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72D1-7041-D608-4C7A-1FC7B0328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/>
              <a:t>Optimizacija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MINIMUME EDGE DOMINATING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63573-FA05-DE36-D03D-DC1BE068E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Nikola </a:t>
            </a:r>
            <a:r>
              <a:rPr lang="en-US" dirty="0" err="1"/>
              <a:t>Stojanovi</a:t>
            </a:r>
            <a:r>
              <a:rPr lang="sr-Latn-RS" dirty="0"/>
              <a:t>ć</a:t>
            </a:r>
          </a:p>
          <a:p>
            <a:r>
              <a:rPr lang="sr-Latn-RS" dirty="0"/>
              <a:t>69/2019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5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F433-0473-F8D5-48C3-5E5C603B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1020591"/>
          </a:xfrm>
        </p:spPr>
        <p:txBody>
          <a:bodyPr>
            <a:normAutofit/>
          </a:bodyPr>
          <a:lstStyle/>
          <a:p>
            <a:r>
              <a:rPr lang="en-US" sz="6000" dirty="0" err="1"/>
              <a:t>Hvala</a:t>
            </a:r>
            <a:r>
              <a:rPr lang="en-US" sz="6000" dirty="0"/>
              <a:t> </a:t>
            </a:r>
            <a:r>
              <a:rPr lang="en-US" sz="6000" dirty="0" err="1"/>
              <a:t>na</a:t>
            </a:r>
            <a:r>
              <a:rPr lang="en-US" sz="6000" dirty="0"/>
              <a:t> pa</a:t>
            </a:r>
            <a:r>
              <a:rPr lang="sr-Latn-RS" sz="6000" dirty="0"/>
              <a:t>žnji!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8429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6986-F4C9-2782-0D27-61DF7BD5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r-Latn-RS" dirty="0"/>
              <a:t>Šta je MEDS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3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">
            <a:extLst>
              <a:ext uri="{FF2B5EF4-FFF2-40B4-BE49-F238E27FC236}">
                <a16:creationId xmlns:a16="http://schemas.microsoft.com/office/drawing/2014/main" id="{2BA304F6-7B50-1CAE-7D82-350EA4AE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1171260"/>
            <a:ext cx="736385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1A7-C4AA-D89D-CEF2-EE2128E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8832-7ED0-0280-A9EE-8D8FF2DF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Genetski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Inicijalizacija</a:t>
            </a:r>
            <a:endParaRPr lang="en-US" dirty="0"/>
          </a:p>
          <a:p>
            <a:pPr lvl="1"/>
            <a:r>
              <a:rPr lang="en-US" dirty="0" err="1"/>
              <a:t>Selekcija</a:t>
            </a:r>
            <a:endParaRPr lang="en-US" dirty="0"/>
          </a:p>
          <a:p>
            <a:pPr lvl="1"/>
            <a:r>
              <a:rPr lang="sr-Latn-RS" dirty="0"/>
              <a:t>Ukrštanje</a:t>
            </a:r>
            <a:endParaRPr lang="en-US" dirty="0"/>
          </a:p>
          <a:p>
            <a:pPr lvl="1"/>
            <a:r>
              <a:rPr lang="en-US" dirty="0" err="1"/>
              <a:t>Mutacija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6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1A7-C4AA-D89D-CEF2-EE2128E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8832-7ED0-0280-A9EE-8D8FF2DF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Fitnes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:</a:t>
            </a:r>
          </a:p>
          <a:p>
            <a:pPr lvl="1"/>
            <a:r>
              <a:rPr lang="sr-Latn-RS" dirty="0"/>
              <a:t>Infinity</a:t>
            </a:r>
          </a:p>
          <a:p>
            <a:pPr lvl="1"/>
            <a:r>
              <a:rPr lang="sr-Latn-RS" dirty="0"/>
              <a:t>Penal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6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1A7-C4AA-D89D-CEF2-EE2128E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8832-7ED0-0280-A9EE-8D8FF2DF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Gruba sila</a:t>
            </a:r>
          </a:p>
          <a:p>
            <a:r>
              <a:rPr lang="sr-Latn-RS" dirty="0"/>
              <a:t>Pohlepni algoritam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4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F679832-8E5F-4988-BBD4-0A420DCB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79CC6F2-1238-4FCB-AA29-A8FEB5D5C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77EFBDA-465A-4C02-A5FE-379C64DE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FC5F49F-DA32-48F5-8341-10EC931F5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D750453-C34A-4B4A-8328-5E301E3E0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A112-096F-70F2-B62D-8FA17D06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Rezultati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A711C0-8B99-4EEA-B366-8E80E5ABC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84385-357B-8155-5E3E-E1B90A121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672" y="883920"/>
            <a:ext cx="6272654" cy="533128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6279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FAE0B-0710-DAF3-5EFA-EB21A750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Rezultati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18BC5-D00A-413D-BB50-B80593F83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657" y="132523"/>
            <a:ext cx="6322186" cy="65754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50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8B8F6-B60F-7248-EDAC-8D05F1EF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455142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4e1427-fbb8-4f35-a3b4-b44e9086265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F66ABBDDBFDC4BB9BCB12FD01E9414" ma:contentTypeVersion="14" ma:contentTypeDescription="Create a new document." ma:contentTypeScope="" ma:versionID="4688d6db88adb5e2194eadd6a3ac7369">
  <xsd:schema xmlns:xsd="http://www.w3.org/2001/XMLSchema" xmlns:xs="http://www.w3.org/2001/XMLSchema" xmlns:p="http://schemas.microsoft.com/office/2006/metadata/properties" xmlns:ns3="af179fe9-ec05-4abc-aa42-7921b010bc8f" xmlns:ns4="414e1427-fbb8-4f35-a3b4-b44e90862653" targetNamespace="http://schemas.microsoft.com/office/2006/metadata/properties" ma:root="true" ma:fieldsID="cb95f5dc0b5b13ce6252e10b22b38b71" ns3:_="" ns4:_="">
    <xsd:import namespace="af179fe9-ec05-4abc-aa42-7921b010bc8f"/>
    <xsd:import namespace="414e1427-fbb8-4f35-a3b4-b44e9086265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79fe9-ec05-4abc-aa42-7921b010bc8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e1427-fbb8-4f35-a3b4-b44e908626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61D38B-26EE-447C-8107-048F6AFACB2A}">
  <ds:schemaRefs>
    <ds:schemaRef ds:uri="http://purl.org/dc/elements/1.1/"/>
    <ds:schemaRef ds:uri="http://purl.org/dc/terms/"/>
    <ds:schemaRef ds:uri="414e1427-fbb8-4f35-a3b4-b44e90862653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79fe9-ec05-4abc-aa42-7921b010bc8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6045FE-BEC6-499E-8A85-6BC57CAAD1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8F137D-C4C5-4570-BF7D-860350927B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79fe9-ec05-4abc-aa42-7921b010bc8f"/>
    <ds:schemaRef ds:uri="414e1427-fbb8-4f35-a3b4-b44e908626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42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Optimizacija  MINIMUME EDGE DOMINATING SET</vt:lpstr>
      <vt:lpstr>Šta je MEDS?</vt:lpstr>
      <vt:lpstr>PowerPoint Presentation</vt:lpstr>
      <vt:lpstr>Algoritmi</vt:lpstr>
      <vt:lpstr>Algoritmi</vt:lpstr>
      <vt:lpstr>Algoritmi</vt:lpstr>
      <vt:lpstr>Rezultati</vt:lpstr>
      <vt:lpstr>Rezultati</vt:lpstr>
      <vt:lpstr>Zaključak?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 Stojanovic</dc:creator>
  <cp:lastModifiedBy>Nikola Stojanovic</cp:lastModifiedBy>
  <cp:revision>2</cp:revision>
  <dcterms:created xsi:type="dcterms:W3CDTF">2024-06-15T21:33:41Z</dcterms:created>
  <dcterms:modified xsi:type="dcterms:W3CDTF">2024-06-23T21:29:06Z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0x010100ECF66ABBDDBFDC4BB9BCB12FD01E9414</vt:lpwstr>
  </property>
</Properties>
</file>