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BE4D4B-CCE7-F742-9703-BD9D031985C7}" v="11" dt="2025-06-02T12:52:22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74"/>
  </p:normalViewPr>
  <p:slideViewPr>
    <p:cSldViewPr snapToGrid="0">
      <p:cViewPr>
        <p:scale>
          <a:sx n="147" d="100"/>
          <a:sy n="147" d="100"/>
        </p:scale>
        <p:origin x="-2048" y="-1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DB96-D807-7705-065B-14BE13EC1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126B9-0FBC-5ED0-45D0-D8881CD1D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71102-818B-C9AB-5D98-A9D2C724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7A44-9D1E-9742-948D-039EB3A3333B}" type="datetimeFigureOut">
              <a:rPr lang="en-NL" smtClean="0"/>
              <a:t>02/06/2025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1E269-E569-1010-B4F0-C869F846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67118-0B98-93E8-37EE-2E6482FA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C1EB-B07D-0C4C-B893-77D4801E8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702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5922D-2DAD-A261-767D-0B94C750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C6EAF-6AA3-8F6D-0AA8-FAD29A629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BFB8A-DE49-51D8-F7FF-08B49568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7A44-9D1E-9742-948D-039EB3A3333B}" type="datetimeFigureOut">
              <a:rPr lang="en-NL" smtClean="0"/>
              <a:t>02/06/2025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0C03F-5C24-DBCE-9525-6D467E66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20D6F-B506-E26E-9265-AA55F872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C1EB-B07D-0C4C-B893-77D4801E8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792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6EE6F-C9E6-A799-BC0A-3438EB7E6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30DA0-E92E-5C1A-C775-E13F3E071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6EC24-1DE6-DBE9-8A63-5CC64A8C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7A44-9D1E-9742-948D-039EB3A3333B}" type="datetimeFigureOut">
              <a:rPr lang="en-NL" smtClean="0"/>
              <a:t>02/06/2025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CCE36-BEE5-301D-2C0D-8B73EEBB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6D8F0-84E8-AA87-C9C1-FE9C5ADF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C1EB-B07D-0C4C-B893-77D4801E8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873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39E5-63DD-0AE7-EA56-2CC11F40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E22C4-68D2-715F-0FC7-D747ADC7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EC2E1-DF69-CC2A-BA9E-8454CC16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7A44-9D1E-9742-948D-039EB3A3333B}" type="datetimeFigureOut">
              <a:rPr lang="en-NL" smtClean="0"/>
              <a:t>02/06/2025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0FEF2-1735-BB38-C2CA-6523244A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8B8F2-F239-1766-EB75-4AD52104E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C1EB-B07D-0C4C-B893-77D4801E8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4432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ED67-F73E-C867-8094-C6C5ADC12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FA7F3-F505-FF2D-B44A-C66A6A67F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C604C-2AA9-3658-C088-5FB6DB6E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7A44-9D1E-9742-948D-039EB3A3333B}" type="datetimeFigureOut">
              <a:rPr lang="en-NL" smtClean="0"/>
              <a:t>02/06/2025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08979-DC66-5903-3C70-A82270D9C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275A-FF5A-9312-DFEE-55448D1B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C1EB-B07D-0C4C-B893-77D4801E8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309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9699-CCB5-C0A8-5ACA-7720CD04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88184-2B4A-A59E-6BD7-559DD8ED3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243EF-0106-7C25-AC48-339B722A9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4AA83-6EC1-0E05-6D2C-5B60985F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7A44-9D1E-9742-948D-039EB3A3333B}" type="datetimeFigureOut">
              <a:rPr lang="en-NL" smtClean="0"/>
              <a:t>02/06/2025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D6CCA-A670-494D-03C2-D3752071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A17BC-3C84-C1F4-4BC5-0BFF21C8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C1EB-B07D-0C4C-B893-77D4801E8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9678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E1D2-8EF5-1A64-113A-DC46B0A6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1F2FA-4D2D-7803-0179-189B9829B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996FD-FA9B-D782-B876-03D16C10E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798C5-8DA5-75FA-D6B4-76FFEB9C6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39CA8-523C-0120-0819-B7085CA9B3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65BAC-B8E4-DCD0-9326-D04E33B8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7A44-9D1E-9742-948D-039EB3A3333B}" type="datetimeFigureOut">
              <a:rPr lang="en-NL" smtClean="0"/>
              <a:t>02/06/2025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CC5E9B-DC13-7690-D5EE-6B488968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68596-7E09-1171-8B8B-7C35D996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C1EB-B07D-0C4C-B893-77D4801E8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502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D98C-14D9-92EF-5FC9-849E9FF87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4FB91-698C-5E58-3E70-FEF93E68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7A44-9D1E-9742-948D-039EB3A3333B}" type="datetimeFigureOut">
              <a:rPr lang="en-NL" smtClean="0"/>
              <a:t>02/06/2025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0A3B8-ED9B-D5FC-8357-0D08F8F5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2489C-AABB-BB0E-96F0-4C366590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C1EB-B07D-0C4C-B893-77D4801E8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0846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2F452-4252-4DBB-ABC2-5073E1EF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7A44-9D1E-9742-948D-039EB3A3333B}" type="datetimeFigureOut">
              <a:rPr lang="en-NL" smtClean="0"/>
              <a:t>02/06/2025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3729B6-A913-8F59-6820-5A31F7A17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E6980-078B-6D3D-6EA5-A1AFE01F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C1EB-B07D-0C4C-B893-77D4801E8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8831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C36AA-9CD1-215E-FEA3-5605578A0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3D622-6154-AAD4-212C-D0F9D5029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63285-23F7-FAE2-960C-5ED3DF8D8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D4F69-4AE9-5A11-4C0A-2732B39E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7A44-9D1E-9742-948D-039EB3A3333B}" type="datetimeFigureOut">
              <a:rPr lang="en-NL" smtClean="0"/>
              <a:t>02/06/2025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8682E-8AC5-76E4-A629-CE7658C4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CA72D-42CE-2117-FA3C-D0910409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C1EB-B07D-0C4C-B893-77D4801E8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086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9BFA-DD18-AE92-45DD-FD81BC260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0ACC9-0806-94E7-0F12-042FF3708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6E0A7-8274-3A85-58DA-87D5606DE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EEACB-9DDB-6661-088C-0F2D0655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17A44-9D1E-9742-948D-039EB3A3333B}" type="datetimeFigureOut">
              <a:rPr lang="en-NL" smtClean="0"/>
              <a:t>02/06/2025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D22CF-F6E1-D229-727C-863002BC7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32768-5557-722D-5B09-D039E13C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4C1EB-B07D-0C4C-B893-77D4801E8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984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79AC4-4EB8-9A91-2293-A08F74D6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201D-F21A-F217-4036-79BC67D34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E9439-4EF3-F4F5-4BFE-7C6807BD5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A17A44-9D1E-9742-948D-039EB3A3333B}" type="datetimeFigureOut">
              <a:rPr lang="en-NL" smtClean="0"/>
              <a:t>02/06/2025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C3461-9278-8596-20BF-EEEB4A346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5E0A3-CD91-A973-E19F-DB7BC248E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94C1EB-B07D-0C4C-B893-77D4801E8C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57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orange line and green line&#10;&#10;AI-generated content may be incorrect.">
            <a:extLst>
              <a:ext uri="{FF2B5EF4-FFF2-40B4-BE49-F238E27FC236}">
                <a16:creationId xmlns:a16="http://schemas.microsoft.com/office/drawing/2014/main" id="{DF3E4D64-6353-96B2-522A-4693A34E17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957"/>
          <a:stretch>
            <a:fillRect/>
          </a:stretch>
        </p:blipFill>
        <p:spPr>
          <a:xfrm>
            <a:off x="370247" y="862612"/>
            <a:ext cx="5277988" cy="2978132"/>
          </a:xfrm>
          <a:prstGeom prst="rect">
            <a:avLst/>
          </a:prstGeom>
        </p:spPr>
      </p:pic>
      <p:pic>
        <p:nvPicPr>
          <p:cNvPr id="13" name="Picture 12" descr="A diagram of a pie chart&#10;&#10;AI-generated content may be incorrect.">
            <a:extLst>
              <a:ext uri="{FF2B5EF4-FFF2-40B4-BE49-F238E27FC236}">
                <a16:creationId xmlns:a16="http://schemas.microsoft.com/office/drawing/2014/main" id="{828497CF-BD4C-01EE-67BF-12309C6020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827" b="8305"/>
          <a:stretch>
            <a:fillRect/>
          </a:stretch>
        </p:blipFill>
        <p:spPr>
          <a:xfrm>
            <a:off x="370247" y="3689953"/>
            <a:ext cx="4979410" cy="3101926"/>
          </a:xfrm>
          <a:prstGeom prst="rect">
            <a:avLst/>
          </a:prstGeom>
        </p:spPr>
      </p:pic>
      <p:pic>
        <p:nvPicPr>
          <p:cNvPr id="22" name="Picture 21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36D554C1-A76A-7764-0261-28F70B08DF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580" t="6309" b="5305"/>
          <a:stretch>
            <a:fillRect/>
          </a:stretch>
        </p:blipFill>
        <p:spPr>
          <a:xfrm>
            <a:off x="6096001" y="862612"/>
            <a:ext cx="5140568" cy="28273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E4BA0F6-2972-1F70-7C1C-132DBB3955D8}"/>
              </a:ext>
            </a:extLst>
          </p:cNvPr>
          <p:cNvSpPr txBox="1"/>
          <p:nvPr/>
        </p:nvSpPr>
        <p:spPr>
          <a:xfrm>
            <a:off x="370247" y="862612"/>
            <a:ext cx="322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A.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A3C93F-C142-2B6E-7013-84E7741F62B7}"/>
              </a:ext>
            </a:extLst>
          </p:cNvPr>
          <p:cNvSpPr txBox="1"/>
          <p:nvPr/>
        </p:nvSpPr>
        <p:spPr>
          <a:xfrm>
            <a:off x="5773732" y="862612"/>
            <a:ext cx="317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B.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6B2FDE-5952-C3F4-BF10-23897FFD5A6D}"/>
              </a:ext>
            </a:extLst>
          </p:cNvPr>
          <p:cNvSpPr txBox="1"/>
          <p:nvPr/>
        </p:nvSpPr>
        <p:spPr>
          <a:xfrm>
            <a:off x="370247" y="3747524"/>
            <a:ext cx="329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C.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FD7D65-553D-D5F2-200B-EFD9D216966B}"/>
              </a:ext>
            </a:extLst>
          </p:cNvPr>
          <p:cNvSpPr txBox="1"/>
          <p:nvPr/>
        </p:nvSpPr>
        <p:spPr>
          <a:xfrm>
            <a:off x="5768473" y="3747524"/>
            <a:ext cx="327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200" dirty="0"/>
              <a:t>D.</a:t>
            </a:r>
          </a:p>
        </p:txBody>
      </p:sp>
      <p:pic>
        <p:nvPicPr>
          <p:cNvPr id="29" name="Picture 28" descr="A screen shot of a white board&#10;&#10;AI-generated content may be incorrect.">
            <a:extLst>
              <a:ext uri="{FF2B5EF4-FFF2-40B4-BE49-F238E27FC236}">
                <a16:creationId xmlns:a16="http://schemas.microsoft.com/office/drawing/2014/main" id="{3FBF956A-E625-E91B-C3EF-3B12D589143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965" t="4041" b="4567"/>
          <a:stretch>
            <a:fillRect/>
          </a:stretch>
        </p:blipFill>
        <p:spPr>
          <a:xfrm>
            <a:off x="6348549" y="3743608"/>
            <a:ext cx="4554582" cy="297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76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Nikolaos Strepis</dc:creator>
  <cp:lastModifiedBy>Nikolaos Strepis</cp:lastModifiedBy>
  <cp:revision>1</cp:revision>
  <dcterms:created xsi:type="dcterms:W3CDTF">2025-06-02T08:08:08Z</dcterms:created>
  <dcterms:modified xsi:type="dcterms:W3CDTF">2025-06-02T12:53:10Z</dcterms:modified>
</cp:coreProperties>
</file>