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lie Desrosiers" initials="ND" lastIdx="31" clrIdx="0">
    <p:extLst>
      <p:ext uri="{19B8F6BF-5375-455C-9EA6-DF929625EA0E}">
        <p15:presenceInfo xmlns:p15="http://schemas.microsoft.com/office/powerpoint/2012/main" userId="6b59b3fd4f036d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4" d="100"/>
          <a:sy n="64" d="100"/>
        </p:scale>
        <p:origin x="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2:06:20.520" idx="1">
    <p:pos x="10" y="1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2:59:42.595" idx="13">
    <p:pos x="106" y="106"/>
    <p:text>Title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1:22.918" idx="20">
    <p:pos x="10" y="10"/>
    <p:text>Nikolay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1:28.403" idx="21">
    <p:pos x="106" y="106"/>
    <p:text>Challenge and solution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3:18.496" idx="24">
    <p:pos x="10" y="10"/>
    <p:text>Nikolay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3:24.443" idx="25">
    <p:pos x="106" y="106"/>
    <p:text>What we learned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6:28.196" idx="30">
    <p:pos x="10" y="10"/>
    <p:text>Nikolay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6:35.382" idx="31">
    <p:pos x="106" y="106"/>
    <p:text>Summary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2:09:54.432" idx="2">
    <p:pos x="6624" y="279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2:59:31.970" idx="12">
    <p:pos x="10" y="10"/>
    <p:text>Background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2:12:28.328" idx="3">
    <p:pos x="5567" y="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2:59:19.529" idx="11">
    <p:pos x="10" y="10"/>
    <p:text>Background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2:57:19.152" idx="5">
    <p:pos x="10" y="1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2:59:11.736" idx="10">
    <p:pos x="106" y="106"/>
    <p:text>Solution overview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2:57:49.014" idx="7">
    <p:pos x="10" y="1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2:59:01.477" idx="9">
    <p:pos x="106" y="106"/>
    <p:text>Solution overview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2:50:17.303" idx="4">
    <p:pos x="7680" y="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2:58:45.834" idx="8">
    <p:pos x="10" y="10"/>
    <p:text>Solution overview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0:02.662" idx="14">
    <p:pos x="10" y="10"/>
    <p:text>Challenges and solutions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4:14.007" idx="26">
    <p:pos x="106" y="106"/>
    <p:text>Nikolay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0:40.755" idx="17">
    <p:pos x="106" y="106"/>
    <p:text>Challenge and solution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4:40.958" idx="27">
    <p:pos x="10" y="10"/>
    <p:text>Nikolay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1:09.077" idx="18">
    <p:pos x="10" y="10"/>
    <p:text>Nikolay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1:15.183" idx="19">
    <p:pos x="106" y="106"/>
    <p:text>Challenge and solution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16/sept.2016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53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16/sept.2016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892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16/sept.2016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60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16/sept.2016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017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16/sept.2016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965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16/sept.2016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1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16/sept.2016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929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16/sept.2016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770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16/sept.2016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792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16/sept.2016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847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16/sept.2016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26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B476-F4B1-44DC-9882-9C39F5F8357C}" type="datetimeFigureOut">
              <a:rPr lang="fr-CA" smtClean="0"/>
              <a:t>16/sept.2016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470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6687" y="119360"/>
            <a:ext cx="4578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Garden Planner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1478" y="1376660"/>
            <a:ext cx="44690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by Nathalie Desrosiers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&amp; Nikolay Nikolov</a:t>
            </a:r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16" y="2576989"/>
            <a:ext cx="7227768" cy="39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539" y="348609"/>
            <a:ext cx="1175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528" y="707087"/>
            <a:ext cx="1177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Three Layers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6772" y="2871216"/>
            <a:ext cx="7872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– shown in previous slides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Mid layer – current statuses in arrays and lists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Visualization – mostly done in XAML with no or very little programming</a:t>
            </a:r>
          </a:p>
        </p:txBody>
      </p:sp>
    </p:spTree>
    <p:extLst>
      <p:ext uri="{BB962C8B-B14F-4D97-AF65-F5344CB8AC3E}">
        <p14:creationId xmlns:p14="http://schemas.microsoft.com/office/powerpoint/2010/main" val="387890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539" y="348609"/>
            <a:ext cx="1175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Tips and Tricks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528" y="707087"/>
            <a:ext cx="1177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Passing extra parameters to an event handler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47" y="1588785"/>
            <a:ext cx="8658225" cy="16002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47" y="3547463"/>
            <a:ext cx="5862777" cy="19907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717" y="4077513"/>
            <a:ext cx="4905375" cy="19145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415297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539" y="348609"/>
            <a:ext cx="1175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Tips and Tricks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528" y="1362654"/>
            <a:ext cx="1177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Accessing control through its parent element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89" y="2628743"/>
            <a:ext cx="10018532" cy="291838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71980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42912"/>
            <a:ext cx="88392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4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97" y="0"/>
            <a:ext cx="5482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3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937"/>
            <a:ext cx="12192000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2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1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5" y="1803380"/>
            <a:ext cx="12024186" cy="3875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055" y="384048"/>
            <a:ext cx="1175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" y="1280160"/>
            <a:ext cx="1177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418413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539" y="348609"/>
            <a:ext cx="1175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528" y="707087"/>
            <a:ext cx="1177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Ribbon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0" y="1401257"/>
            <a:ext cx="11461074" cy="35179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0064" y="5404104"/>
            <a:ext cx="4654296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included in WPF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additional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Appears in XAML as custom control</a:t>
            </a:r>
          </a:p>
        </p:txBody>
      </p:sp>
    </p:spTree>
    <p:extLst>
      <p:ext uri="{BB962C8B-B14F-4D97-AF65-F5344CB8AC3E}">
        <p14:creationId xmlns:p14="http://schemas.microsoft.com/office/powerpoint/2010/main" val="291876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" y="1540794"/>
            <a:ext cx="6589107" cy="44478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539" y="348609"/>
            <a:ext cx="1175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528" y="707087"/>
            <a:ext cx="1177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MDI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26680" y="4279392"/>
            <a:ext cx="41054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WPF.MDI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 made to look like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Grid in it – controls all kind of resizing, </a:t>
            </a:r>
          </a:p>
          <a:p>
            <a:r>
              <a:rPr lang="en-US" dirty="0"/>
              <a:t>scaling, margins etc.</a:t>
            </a:r>
          </a:p>
        </p:txBody>
      </p:sp>
    </p:spTree>
    <p:extLst>
      <p:ext uri="{BB962C8B-B14F-4D97-AF65-F5344CB8AC3E}">
        <p14:creationId xmlns:p14="http://schemas.microsoft.com/office/powerpoint/2010/main" val="422784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102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Nathalie Desrosiers</dc:creator>
  <cp:lastModifiedBy>Nathalie Desrosiers</cp:lastModifiedBy>
  <cp:revision>17</cp:revision>
  <dcterms:created xsi:type="dcterms:W3CDTF">2016-09-15T16:00:51Z</dcterms:created>
  <dcterms:modified xsi:type="dcterms:W3CDTF">2016-09-17T02:17:12Z</dcterms:modified>
</cp:coreProperties>
</file>