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lie Desrosiers" initials="ND" lastIdx="31" clrIdx="0">
    <p:extLst>
      <p:ext uri="{19B8F6BF-5375-455C-9EA6-DF929625EA0E}">
        <p15:presenceInfo xmlns:p15="http://schemas.microsoft.com/office/powerpoint/2012/main" userId="6b59b3fd4f036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06:20.520" idx="1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42.595" idx="13">
    <p:pos x="106" y="106"/>
    <p:text>Title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1:22.918" idx="20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1:28.403" idx="21">
    <p:pos x="106" y="106"/>
    <p:text>Challenge and solution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2:47.469" idx="22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2:56.109" idx="23">
    <p:pos x="106" y="106"/>
    <p:text>What we learned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3:18.496" idx="24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3:24.443" idx="25">
    <p:pos x="106" y="106"/>
    <p:text>What we learned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5:12.993" idx="28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5:28.387" idx="29">
    <p:pos x="106" y="106"/>
    <p:text>Future work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6:28.196" idx="30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6:35.382" idx="31">
    <p:pos x="106" y="106"/>
    <p:text>Summary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09:54.432" idx="2">
    <p:pos x="6624" y="279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31.970" idx="12">
    <p:pos x="10" y="10"/>
    <p:text>Background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12:28.328" idx="3">
    <p:pos x="5567" y="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19.529" idx="11">
    <p:pos x="10" y="10"/>
    <p:text>Background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57:19.152" idx="5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11.736" idx="10">
    <p:pos x="106" y="106"/>
    <p:text>Solution overview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57:49.014" idx="7">
    <p:pos x="10" y="1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9:01.477" idx="9">
    <p:pos x="106" y="106"/>
    <p:text>Solution overview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2:50:17.303" idx="4">
    <p:pos x="7680" y="0"/>
    <p:text>Nathalie</p:text>
    <p:extLst>
      <p:ext uri="{C676402C-5697-4E1C-873F-D02D1690AC5C}">
        <p15:threadingInfo xmlns:p15="http://schemas.microsoft.com/office/powerpoint/2012/main" timeZoneBias="240"/>
      </p:ext>
    </p:extLst>
  </p:cm>
  <p:cm authorId="1" dt="2016-09-15T12:58:45.834" idx="8">
    <p:pos x="10" y="10"/>
    <p:text>Solution overview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0:02.662" idx="14">
    <p:pos x="10" y="10"/>
    <p:text>Challenges and solutions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4:14.007" idx="26">
    <p:pos x="106" y="106"/>
    <p:text>Nikolay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0:40.755" idx="17">
    <p:pos x="106" y="106"/>
    <p:text>Challenge and solution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4:40.958" idx="27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5T13:01:09.077" idx="18">
    <p:pos x="10" y="10"/>
    <p:text>Nikolay</p:text>
    <p:extLst>
      <p:ext uri="{C676402C-5697-4E1C-873F-D02D1690AC5C}">
        <p15:threadingInfo xmlns:p15="http://schemas.microsoft.com/office/powerpoint/2012/main" timeZoneBias="240"/>
      </p:ext>
    </p:extLst>
  </p:cm>
  <p:cm authorId="1" dt="2016-09-15T13:01:15.183" idx="19">
    <p:pos x="106" y="106"/>
    <p:text>Challenge and solution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53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892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60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017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96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2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770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792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847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26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B476-F4B1-44DC-9882-9C39F5F8357C}" type="datetimeFigureOut">
              <a:rPr lang="fr-CA" smtClean="0"/>
              <a:t>15/sept.2016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EC88-FC4E-4974-9B09-AF2B540D59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70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6687" y="119360"/>
            <a:ext cx="4578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Garden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1478" y="1376660"/>
            <a:ext cx="44690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by Nathalie Desrosiers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&amp; Nikolay Nikolov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16" y="2576989"/>
            <a:ext cx="7227768" cy="39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90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13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97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71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2912"/>
            <a:ext cx="8839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97" y="0"/>
            <a:ext cx="5482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37"/>
            <a:ext cx="12192000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7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84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Nathalie Desrosiers</dc:creator>
  <cp:lastModifiedBy>Nathalie Desrosiers</cp:lastModifiedBy>
  <cp:revision>6</cp:revision>
  <dcterms:created xsi:type="dcterms:W3CDTF">2016-09-15T16:00:51Z</dcterms:created>
  <dcterms:modified xsi:type="dcterms:W3CDTF">2016-09-15T17:11:05Z</dcterms:modified>
</cp:coreProperties>
</file>