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lie Desrosiers" initials="ND" lastIdx="31" clrIdx="0">
    <p:extLst>
      <p:ext uri="{19B8F6BF-5375-455C-9EA6-DF929625EA0E}">
        <p15:presenceInfo xmlns:p15="http://schemas.microsoft.com/office/powerpoint/2012/main" userId="6b59b3fd4f036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6:20.520" idx="1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42.595" idx="13">
    <p:pos x="106" y="106"/>
    <p:text>Title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22.918" idx="2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28.403" idx="21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2:47.469" idx="22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2:56.109" idx="23">
    <p:pos x="106" y="106"/>
    <p:text>What we learned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3:18.496" idx="24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3:24.443" idx="25">
    <p:pos x="106" y="106"/>
    <p:text>What we learned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5:12.993" idx="28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5:28.387" idx="29">
    <p:pos x="106" y="106"/>
    <p:text>Future work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6:28.196" idx="3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6:35.382" idx="31">
    <p:pos x="106" y="106"/>
    <p:text>Summary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9:54.432" idx="2">
    <p:pos x="6624" y="279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31.970" idx="12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12:28.328" idx="3">
    <p:pos x="5567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9.529" idx="11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19.152" idx="5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1.736" idx="10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49.014" idx="7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01.477" idx="9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0:17.303" idx="4">
    <p:pos x="7680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8:45.834" idx="8">
    <p:pos x="10" y="10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02.662" idx="14">
    <p:pos x="10" y="10"/>
    <p:text>Challenges and solutions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14.007" idx="26">
    <p:pos x="106" y="106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40.755" idx="17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40.958" idx="27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09.077" idx="18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15.183" idx="19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53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9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6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01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6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2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7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92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84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26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B476-F4B1-44DC-9882-9C39F5F8357C}" type="datetimeFigureOut">
              <a:rPr lang="fr-CA" smtClean="0"/>
              <a:t>2016-09-15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6687" y="119360"/>
            <a:ext cx="4578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Garden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1478" y="1376660"/>
            <a:ext cx="44690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by Nathalie Desrosiers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&amp; Nikolay Nikolov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16" y="2576989"/>
            <a:ext cx="7227768" cy="39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Three Layers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772" y="2871216"/>
            <a:ext cx="787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– shown in previous slides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 layer – current statuses in arrays and lists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– mostly done in XAML with no or very little programming</a:t>
            </a:r>
          </a:p>
        </p:txBody>
      </p:sp>
    </p:spTree>
    <p:extLst>
      <p:ext uri="{BB962C8B-B14F-4D97-AF65-F5344CB8AC3E}">
        <p14:creationId xmlns:p14="http://schemas.microsoft.com/office/powerpoint/2010/main" val="387890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1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Tips and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Passing extra parameters to an event handler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47" y="1588785"/>
            <a:ext cx="8658225" cy="1600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7" y="3547463"/>
            <a:ext cx="5862777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17" y="4077513"/>
            <a:ext cx="4905375" cy="19145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297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71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Tips and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1362654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Accessing control through its parent element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9" y="2628743"/>
            <a:ext cx="10018532" cy="291838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198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912"/>
            <a:ext cx="8839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7" y="0"/>
            <a:ext cx="548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37"/>
            <a:ext cx="12192000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5" y="1803380"/>
            <a:ext cx="12024186" cy="3875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055" y="384048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" y="1280160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1841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Ribbon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0" y="1401257"/>
            <a:ext cx="11461074" cy="3517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064" y="5404104"/>
            <a:ext cx="465429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included in 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additional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in XAML as custom control</a:t>
            </a:r>
          </a:p>
        </p:txBody>
      </p:sp>
    </p:spTree>
    <p:extLst>
      <p:ext uri="{BB962C8B-B14F-4D97-AF65-F5344CB8AC3E}">
        <p14:creationId xmlns:p14="http://schemas.microsoft.com/office/powerpoint/2010/main" val="29187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1540794"/>
            <a:ext cx="6589107" cy="4447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6680" y="4279392"/>
            <a:ext cx="410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WPF.MDI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made to look like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in it – controls all kind of resizing, </a:t>
            </a:r>
          </a:p>
          <a:p>
            <a:r>
              <a:rPr lang="en-US" dirty="0"/>
              <a:t>scaling, margins etc.</a:t>
            </a:r>
          </a:p>
        </p:txBody>
      </p:sp>
    </p:spTree>
    <p:extLst>
      <p:ext uri="{BB962C8B-B14F-4D97-AF65-F5344CB8AC3E}">
        <p14:creationId xmlns:p14="http://schemas.microsoft.com/office/powerpoint/2010/main" val="42278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Nathalie Desrosiers</dc:creator>
  <cp:lastModifiedBy>Nikolay Nikolov</cp:lastModifiedBy>
  <cp:revision>16</cp:revision>
  <dcterms:created xsi:type="dcterms:W3CDTF">2016-09-15T16:00:51Z</dcterms:created>
  <dcterms:modified xsi:type="dcterms:W3CDTF">2016-09-16T09:05:57Z</dcterms:modified>
</cp:coreProperties>
</file>