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19502F2-46E5-455F-9E54-9976B89500E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A6B676E-4288-44D0-A2D2-F77A7347BE3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617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02F2-46E5-455F-9E54-9976B89500E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676E-4288-44D0-A2D2-F77A7347B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56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02F2-46E5-455F-9E54-9976B89500E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676E-4288-44D0-A2D2-F77A7347BE3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205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02F2-46E5-455F-9E54-9976B89500E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676E-4288-44D0-A2D2-F77A7347BE3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476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02F2-46E5-455F-9E54-9976B89500E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676E-4288-44D0-A2D2-F77A7347B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71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02F2-46E5-455F-9E54-9976B89500E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676E-4288-44D0-A2D2-F77A7347BE3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342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02F2-46E5-455F-9E54-9976B89500E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676E-4288-44D0-A2D2-F77A7347BE3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001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02F2-46E5-455F-9E54-9976B89500E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676E-4288-44D0-A2D2-F77A7347BE3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4845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02F2-46E5-455F-9E54-9976B89500E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676E-4288-44D0-A2D2-F77A7347BE3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12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02F2-46E5-455F-9E54-9976B89500E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676E-4288-44D0-A2D2-F77A7347B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7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02F2-46E5-455F-9E54-9976B89500E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676E-4288-44D0-A2D2-F77A7347BE3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460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02F2-46E5-455F-9E54-9976B89500E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676E-4288-44D0-A2D2-F77A7347B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38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02F2-46E5-455F-9E54-9976B89500E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676E-4288-44D0-A2D2-F77A7347BE30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567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02F2-46E5-455F-9E54-9976B89500E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676E-4288-44D0-A2D2-F77A7347BE3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061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02F2-46E5-455F-9E54-9976B89500E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676E-4288-44D0-A2D2-F77A7347B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39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02F2-46E5-455F-9E54-9976B89500E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676E-4288-44D0-A2D2-F77A7347BE3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985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502F2-46E5-455F-9E54-9976B89500E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676E-4288-44D0-A2D2-F77A7347B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23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9502F2-46E5-455F-9E54-9976B89500E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A6B676E-4288-44D0-A2D2-F77A7347B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5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7A5EA-9467-4D8C-B266-3C8E90FB9D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a-GE" dirty="0"/>
              <a:t>გოა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72E8B2-4F84-480F-9CAA-DF1484B410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a-GE" dirty="0"/>
              <a:t>ნიკოლოზ პავლიაშვილი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377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CC2BE17-6735-4DA4-8A6C-8F82D85A7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96" y="503374"/>
            <a:ext cx="5711687" cy="37768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B0E0F1B-3F4F-4E38-98A2-0F97C8B45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782" y="536919"/>
            <a:ext cx="4286250" cy="37433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2D2A26-F6A0-4AFE-A7AD-0EA447BE6E1E}"/>
              </a:ext>
            </a:extLst>
          </p:cNvPr>
          <p:cNvSpPr txBox="1"/>
          <p:nvPr/>
        </p:nvSpPr>
        <p:spPr>
          <a:xfrm>
            <a:off x="755374" y="4625009"/>
            <a:ext cx="4121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dirty="0"/>
              <a:t>ინფუთს ინფორმაცია შიგნით შეაქვს როდესაც აუთფუთს პირიქით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455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3A4EF9-2938-48B8-9F67-2AF90C8B1D4B}"/>
              </a:ext>
            </a:extLst>
          </p:cNvPr>
          <p:cNvSpPr txBox="1"/>
          <p:nvPr/>
        </p:nvSpPr>
        <p:spPr>
          <a:xfrm>
            <a:off x="3379307" y="2503508"/>
            <a:ext cx="609599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4000" dirty="0"/>
              <a:t>მადლობა ყურადღებისთვის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923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</TotalTime>
  <Words>12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Garamond</vt:lpstr>
      <vt:lpstr>Sylfaen</vt:lpstr>
      <vt:lpstr>Organic</vt:lpstr>
      <vt:lpstr>გოა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გოა</dc:title>
  <dc:creator>Dell</dc:creator>
  <cp:lastModifiedBy>Dell</cp:lastModifiedBy>
  <cp:revision>1</cp:revision>
  <dcterms:created xsi:type="dcterms:W3CDTF">2024-12-09T17:42:14Z</dcterms:created>
  <dcterms:modified xsi:type="dcterms:W3CDTF">2024-12-09T17:46:15Z</dcterms:modified>
</cp:coreProperties>
</file>