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81EB66-0FBB-4C09-A629-F3EC37CE9AED}">
  <a:tblStyle styleId="{F681EB66-0FBB-4C09-A629-F3EC37CE9A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{F681EB66-0FBB-4C09-A629-F3EC37CE9AED}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{F681EB66-0FBB-4C09-A629-F3EC37CE9AED}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{F681EB66-0FBB-4C09-A629-F3EC37CE9AED}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{F681EB66-0FBB-4C09-A629-F3EC37CE9AED}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{F681EB66-0FBB-4C09-A629-F3EC37CE9AED}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{F681EB66-0FBB-4C09-A629-F3EC37CE9AED}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{F681EB66-0FBB-4C09-A629-F3EC37CE9AED}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{F681EB66-0FBB-4C09-A629-F3EC37CE9AED}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{F681EB66-0FBB-4C09-A629-F3EC37CE9AED}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