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C2C12E-015D-49F9-B851-F3032A8FA442}">
  <a:tblStyle styleId="{EAC2C12E-015D-49F9-B851-F3032A8FA4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{EAC2C12E-015D-49F9-B851-F3032A8FA442}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{EAC2C12E-015D-49F9-B851-F3032A8FA442}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{EAC2C12E-015D-49F9-B851-F3032A8FA442}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{EAC2C12E-015D-49F9-B851-F3032A8FA442}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{EAC2C12E-015D-49F9-B851-F3032A8FA442}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{EAC2C12E-015D-49F9-B851-F3032A8FA442}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