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y="5143500" cx="9144000"/>
  <p:notesSz cx="6858000" cy="9144000"/>
  <p:embeddedFontLst>
    <p:embeddedFont>
      <p:font typeface="Montserrat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4" Type="http://schemas.openxmlformats.org/officeDocument/2006/relationships/font" Target="fonts/Montserrat-bold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Montserrat-italic.fntdata"/><Relationship Id="rId102" Type="http://schemas.openxmlformats.org/officeDocument/2006/relationships/font" Target="fonts/Montserrat-bold.fntdata"/><Relationship Id="rId101" Type="http://schemas.openxmlformats.org/officeDocument/2006/relationships/font" Target="fonts/Montserrat-regular.fntdata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03765b4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03765b4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03765b4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03765b4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03765b4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03765b4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03765b4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203765b4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03765b4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03765b4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03765b4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03765b4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03765b4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03765b4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03765b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03765b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03765b4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03765b4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203765b4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203765b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03765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03765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03765b4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03765b4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03765b4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03765b4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03765b4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03765b4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203765b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203765b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203765b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203765b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03765b4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203765b4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203765b4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203765b4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03765b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203765b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203765b4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203765b4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203765b4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203765b4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03765b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03765b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03765b4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03765b4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03765b4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03765b4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203765b4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203765b4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203765b4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203765b4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03765b4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203765b4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203765b4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203765b4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203765b4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203765b4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203765b4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203765b4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03765b4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203765b4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03765b49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03765b49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03765b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03765b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203765b4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203765b4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203765b4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203765b4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203765b49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203765b49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203765b4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203765b4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203765b4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203765b4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203765b4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203765b4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203765b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203765b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203765b4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203765b4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203765b49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203765b49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203765b4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203765b4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3765b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3765b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203765b4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203765b4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203765b4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203765b4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203765b4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203765b4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203765b4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203765b4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203765b4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203765b4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203765b49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203765b49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203765b49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203765b49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203765b49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8203765b49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203765b49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203765b49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8203765b49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8203765b4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03765b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03765b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203765b49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203765b49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203765b49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203765b49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203765b49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203765b49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203765b49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203765b49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203765b49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203765b49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203765b49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203765b49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203765b49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203765b49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203765b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203765b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203765b49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203765b49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203765b49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203765b49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03765b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03765b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203765b49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203765b49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203765b49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203765b49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203765b49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203765b49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203765b49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203765b49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203765b49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203765b49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203765b49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203765b49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203765b49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203765b49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203765b49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203765b49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203765b49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203765b49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8203765b49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8203765b49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03765b4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03765b4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03765b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03765b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61" name="Google Shape;161;p2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63" name="Google Shape;163;p22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66" name="Google Shape;166;p22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76" name="Google Shape;176;p23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78" name="Google Shape;178;p23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81" name="Google Shape;181;p23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82" name="Google Shape;182;p23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sp>
        <p:nvSpPr>
          <p:cNvPr id="183" name="Google Shape;183;p23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92" name="Google Shape;192;p24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94" name="Google Shape;194;p24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97" name="Google Shape;197;p24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98" name="Google Shape;198;p24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99" name="Google Shape;199;p24"/>
          <p:cNvCxnSpPr>
            <a:stCxn id="194" idx="3"/>
            <a:endCxn id="195" idx="0"/>
          </p:cNvCxnSpPr>
          <p:nvPr/>
        </p:nvCxnSpPr>
        <p:spPr>
          <a:xfrm>
            <a:off x="5366375" y="2281600"/>
            <a:ext cx="939300" cy="12861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4"/>
          <p:cNvCxnSpPr>
            <a:endCxn id="195" idx="1"/>
          </p:cNvCxnSpPr>
          <p:nvPr/>
        </p:nvCxnSpPr>
        <p:spPr>
          <a:xfrm>
            <a:off x="3606950" y="2298000"/>
            <a:ext cx="2396100" cy="169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10" name="Google Shape;210;p25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12" name="Google Shape;212;p25"/>
          <p:cNvSpPr/>
          <p:nvPr/>
        </p:nvSpPr>
        <p:spPr>
          <a:xfrm>
            <a:off x="6171250" y="37596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244700" y="3864650"/>
            <a:ext cx="6945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22" name="Google Shape;222;p26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24" name="Google Shape;224;p26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27" name="Google Shape;227;p26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28" name="Google Shape;228;p26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cxnSp>
        <p:nvCxnSpPr>
          <p:cNvPr id="229" name="Google Shape;229;p26"/>
          <p:cNvCxnSpPr>
            <a:endCxn id="221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6"/>
          <p:cNvCxnSpPr>
            <a:stCxn id="225" idx="0"/>
            <a:endCxn id="224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40" name="Google Shape;240;p27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42" name="Google Shape;242;p27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45" name="Google Shape;245;p27"/>
          <p:cNvCxnSpPr>
            <a:stCxn id="240" idx="0"/>
            <a:endCxn id="239" idx="2"/>
          </p:cNvCxnSpPr>
          <p:nvPr/>
        </p:nvCxnSpPr>
        <p:spPr>
          <a:xfrm flipH="1" rot="5400000">
            <a:off x="1520350" y="2683150"/>
            <a:ext cx="798600" cy="8553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7"/>
          <p:cNvCxnSpPr>
            <a:stCxn id="243" idx="0"/>
            <a:endCxn id="242" idx="2"/>
          </p:cNvCxnSpPr>
          <p:nvPr/>
        </p:nvCxnSpPr>
        <p:spPr>
          <a:xfrm rot="-5400000">
            <a:off x="6334400" y="2682600"/>
            <a:ext cx="856500" cy="9138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7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  <p:sp>
        <p:nvSpPr>
          <p:cNvPr id="248" name="Google Shape;248;p27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51" name="Google Shape;251;p27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0" name="Google Shape;260;p28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62" name="Google Shape;262;p28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65" name="Google Shape;265;p28"/>
          <p:cNvCxnSpPr>
            <a:stCxn id="260" idx="0"/>
            <a:endCxn id="266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8"/>
          <p:cNvCxnSpPr>
            <a:stCxn id="263" idx="0"/>
            <a:endCxn id="268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8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2" name="Google Shape;272;p28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3" name="Google Shape;273;p28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8" name="Google Shape;268;p28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75" name="Google Shape;275;p28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84" name="Google Shape;284;p2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86" name="Google Shape;286;p29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89" name="Google Shape;289;p29"/>
          <p:cNvCxnSpPr>
            <a:stCxn id="284" idx="0"/>
            <a:endCxn id="290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9"/>
          <p:cNvCxnSpPr>
            <a:stCxn id="287" idx="0"/>
            <a:endCxn id="292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294" name="Google Shape;294;p29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7" name="Google Shape;297;p29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8" name="Google Shape;298;p29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2" name="Google Shape;292;p29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00" name="Google Shape;300;p29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09" name="Google Shape;309;p3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11" name="Google Shape;311;p30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314" name="Google Shape;314;p30"/>
          <p:cNvCxnSpPr>
            <a:stCxn id="315" idx="2"/>
            <a:endCxn id="312" idx="1"/>
          </p:cNvCxnSpPr>
          <p:nvPr/>
        </p:nvCxnSpPr>
        <p:spPr>
          <a:xfrm flipH="1" rot="-5400000">
            <a:off x="3996875" y="1991200"/>
            <a:ext cx="1286100" cy="2726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0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317" name="Google Shape;317;p30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0" name="Google Shape;320;p30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15" name="Google Shape;315;p30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1" name="Google Shape;321;p30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23" name="Google Shape;323;p30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324" name="Google Shape;324;p30"/>
          <p:cNvCxnSpPr>
            <a:endCxn id="312" idx="1"/>
          </p:cNvCxnSpPr>
          <p:nvPr/>
        </p:nvCxnSpPr>
        <p:spPr>
          <a:xfrm>
            <a:off x="1751450" y="2684700"/>
            <a:ext cx="4251600" cy="1312800"/>
          </a:xfrm>
          <a:prstGeom prst="curvedConnector3">
            <a:avLst>
              <a:gd fmla="val 4587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>
            <a:stCxn id="321" idx="2"/>
            <a:endCxn id="312" idx="0"/>
          </p:cNvCxnSpPr>
          <p:nvPr/>
        </p:nvCxnSpPr>
        <p:spPr>
          <a:xfrm flipH="1" rot="-5400000">
            <a:off x="5256425" y="25186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>
            <a:stCxn id="311" idx="2"/>
            <a:endCxn id="312" idx="0"/>
          </p:cNvCxnSpPr>
          <p:nvPr/>
        </p:nvCxnSpPr>
        <p:spPr>
          <a:xfrm rot="5400000">
            <a:off x="6334400" y="2682850"/>
            <a:ext cx="856500" cy="9135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36" name="Google Shape;336;p3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you’ve learned about OOP, let’s test your new skills with another Milestone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warm-up, we will first guide you through creating a simple card game, then you will attempt the 2nd Milestone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“war” process can be repeated in this case of back to back 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construct this game, we will create: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8" name="Google Shape;3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6" name="Google Shape;3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4" name="Google Shape;3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Instantiate a new deck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all 52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Hold as a list of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a Deck through a method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library shuffle()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Deal cards from the Deck object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 method from 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that the Deck class holds a list of Card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Deck class will return Card class object instances, not just normal python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Player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8" name="Google Shape;4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class will be used to hold a player’s current list of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should be able to add or remove cards from their “hand” (list of Card objects).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want the player to be able to add a single card or multiple cards to their list, so we will also explore how to do this in one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last thing we need to think about is translating a Deck/Hand of cards with a top and bottom, to a Python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try to visualize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47" name="Google Shape;447;p44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48" name="Google Shape;44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4"/>
          <p:cNvSpPr txBox="1"/>
          <p:nvPr/>
        </p:nvSpPr>
        <p:spPr>
          <a:xfrm>
            <a:off x="4883900" y="2716650"/>
            <a:ext cx="4260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4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</a:t>
            </a:r>
            <a:r>
              <a:rPr b="1" lang="en" sz="2100"/>
              <a:t>A</a:t>
            </a:r>
            <a:endParaRPr b="1"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59" name="Google Shape;459;p45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60" name="Google Shape;4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5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5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71" name="Google Shape;471;p46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6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6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  <p:cxnSp>
        <p:nvCxnSpPr>
          <p:cNvPr id="478" name="Google Shape;478;p46"/>
          <p:cNvCxnSpPr>
            <a:stCxn id="477" idx="0"/>
          </p:cNvCxnSpPr>
          <p:nvPr/>
        </p:nvCxnSpPr>
        <p:spPr>
          <a:xfrm flipH="1" rot="-5400000">
            <a:off x="2183981" y="1574220"/>
            <a:ext cx="1408800" cy="2216400"/>
          </a:xfrm>
          <a:prstGeom prst="curvedConnector4">
            <a:avLst>
              <a:gd fmla="val -708" name="adj1"/>
              <a:gd fmla="val 91824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84" name="Google Shape;484;p47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85" name="Google Shape;48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7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7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7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96" name="Google Shape;496;p48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97" name="Google Shape;49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8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8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cards.pop(0)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08" name="Google Shape;508;p49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09" name="Google Shape;5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9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9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9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20" name="Google Shape;520;p50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21" name="Google Shape;5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0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0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cxnSp>
        <p:nvCxnSpPr>
          <p:cNvPr id="527" name="Google Shape;527;p50"/>
          <p:cNvCxnSpPr>
            <a:stCxn id="526" idx="2"/>
            <a:endCxn id="519" idx="2"/>
          </p:cNvCxnSpPr>
          <p:nvPr/>
        </p:nvCxnSpPr>
        <p:spPr>
          <a:xfrm flipH="1" rot="5400000">
            <a:off x="2722381" y="3282770"/>
            <a:ext cx="184500" cy="2061600"/>
          </a:xfrm>
          <a:prstGeom prst="curvedConnector3">
            <a:avLst>
              <a:gd fmla="val -1782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/>
          <p:nvPr/>
        </p:nvSpPr>
        <p:spPr>
          <a:xfrm rot="929536">
            <a:off x="1717233" y="3233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sp>
        <p:nvSpPr>
          <p:cNvPr id="533" name="Google Shape;533;p51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34" name="Google Shape;534;p51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35" name="Google Shape;53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51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 txBox="1"/>
          <p:nvPr/>
        </p:nvSpPr>
        <p:spPr>
          <a:xfrm>
            <a:off x="5270275" y="2716650"/>
            <a:ext cx="3833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“C”, “W”]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cards.append(“W”)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45" name="Google Shape;545;p52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46" name="Google Shape;54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2"/>
          <p:cNvSpPr txBox="1"/>
          <p:nvPr/>
        </p:nvSpPr>
        <p:spPr>
          <a:xfrm>
            <a:off x="5554025" y="2716650"/>
            <a:ext cx="353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52"/>
          <p:cNvSpPr/>
          <p:nvPr/>
        </p:nvSpPr>
        <p:spPr>
          <a:xfrm rot="929536">
            <a:off x="3588708" y="3031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2" name="Google Shape;552;p52"/>
          <p:cNvSpPr/>
          <p:nvPr/>
        </p:nvSpPr>
        <p:spPr>
          <a:xfrm rot="929536">
            <a:off x="3264183" y="2628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cxnSp>
        <p:nvCxnSpPr>
          <p:cNvPr id="553" name="Google Shape;553;p52"/>
          <p:cNvCxnSpPr>
            <a:stCxn id="551" idx="2"/>
          </p:cNvCxnSpPr>
          <p:nvPr/>
        </p:nvCxnSpPr>
        <p:spPr>
          <a:xfrm flipH="1" rot="5400000">
            <a:off x="2701231" y="3303870"/>
            <a:ext cx="250800" cy="2085900"/>
          </a:xfrm>
          <a:prstGeom prst="curvedConnector4">
            <a:avLst>
              <a:gd fmla="val -164147" name="adj1"/>
              <a:gd fmla="val 88846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9" name="Google Shape;559;p53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60" name="Google Shape;560;p53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61" name="Google Shape;561;p53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62" name="Google Shape;56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3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3"/>
          <p:cNvSpPr txBox="1"/>
          <p:nvPr/>
        </p:nvSpPr>
        <p:spPr>
          <a:xfrm>
            <a:off x="5270275" y="2716650"/>
            <a:ext cx="3873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72" name="Google Shape;572;p54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73" name="Google Shape;573;p54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74" name="Google Shape;574;p54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75" name="Google Shape;57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4"/>
          <p:cNvSpPr txBox="1"/>
          <p:nvPr/>
        </p:nvSpPr>
        <p:spPr>
          <a:xfrm>
            <a:off x="4048025" y="2716650"/>
            <a:ext cx="5096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85" name="Google Shape;585;p55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86" name="Google Shape;586;p55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87" name="Google Shape;587;p55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88" name="Google Shape;5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5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5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</a:t>
            </a:r>
            <a:r>
              <a:rPr b="1" lang="en" sz="3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append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98" name="Google Shape;598;p56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99" name="Google Shape;599;p56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600" name="Google Shape;600;p56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601" name="Google Shape;60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6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62575" y="1965925"/>
            <a:ext cx="3024600" cy="3024600"/>
          </a:xfrm>
          <a:prstGeom prst="noSmoking">
            <a:avLst>
              <a:gd fmla="val 18750" name="adj"/>
            </a:avLst>
          </a:prstGeom>
          <a:solidFill>
            <a:srgbClr val="FF2C2C">
              <a:alpha val="4045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620" name="Google Shape;62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overall logic is often the hardest part of a project like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note, that we planned the classes around the upcoming logic, so in a real-world situation, you often think of both the logic and class structures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wikipedia.org/wiki/War_(card_game)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57" name="Google Shape;657;p6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58" name="Google Shape;658;p62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Deck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68" name="Google Shape;668;p6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69" name="Google Shape;669;p63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7" name="Google Shape;67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6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79" name="Google Shape;679;p6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80" name="Google Shape;680;p64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cxnSp>
        <p:nvCxnSpPr>
          <p:cNvPr id="681" name="Google Shape;681;p64"/>
          <p:cNvCxnSpPr>
            <a:stCxn id="680" idx="1"/>
            <a:endCxn id="678" idx="3"/>
          </p:cNvCxnSpPr>
          <p:nvPr/>
        </p:nvCxnSpPr>
        <p:spPr>
          <a:xfrm rot="10800000">
            <a:off x="2725275" y="2061050"/>
            <a:ext cx="1614900" cy="202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64"/>
          <p:cNvCxnSpPr>
            <a:stCxn id="680" idx="1"/>
            <a:endCxn id="679" idx="3"/>
          </p:cNvCxnSpPr>
          <p:nvPr/>
        </p:nvCxnSpPr>
        <p:spPr>
          <a:xfrm flipH="1">
            <a:off x="2725275" y="2263250"/>
            <a:ext cx="1614900" cy="2649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Google Shape;68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Google Shape;69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6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93" name="Google Shape;693;p65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5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5" name="Google Shape;70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Google Shape;70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09" name="Google Shape;709;p66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6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6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6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6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6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716" name="Google Shape;716;p66"/>
          <p:cNvCxnSpPr>
            <a:stCxn id="715" idx="1"/>
            <a:endCxn id="712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7" name="Google Shape;717;p66"/>
          <p:cNvCxnSpPr>
            <a:stCxn id="715" idx="1"/>
            <a:endCxn id="714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3" name="Google Shape;723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4" name="Google Shape;72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5" name="Google Shape;72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27" name="Google Shape;727;p6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28" name="Google Shape;728;p67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7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7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7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7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7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True</a:t>
            </a:r>
            <a:endParaRPr b="1"/>
          </a:p>
        </p:txBody>
      </p:sp>
      <p:cxnSp>
        <p:nvCxnSpPr>
          <p:cNvPr id="735" name="Google Shape;735;p67"/>
          <p:cNvCxnSpPr>
            <a:stCxn id="734" idx="1"/>
            <a:endCxn id="731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6" name="Google Shape;736;p67"/>
          <p:cNvCxnSpPr>
            <a:stCxn id="734" idx="1"/>
            <a:endCxn id="733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2" name="Google Shape;74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4" name="Google Shape;74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5" name="Google Shape;74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47" name="Google Shape;747;p6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48" name="Google Shape;748;p68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68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8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8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8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0" name="Google Shape;76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2" name="Google Shape;76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3" name="Google Shape;76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69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65" name="Google Shape;765;p69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66" name="Google Shape;766;p69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9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9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9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9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9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9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9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9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" name="Google Shape;775;p69"/>
          <p:cNvCxnSpPr>
            <a:stCxn id="772" idx="3"/>
            <a:endCxn id="766" idx="1"/>
          </p:cNvCxnSpPr>
          <p:nvPr/>
        </p:nvCxnSpPr>
        <p:spPr>
          <a:xfrm>
            <a:off x="3315650" y="1854000"/>
            <a:ext cx="2748600" cy="7962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9"/>
          <p:cNvCxnSpPr>
            <a:stCxn id="774" idx="3"/>
            <a:endCxn id="767" idx="2"/>
          </p:cNvCxnSpPr>
          <p:nvPr/>
        </p:nvCxnSpPr>
        <p:spPr>
          <a:xfrm>
            <a:off x="3315650" y="2732000"/>
            <a:ext cx="4076100" cy="104400"/>
          </a:xfrm>
          <a:prstGeom prst="curvedConnector4">
            <a:avLst>
              <a:gd fmla="val 30886" name="adj1"/>
              <a:gd fmla="val 49540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0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82" name="Google Shape;78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4" name="Google Shape;78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5" name="Google Shape;78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0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87" name="Google Shape;787;p70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0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6227225" y="2412675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0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70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0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0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0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0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1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3" name="Google Shape;80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08" name="Google Shape;808;p7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09" name="Google Shape;809;p71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71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1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1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1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1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1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1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1"/>
          <p:cNvSpPr/>
          <p:nvPr/>
        </p:nvSpPr>
        <p:spPr>
          <a:xfrm>
            <a:off x="3169675" y="2815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2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3" name="Google Shape;82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5" name="Google Shape;82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6" name="Google Shape;82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7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29" name="Google Shape;829;p72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72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72"/>
          <p:cNvCxnSpPr>
            <a:stCxn id="832" idx="3"/>
            <a:endCxn id="837" idx="1"/>
          </p:cNvCxnSpPr>
          <p:nvPr/>
        </p:nvCxnSpPr>
        <p:spPr>
          <a:xfrm>
            <a:off x="3208200" y="1943900"/>
            <a:ext cx="2716200" cy="820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2"/>
          <p:cNvCxnSpPr>
            <a:stCxn id="836" idx="3"/>
            <a:endCxn id="833" idx="2"/>
          </p:cNvCxnSpPr>
          <p:nvPr/>
        </p:nvCxnSpPr>
        <p:spPr>
          <a:xfrm>
            <a:off x="3412150" y="2860675"/>
            <a:ext cx="3976200" cy="89400"/>
          </a:xfrm>
          <a:prstGeom prst="curvedConnector4">
            <a:avLst>
              <a:gd fmla="val 36825" name="adj1"/>
              <a:gd fmla="val 64289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3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5" name="Google Shape;84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7" name="Google Shape;84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8" name="Google Shape;84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50" name="Google Shape;850;p7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51" name="Google Shape;851;p73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3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3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3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3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3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3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3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3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3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4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6" name="Google Shape;86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71" name="Google Shape;871;p7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72" name="Google Shape;872;p74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4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4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4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4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4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4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4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88" name="Google Shape;8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93" name="Google Shape;893;p7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94" name="Google Shape;894;p75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5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5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5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5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75"/>
          <p:cNvSpPr/>
          <p:nvPr/>
        </p:nvSpPr>
        <p:spPr>
          <a:xfrm>
            <a:off x="7396475" y="3046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5"/>
          <p:cNvSpPr/>
          <p:nvPr/>
        </p:nvSpPr>
        <p:spPr>
          <a:xfrm>
            <a:off x="7503925" y="31495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5"/>
          <p:cNvSpPr/>
          <p:nvPr/>
        </p:nvSpPr>
        <p:spPr>
          <a:xfrm>
            <a:off x="7600425" y="3278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5"/>
          <p:cNvSpPr/>
          <p:nvPr/>
        </p:nvSpPr>
        <p:spPr>
          <a:xfrm>
            <a:off x="5455500" y="30964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5"/>
          <p:cNvSpPr/>
          <p:nvPr/>
        </p:nvSpPr>
        <p:spPr>
          <a:xfrm>
            <a:off x="5562950" y="319920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5"/>
          <p:cNvSpPr/>
          <p:nvPr/>
        </p:nvSpPr>
        <p:spPr>
          <a:xfrm>
            <a:off x="5659450" y="33278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6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2" name="Google Shape;91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4" name="Google Shape;91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5" name="Google Shape;91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17" name="Google Shape;917;p7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18" name="Google Shape;918;p76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7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6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6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76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6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6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6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6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6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929" name="Google Shape;929;p76"/>
          <p:cNvCxnSpPr>
            <a:endCxn id="916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0" name="Google Shape;930;p76"/>
          <p:cNvCxnSpPr>
            <a:endCxn id="927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7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6" name="Google Shape;93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7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41" name="Google Shape;941;p7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42" name="Google Shape;942;p77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7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7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77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7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77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7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7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7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7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7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False</a:t>
            </a:r>
            <a:endParaRPr b="1"/>
          </a:p>
        </p:txBody>
      </p:sp>
      <p:cxnSp>
        <p:nvCxnSpPr>
          <p:cNvPr id="953" name="Google Shape;953;p77"/>
          <p:cNvCxnSpPr>
            <a:endCxn id="940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4" name="Google Shape;954;p77"/>
          <p:cNvCxnSpPr>
            <a:endCxn id="951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1" name="Google Shape;96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2" name="Google Shape;96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7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64" name="Google Shape;964;p7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65" name="Google Shape;965;p7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8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8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78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78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8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78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78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8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 Two Wins!</a:t>
            </a:r>
            <a:endParaRPr b="1"/>
          </a:p>
        </p:txBody>
      </p:sp>
      <p:cxnSp>
        <p:nvCxnSpPr>
          <p:cNvPr id="975" name="Google Shape;975;p78"/>
          <p:cNvCxnSpPr>
            <a:stCxn id="974" idx="2"/>
            <a:endCxn id="973" idx="3"/>
          </p:cNvCxnSpPr>
          <p:nvPr/>
        </p:nvCxnSpPr>
        <p:spPr>
          <a:xfrm rot="5400000">
            <a:off x="4175588" y="2417800"/>
            <a:ext cx="1027800" cy="11883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982" name="Google Shape;98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3" name="Google Shape;98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990" name="Google Shape;99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1" name="Google Shape;99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it’s time to check the player’s cards against each other.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ways this can be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3 situations: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&gt;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&lt;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==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16" name="Google Shape;116;p19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2867525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4947650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way we will write this is with an if/elif/else within a while loop that assumes that a “war” has happened.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state at_war = False if the players resolve the match-up on the first drawn card, otherwise we will add cards to the current cards on the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6" name="Google Shape;100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7" name="Google Shape;100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rules we’ll use in this version is if there is a tie, each player needs to draw 5 additional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say that a player loses if they don’t have at least 5 cards to play the war.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logic is easily edited to fit any rule structure you want.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4" name="Google Shape;101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5" name="Google Shape;101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188" y="1011875"/>
            <a:ext cx="4000262" cy="39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loop visually before we code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86"/>
          <p:cNvSpPr/>
          <p:nvPr/>
        </p:nvSpPr>
        <p:spPr>
          <a:xfrm>
            <a:off x="2972100" y="181382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42" name="Google Shape;1042;p86"/>
          <p:cNvSpPr txBox="1"/>
          <p:nvPr/>
        </p:nvSpPr>
        <p:spPr>
          <a:xfrm>
            <a:off x="3378500" y="17658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8" name="Google Shape;104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9" name="Google Shape;104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7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51" name="Google Shape;1051;p87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7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8" name="Google Shape;105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9" name="Google Shape;105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8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61" name="Google Shape;1061;p88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8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64" name="Google Shape;1064;p88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89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73" name="Google Shape;1073;p89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9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9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6" name="Google Shape;1076;p89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9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8" name="Google Shape;1078;p89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90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7" name="Google Shape;1087;p90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90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90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0" name="Google Shape;1090;p90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90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2" name="Google Shape;1092;p90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90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90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1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03" name="Google Shape;1103;p91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91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91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6" name="Google Shape;1106;p91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91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8" name="Google Shape;1108;p91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91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91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  <p:cxnSp>
        <p:nvCxnSpPr>
          <p:cNvPr id="1111" name="Google Shape;1111;p91"/>
          <p:cNvCxnSpPr>
            <a:stCxn id="1110" idx="2"/>
          </p:cNvCxnSpPr>
          <p:nvPr/>
        </p:nvCxnSpPr>
        <p:spPr>
          <a:xfrm flipH="1" rot="5400000">
            <a:off x="3316225" y="2882875"/>
            <a:ext cx="3351300" cy="295500"/>
          </a:xfrm>
          <a:prstGeom prst="curvedConnector5">
            <a:avLst>
              <a:gd fmla="val -7105" name="adj1"/>
              <a:gd fmla="val -1034374" name="adj2"/>
              <a:gd fmla="val 112840" name="adj3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33" name="Google Shape;133;p20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9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9" name="Google Shape;114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0" name="Google Shape;115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9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9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9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9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9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9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5" name="Google Shape;1165;p9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9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9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97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9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9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9" name="Google Shape;117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0" name="Google Shape;118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9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98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8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98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8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98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98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9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9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8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8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9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9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99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9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9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9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9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9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9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9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10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0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0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0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0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00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10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0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0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0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0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0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0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100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100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10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7" name="Google Shape;124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8" name="Google Shape;124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0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0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0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0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0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01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0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0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0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0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10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0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0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2" name="Google Shape;1262;p101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3" name="Google Shape;1263;p101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01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44" name="Google Shape;144;p2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46" name="Google Shape;146;p21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49" name="Google Shape;149;p21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50" name="Google Shape;150;p21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51" name="Google Shape;151;p21"/>
          <p:cNvCxnSpPr>
            <a:endCxn id="143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7" idx="0"/>
            <a:endCxn id="146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0" name="Google Shape;1270;p10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1" name="Google Shape;127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2" name="Google Shape;127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10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4" name="Google Shape;1274;p10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0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0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0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02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0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0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0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0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0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0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0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02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102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8" name="Google Shape;1288;p102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0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5" name="Google Shape;129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6" name="Google Shape;129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0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10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0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0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0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03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10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0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0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0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0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0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0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03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03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03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103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03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103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1" name="Google Shape;1321;p10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2" name="Google Shape;1322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3" name="Google Shape;1323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0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0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0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0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0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9" name="Google Shape;1329;p10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0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0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0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3" name="Google Shape;1333;p10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0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0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04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04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04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04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04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104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0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0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0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0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0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0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0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0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0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10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0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0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05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5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05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05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05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105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105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105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05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05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05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9" name="Google Shape;137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0" name="Google Shape;138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0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Google Shape;1394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Google Shape;1395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