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05D553-F01B-42E2-A9D2-BFBBFF001884}">
  <a:tblStyle styleId="{3905D553-F01B-42E2-A9D2-BFBBFF0018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{3905D553-F01B-42E2-A9D2-BFBBFF001884}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