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ebo Black" charset="1" panose="00000A00000000000000"/>
      <p:regular r:id="rId12"/>
    </p:embeddedFont>
    <p:embeddedFont>
      <p:font typeface="Assistant Regular" charset="1" panose="00000500000000000000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2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12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7676" y="-2244933"/>
            <a:ext cx="11747274" cy="5668060"/>
          </a:xfrm>
          <a:custGeom>
            <a:avLst/>
            <a:gdLst/>
            <a:ahLst/>
            <a:cxnLst/>
            <a:rect r="r" b="b" t="t" l="l"/>
            <a:pathLst>
              <a:path h="5668060" w="11747274">
                <a:moveTo>
                  <a:pt x="0" y="0"/>
                </a:moveTo>
                <a:lnTo>
                  <a:pt x="11747274" y="0"/>
                </a:lnTo>
                <a:lnTo>
                  <a:pt x="11747274" y="5668060"/>
                </a:lnTo>
                <a:lnTo>
                  <a:pt x="0" y="566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059598" y="6176464"/>
            <a:ext cx="11992069" cy="5786173"/>
          </a:xfrm>
          <a:custGeom>
            <a:avLst/>
            <a:gdLst/>
            <a:ahLst/>
            <a:cxnLst/>
            <a:rect r="r" b="b" t="t" l="l"/>
            <a:pathLst>
              <a:path h="5786173" w="11992069">
                <a:moveTo>
                  <a:pt x="0" y="0"/>
                </a:moveTo>
                <a:lnTo>
                  <a:pt x="11992069" y="0"/>
                </a:lnTo>
                <a:lnTo>
                  <a:pt x="11992069" y="5786173"/>
                </a:lnTo>
                <a:lnTo>
                  <a:pt x="0" y="5786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01847" y="2790467"/>
            <a:ext cx="11484305" cy="4655095"/>
            <a:chOff x="0" y="0"/>
            <a:chExt cx="15312407" cy="62067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6700"/>
              <a:ext cx="15312407" cy="4931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99"/>
                </a:lnSpc>
              </a:pPr>
              <a:r>
                <a:rPr lang="en-US" b="true" sz="13999" spc="279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JUMPMAN GAME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652164"/>
              <a:ext cx="15312407" cy="554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Никол Пенева 10г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022038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54539" y="1028700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78351" y="6352898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06919" y="164683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12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236707" y="-2461724"/>
            <a:ext cx="14428598" cy="6961798"/>
          </a:xfrm>
          <a:custGeom>
            <a:avLst/>
            <a:gdLst/>
            <a:ahLst/>
            <a:cxnLst/>
            <a:rect r="r" b="b" t="t" l="l"/>
            <a:pathLst>
              <a:path h="6961798" w="14428598">
                <a:moveTo>
                  <a:pt x="14428597" y="0"/>
                </a:moveTo>
                <a:lnTo>
                  <a:pt x="0" y="0"/>
                </a:lnTo>
                <a:lnTo>
                  <a:pt x="0" y="6961798"/>
                </a:lnTo>
                <a:lnTo>
                  <a:pt x="14428597" y="6961798"/>
                </a:lnTo>
                <a:lnTo>
                  <a:pt x="14428597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6888" y="1028700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00083" y="8538745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55872" y="6339335"/>
            <a:ext cx="4606857" cy="5333553"/>
          </a:xfrm>
          <a:custGeom>
            <a:avLst/>
            <a:gdLst/>
            <a:ahLst/>
            <a:cxnLst/>
            <a:rect r="r" b="b" t="t" l="l"/>
            <a:pathLst>
              <a:path h="5333553" w="4606857">
                <a:moveTo>
                  <a:pt x="0" y="0"/>
                </a:moveTo>
                <a:lnTo>
                  <a:pt x="4606856" y="0"/>
                </a:lnTo>
                <a:lnTo>
                  <a:pt x="4606856" y="5333553"/>
                </a:lnTo>
                <a:lnTo>
                  <a:pt x="0" y="5333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987489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1"/>
                </a:lnTo>
                <a:lnTo>
                  <a:pt x="0" y="1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3966" y="1038627"/>
            <a:ext cx="5257232" cy="8548344"/>
          </a:xfrm>
          <a:custGeom>
            <a:avLst/>
            <a:gdLst/>
            <a:ahLst/>
            <a:cxnLst/>
            <a:rect r="r" b="b" t="t" l="l"/>
            <a:pathLst>
              <a:path h="8548344" w="5257232">
                <a:moveTo>
                  <a:pt x="0" y="0"/>
                </a:moveTo>
                <a:lnTo>
                  <a:pt x="5257231" y="0"/>
                </a:lnTo>
                <a:lnTo>
                  <a:pt x="5257231" y="8548344"/>
                </a:lnTo>
                <a:lnTo>
                  <a:pt x="0" y="8548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97654" y="1019175"/>
            <a:ext cx="4767225" cy="8687425"/>
          </a:xfrm>
          <a:custGeom>
            <a:avLst/>
            <a:gdLst/>
            <a:ahLst/>
            <a:cxnLst/>
            <a:rect r="r" b="b" t="t" l="l"/>
            <a:pathLst>
              <a:path h="8687425" w="4767225">
                <a:moveTo>
                  <a:pt x="0" y="0"/>
                </a:moveTo>
                <a:lnTo>
                  <a:pt x="4767225" y="0"/>
                </a:lnTo>
                <a:lnTo>
                  <a:pt x="4767225" y="8687425"/>
                </a:lnTo>
                <a:lnTo>
                  <a:pt x="0" y="86874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61565" y="712682"/>
            <a:ext cx="6628971" cy="113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7999" b="true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Код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12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6888" y="1048926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3675" y="1095375"/>
            <a:ext cx="6610475" cy="226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true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Използвани елементи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21880" y="1535036"/>
            <a:ext cx="818192" cy="775237"/>
          </a:xfrm>
          <a:custGeom>
            <a:avLst/>
            <a:gdLst/>
            <a:ahLst/>
            <a:cxnLst/>
            <a:rect r="r" b="b" t="t" l="l"/>
            <a:pathLst>
              <a:path h="775237" w="818192">
                <a:moveTo>
                  <a:pt x="0" y="0"/>
                </a:moveTo>
                <a:lnTo>
                  <a:pt x="818192" y="0"/>
                </a:lnTo>
                <a:lnTo>
                  <a:pt x="818192" y="775237"/>
                </a:lnTo>
                <a:lnTo>
                  <a:pt x="0" y="775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973447" y="1676853"/>
            <a:ext cx="5333454" cy="1031418"/>
            <a:chOff x="0" y="0"/>
            <a:chExt cx="7111272" cy="137522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74569"/>
              <a:ext cx="7111272" cy="500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111272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Arduino Uno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821880" y="3067607"/>
            <a:ext cx="818192" cy="775237"/>
          </a:xfrm>
          <a:custGeom>
            <a:avLst/>
            <a:gdLst/>
            <a:ahLst/>
            <a:cxnLst/>
            <a:rect r="r" b="b" t="t" l="l"/>
            <a:pathLst>
              <a:path h="775237" w="818192">
                <a:moveTo>
                  <a:pt x="0" y="0"/>
                </a:moveTo>
                <a:lnTo>
                  <a:pt x="818192" y="0"/>
                </a:lnTo>
                <a:lnTo>
                  <a:pt x="818192" y="775237"/>
                </a:lnTo>
                <a:lnTo>
                  <a:pt x="0" y="775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973447" y="3327135"/>
            <a:ext cx="5333454" cy="1031418"/>
            <a:chOff x="0" y="0"/>
            <a:chExt cx="7111272" cy="137522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874569"/>
              <a:ext cx="7111272" cy="500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111272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Push button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821880" y="4604844"/>
            <a:ext cx="818192" cy="775237"/>
          </a:xfrm>
          <a:custGeom>
            <a:avLst/>
            <a:gdLst/>
            <a:ahLst/>
            <a:cxnLst/>
            <a:rect r="r" b="b" t="t" l="l"/>
            <a:pathLst>
              <a:path h="775237" w="818192">
                <a:moveTo>
                  <a:pt x="0" y="0"/>
                </a:moveTo>
                <a:lnTo>
                  <a:pt x="818192" y="0"/>
                </a:lnTo>
                <a:lnTo>
                  <a:pt x="818192" y="775237"/>
                </a:lnTo>
                <a:lnTo>
                  <a:pt x="0" y="775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973447" y="4729622"/>
            <a:ext cx="5333454" cy="1031418"/>
            <a:chOff x="0" y="0"/>
            <a:chExt cx="7111272" cy="137522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74569"/>
              <a:ext cx="7111272" cy="500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7111272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Breadboard &amp; cables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5400000">
            <a:off x="-1092995" y="4267409"/>
            <a:ext cx="7406548" cy="8574875"/>
          </a:xfrm>
          <a:custGeom>
            <a:avLst/>
            <a:gdLst/>
            <a:ahLst/>
            <a:cxnLst/>
            <a:rect r="r" b="b" t="t" l="l"/>
            <a:pathLst>
              <a:path h="8574875" w="7406548">
                <a:moveTo>
                  <a:pt x="0" y="0"/>
                </a:moveTo>
                <a:lnTo>
                  <a:pt x="7406548" y="0"/>
                </a:lnTo>
                <a:lnTo>
                  <a:pt x="7406548" y="8574874"/>
                </a:lnTo>
                <a:lnTo>
                  <a:pt x="0" y="8574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-5400000">
            <a:off x="-96758" y="7529374"/>
            <a:ext cx="2844859" cy="61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100">
                <a:solidFill>
                  <a:srgbClr val="FFFFFF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Sales Presentation | December 2020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821880" y="6008689"/>
            <a:ext cx="818192" cy="775237"/>
          </a:xfrm>
          <a:custGeom>
            <a:avLst/>
            <a:gdLst/>
            <a:ahLst/>
            <a:cxnLst/>
            <a:rect r="r" b="b" t="t" l="l"/>
            <a:pathLst>
              <a:path h="775237" w="818192">
                <a:moveTo>
                  <a:pt x="0" y="0"/>
                </a:moveTo>
                <a:lnTo>
                  <a:pt x="818192" y="0"/>
                </a:lnTo>
                <a:lnTo>
                  <a:pt x="818192" y="775237"/>
                </a:lnTo>
                <a:lnTo>
                  <a:pt x="0" y="775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973447" y="6133467"/>
            <a:ext cx="5333454" cy="1031418"/>
            <a:chOff x="0" y="0"/>
            <a:chExt cx="7111272" cy="137522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874569"/>
              <a:ext cx="7111272" cy="500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7111272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Resistor 220Ω 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8351" y="6352898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6155" y="8196988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06919" y="164683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09609" y="1238640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1"/>
                </a:lnTo>
                <a:lnTo>
                  <a:pt x="0" y="1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73017" y="386476"/>
            <a:ext cx="4152894" cy="4807982"/>
          </a:xfrm>
          <a:custGeom>
            <a:avLst/>
            <a:gdLst/>
            <a:ahLst/>
            <a:cxnLst/>
            <a:rect r="r" b="b" t="t" l="l"/>
            <a:pathLst>
              <a:path h="4807982" w="4152894">
                <a:moveTo>
                  <a:pt x="0" y="0"/>
                </a:moveTo>
                <a:lnTo>
                  <a:pt x="4152895" y="0"/>
                </a:lnTo>
                <a:lnTo>
                  <a:pt x="4152895" y="4807981"/>
                </a:lnTo>
                <a:lnTo>
                  <a:pt x="0" y="4807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565437" y="5092543"/>
            <a:ext cx="4152894" cy="4807982"/>
          </a:xfrm>
          <a:custGeom>
            <a:avLst/>
            <a:gdLst/>
            <a:ahLst/>
            <a:cxnLst/>
            <a:rect r="r" b="b" t="t" l="l"/>
            <a:pathLst>
              <a:path h="4807982" w="4152894">
                <a:moveTo>
                  <a:pt x="0" y="0"/>
                </a:moveTo>
                <a:lnTo>
                  <a:pt x="4152894" y="0"/>
                </a:lnTo>
                <a:lnTo>
                  <a:pt x="4152894" y="4807981"/>
                </a:lnTo>
                <a:lnTo>
                  <a:pt x="0" y="4807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14284" y="-1258572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14284" y="9258300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82624" y="3108592"/>
            <a:ext cx="9491105" cy="5706527"/>
          </a:xfrm>
          <a:custGeom>
            <a:avLst/>
            <a:gdLst/>
            <a:ahLst/>
            <a:cxnLst/>
            <a:rect r="r" b="b" t="t" l="l"/>
            <a:pathLst>
              <a:path h="5706527" w="9491105">
                <a:moveTo>
                  <a:pt x="0" y="0"/>
                </a:moveTo>
                <a:lnTo>
                  <a:pt x="9491105" y="0"/>
                </a:lnTo>
                <a:lnTo>
                  <a:pt x="9491105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18373" y="1466616"/>
            <a:ext cx="11352740" cy="2050000"/>
            <a:chOff x="0" y="0"/>
            <a:chExt cx="15136986" cy="27333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76200"/>
              <a:ext cx="15136986" cy="1748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b="true">
                  <a:solidFill>
                    <a:srgbClr val="8D0A75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Демо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115871"/>
              <a:ext cx="15136986" cy="617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8351" y="6352898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6155" y="8196988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06919" y="164683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09609" y="1238640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1"/>
                </a:lnTo>
                <a:lnTo>
                  <a:pt x="0" y="1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73017" y="386476"/>
            <a:ext cx="4152894" cy="4807982"/>
          </a:xfrm>
          <a:custGeom>
            <a:avLst/>
            <a:gdLst/>
            <a:ahLst/>
            <a:cxnLst/>
            <a:rect r="r" b="b" t="t" l="l"/>
            <a:pathLst>
              <a:path h="4807982" w="4152894">
                <a:moveTo>
                  <a:pt x="0" y="0"/>
                </a:moveTo>
                <a:lnTo>
                  <a:pt x="4152895" y="0"/>
                </a:lnTo>
                <a:lnTo>
                  <a:pt x="4152895" y="4807981"/>
                </a:lnTo>
                <a:lnTo>
                  <a:pt x="0" y="4807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565437" y="5092543"/>
            <a:ext cx="4152894" cy="4807982"/>
          </a:xfrm>
          <a:custGeom>
            <a:avLst/>
            <a:gdLst/>
            <a:ahLst/>
            <a:cxnLst/>
            <a:rect r="r" b="b" t="t" l="l"/>
            <a:pathLst>
              <a:path h="4807982" w="4152894">
                <a:moveTo>
                  <a:pt x="0" y="0"/>
                </a:moveTo>
                <a:lnTo>
                  <a:pt x="4152894" y="0"/>
                </a:lnTo>
                <a:lnTo>
                  <a:pt x="4152894" y="4807981"/>
                </a:lnTo>
                <a:lnTo>
                  <a:pt x="0" y="4807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14284" y="-1258572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14284" y="9258300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2"/>
                </a:lnTo>
                <a:lnTo>
                  <a:pt x="0" y="2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18373" y="1466616"/>
            <a:ext cx="11352740" cy="2050000"/>
            <a:chOff x="0" y="0"/>
            <a:chExt cx="15136986" cy="273333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6200"/>
              <a:ext cx="15136986" cy="1748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b="true">
                  <a:solidFill>
                    <a:srgbClr val="8D0A75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Как работи?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115871"/>
              <a:ext cx="15136986" cy="617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242371" y="3758882"/>
            <a:ext cx="1346723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На екрана излизат героят ‘0’ и препядствията ‘#’.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Чрез натискане на push бутона героя скача, за да може да избяга препядствията.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За всяко изминало препядствие резултатът на играча се увеличава.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Играта свършва, когато играчът не избегне едно от препядствията.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12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7676" y="-2244933"/>
            <a:ext cx="11747274" cy="5668060"/>
          </a:xfrm>
          <a:custGeom>
            <a:avLst/>
            <a:gdLst/>
            <a:ahLst/>
            <a:cxnLst/>
            <a:rect r="r" b="b" t="t" l="l"/>
            <a:pathLst>
              <a:path h="5668060" w="11747274">
                <a:moveTo>
                  <a:pt x="0" y="0"/>
                </a:moveTo>
                <a:lnTo>
                  <a:pt x="11747274" y="0"/>
                </a:lnTo>
                <a:lnTo>
                  <a:pt x="11747274" y="5668060"/>
                </a:lnTo>
                <a:lnTo>
                  <a:pt x="0" y="566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059598" y="6176464"/>
            <a:ext cx="11992069" cy="5786173"/>
          </a:xfrm>
          <a:custGeom>
            <a:avLst/>
            <a:gdLst/>
            <a:ahLst/>
            <a:cxnLst/>
            <a:rect r="r" b="b" t="t" l="l"/>
            <a:pathLst>
              <a:path h="5786173" w="11992069">
                <a:moveTo>
                  <a:pt x="0" y="0"/>
                </a:moveTo>
                <a:lnTo>
                  <a:pt x="11992069" y="0"/>
                </a:lnTo>
                <a:lnTo>
                  <a:pt x="11992069" y="5786173"/>
                </a:lnTo>
                <a:lnTo>
                  <a:pt x="0" y="5786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70954" y="3423127"/>
            <a:ext cx="15075465" cy="4655095"/>
            <a:chOff x="0" y="0"/>
            <a:chExt cx="20100621" cy="62067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6700"/>
              <a:ext cx="20100621" cy="4931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99"/>
                </a:lnSpc>
              </a:pPr>
              <a:r>
                <a:rPr lang="en-US" b="true" sz="13999" spc="279">
                  <a:solidFill>
                    <a:srgbClr val="FFFFFF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БЛАГОДАРЯ ЗА ВНИМАНИЕТО!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652164"/>
              <a:ext cx="20100621" cy="554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022038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54539" y="1028700"/>
            <a:ext cx="1304761" cy="1236262"/>
          </a:xfrm>
          <a:custGeom>
            <a:avLst/>
            <a:gdLst/>
            <a:ahLst/>
            <a:cxnLst/>
            <a:rect r="r" b="b" t="t" l="l"/>
            <a:pathLst>
              <a:path h="1236262" w="1304761">
                <a:moveTo>
                  <a:pt x="0" y="0"/>
                </a:moveTo>
                <a:lnTo>
                  <a:pt x="1304761" y="0"/>
                </a:lnTo>
                <a:lnTo>
                  <a:pt x="1304761" y="1236262"/>
                </a:lnTo>
                <a:lnTo>
                  <a:pt x="0" y="1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78351" y="6352898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06919" y="1646831"/>
            <a:ext cx="2459432" cy="2287272"/>
          </a:xfrm>
          <a:custGeom>
            <a:avLst/>
            <a:gdLst/>
            <a:ahLst/>
            <a:cxnLst/>
            <a:rect r="r" b="b" t="t" l="l"/>
            <a:pathLst>
              <a:path h="2287272" w="2459432">
                <a:moveTo>
                  <a:pt x="0" y="0"/>
                </a:moveTo>
                <a:lnTo>
                  <a:pt x="2459432" y="0"/>
                </a:lnTo>
                <a:lnTo>
                  <a:pt x="2459432" y="2287271"/>
                </a:lnTo>
                <a:lnTo>
                  <a:pt x="0" y="228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DAGdhfdFoOI</dc:identifier>
  <dcterms:modified xsi:type="dcterms:W3CDTF">2011-08-01T06:04:30Z</dcterms:modified>
  <cp:revision>1</cp:revision>
  <dc:title>Sales Pitch Presentation</dc:title>
</cp:coreProperties>
</file>