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1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1A869-B19B-4D1B-B0AD-284801C0F82C}" v="236" dt="2021-05-12T15:34:01.483"/>
    <p1510:client id="{1B31C89F-20EF-0000-9A45-3ECF029FB0E0}" v="16" dt="2021-05-15T16:39:59.154"/>
    <p1510:client id="{28EF8AE4-6BE4-7C95-9BE4-6F08C4DC9699}" v="1235" dt="2021-05-12T19:09:12.596"/>
    <p1510:client id="{2D69C89F-300E-0000-9A45-3937B66275BB}" v="29" dt="2021-05-16T09:17:57.918"/>
    <p1510:client id="{41B0E768-FCB1-0791-525E-3BCDA1DE0C05}" v="41" dt="2021-05-14T18:38:00.968"/>
    <p1510:client id="{71B93C4F-B87C-6A6E-5D64-7AEA8877202C}" v="668" dt="2021-05-13T13:28:00.014"/>
    <p1510:client id="{F1773B83-F290-76B3-F8ED-64D1BB10EE8D}" v="35" dt="2021-05-15T18:36:15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549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507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361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162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06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584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3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7403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53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Nikos Misofis - Code.Hub | Pfizer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249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Nikos Misofis - Code.Hub | Pfizer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9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278" y="1413841"/>
            <a:ext cx="6052705" cy="1261817"/>
          </a:xfrm>
        </p:spPr>
        <p:txBody>
          <a:bodyPr anchor="t">
            <a:normAutofit/>
          </a:bodyPr>
          <a:lstStyle/>
          <a:p>
            <a:r>
              <a:rPr lang="en-US" sz="3200" dirty="0"/>
              <a:t>Nikos misofis</a:t>
            </a:r>
            <a:endParaRPr lang="en-US" sz="3200"/>
          </a:p>
          <a:p>
            <a:r>
              <a:rPr lang="en-US" sz="1400" dirty="0"/>
              <a:t>Web Developer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A917A970-7E5C-4E96-A135-B183E179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72" y="1611351"/>
            <a:ext cx="252762" cy="252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C38DE-FF91-45E5-A84D-D7EC7FA9A580}"/>
              </a:ext>
            </a:extLst>
          </p:cNvPr>
          <p:cNvSpPr txBox="1"/>
          <p:nvPr/>
        </p:nvSpPr>
        <p:spPr>
          <a:xfrm>
            <a:off x="8871590" y="155559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ea typeface="+mn-lt"/>
                <a:cs typeface="+mn-lt"/>
              </a:rPr>
              <a:t>@nikos-misofis</a:t>
            </a:r>
            <a:endParaRPr lang="en-US" sz="16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E23CB642-B02A-408D-AF50-8F089296E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172" y="2020229"/>
            <a:ext cx="252762" cy="2713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74B573-46A5-4DC5-9A20-24832303BAF3}"/>
              </a:ext>
            </a:extLst>
          </p:cNvPr>
          <p:cNvSpPr txBox="1"/>
          <p:nvPr/>
        </p:nvSpPr>
        <p:spPr>
          <a:xfrm>
            <a:off x="8915019" y="202041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ea typeface="+mn-lt"/>
                <a:cs typeface="+mn-lt"/>
              </a:rPr>
              <a:t>nikomiso92@gmail.com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94B18-DFAB-4912-ABBE-116226BB194C}"/>
              </a:ext>
            </a:extLst>
          </p:cNvPr>
          <p:cNvSpPr txBox="1"/>
          <p:nvPr/>
        </p:nvSpPr>
        <p:spPr>
          <a:xfrm>
            <a:off x="8915400" y="242284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@nikomiso</a:t>
            </a:r>
          </a:p>
        </p:txBody>
      </p: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92FB5AAF-4B5C-4268-8002-1E7F2E8FE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818" y="2490787"/>
            <a:ext cx="247651" cy="24765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F71DD32-BB36-48A4-B818-E9904755CBAB}"/>
              </a:ext>
            </a:extLst>
          </p:cNvPr>
          <p:cNvSpPr txBox="1">
            <a:spLocks/>
          </p:cNvSpPr>
          <p:nvPr/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>
              <a:ea typeface="+mn-lt"/>
              <a:cs typeface="+mn-lt"/>
            </a:endParaRPr>
          </a:p>
          <a:p>
            <a:pPr algn="ctr"/>
            <a:r>
              <a:rPr lang="en-US" sz="2600">
                <a:ea typeface="+mn-lt"/>
                <a:cs typeface="+mn-lt"/>
              </a:rPr>
              <a:t>Hackathon Presentation</a:t>
            </a:r>
            <a:endParaRPr lang="en-GB" sz="2600">
              <a:ea typeface="+mn-lt"/>
              <a:cs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66B6C6-BCD2-4981-85D9-0FFDAE4C6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74" y="5272076"/>
            <a:ext cx="2743200" cy="848678"/>
          </a:xfrm>
          <a:prstGeom prst="rect">
            <a:avLst/>
          </a:prstGeom>
        </p:spPr>
      </p:pic>
      <p:pic>
        <p:nvPicPr>
          <p:cNvPr id="21" name="Picture 16" descr="Logo&#10;&#10;Description automatically generated">
            <a:extLst>
              <a:ext uri="{FF2B5EF4-FFF2-40B4-BE49-F238E27FC236}">
                <a16:creationId xmlns:a16="http://schemas.microsoft.com/office/drawing/2014/main" id="{489F3EFE-3758-4BFF-AE26-9925891EB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217" y="4813873"/>
            <a:ext cx="2743200" cy="16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3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Frontend Testing - Postman</a:t>
            </a:r>
            <a:br>
              <a:rPr lang="en-GB" sz="1800" dirty="0"/>
            </a:br>
            <a:r>
              <a:rPr lang="en-GB" sz="1800">
                <a:ea typeface="+mj-lt"/>
                <a:cs typeface="+mj-lt"/>
              </a:rPr>
              <a:t>Chief Doctors' list of all the consultations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16E1-760A-44E6-A87D-E86D47873E04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C569D28E-E501-45A6-9606-51F718EB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881" y="2853369"/>
            <a:ext cx="5746236" cy="3088460"/>
          </a:xfrm>
        </p:spPr>
      </p:pic>
    </p:spTree>
    <p:extLst>
      <p:ext uri="{BB962C8B-B14F-4D97-AF65-F5344CB8AC3E}">
        <p14:creationId xmlns:p14="http://schemas.microsoft.com/office/powerpoint/2010/main" val="376232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278" y="1413841"/>
            <a:ext cx="6052705" cy="1261817"/>
          </a:xfrm>
        </p:spPr>
        <p:txBody>
          <a:bodyPr anchor="t">
            <a:normAutofit/>
          </a:bodyPr>
          <a:lstStyle/>
          <a:p>
            <a:r>
              <a:rPr lang="en-US" sz="3200" dirty="0"/>
              <a:t>Nikos misofis</a:t>
            </a:r>
            <a:endParaRPr lang="en-US" sz="3200"/>
          </a:p>
          <a:p>
            <a:r>
              <a:rPr lang="en-US" sz="1400" dirty="0"/>
              <a:t>Web Developer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A917A970-7E5C-4E96-A135-B183E179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72" y="1611351"/>
            <a:ext cx="252762" cy="252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C38DE-FF91-45E5-A84D-D7EC7FA9A580}"/>
              </a:ext>
            </a:extLst>
          </p:cNvPr>
          <p:cNvSpPr txBox="1"/>
          <p:nvPr/>
        </p:nvSpPr>
        <p:spPr>
          <a:xfrm>
            <a:off x="8871590" y="155559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ea typeface="+mn-lt"/>
                <a:cs typeface="+mn-lt"/>
              </a:rPr>
              <a:t>@nikos-misofis</a:t>
            </a:r>
            <a:endParaRPr lang="en-US" sz="16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E23CB642-B02A-408D-AF50-8F089296E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172" y="2020229"/>
            <a:ext cx="252762" cy="2713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74B573-46A5-4DC5-9A20-24832303BAF3}"/>
              </a:ext>
            </a:extLst>
          </p:cNvPr>
          <p:cNvSpPr txBox="1"/>
          <p:nvPr/>
        </p:nvSpPr>
        <p:spPr>
          <a:xfrm>
            <a:off x="8915019" y="202041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dirty="0">
                <a:ea typeface="+mn-lt"/>
                <a:cs typeface="+mn-lt"/>
              </a:rPr>
              <a:t>nikomiso92@gmail.com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94B18-DFAB-4912-ABBE-116226BB194C}"/>
              </a:ext>
            </a:extLst>
          </p:cNvPr>
          <p:cNvSpPr txBox="1"/>
          <p:nvPr/>
        </p:nvSpPr>
        <p:spPr>
          <a:xfrm>
            <a:off x="8915400" y="242284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@nikomiso</a:t>
            </a:r>
          </a:p>
        </p:txBody>
      </p: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92FB5AAF-4B5C-4268-8002-1E7F2E8FE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818" y="2490787"/>
            <a:ext cx="247651" cy="24765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F71DD32-BB36-48A4-B818-E9904755CBAB}"/>
              </a:ext>
            </a:extLst>
          </p:cNvPr>
          <p:cNvSpPr txBox="1">
            <a:spLocks/>
          </p:cNvSpPr>
          <p:nvPr/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5400" b="0">
                <a:ea typeface="+mn-lt"/>
                <a:cs typeface="+mn-lt"/>
              </a:rPr>
              <a:t>Thank</a:t>
            </a:r>
            <a:r>
              <a:rPr lang="en-GB" sz="5400" b="0"/>
              <a:t> You!</a:t>
            </a:r>
            <a:endParaRPr lang="en-US"/>
          </a:p>
          <a:p>
            <a:pPr algn="ctr"/>
            <a:r>
              <a:rPr lang="en-GB" b="0"/>
              <a:t>Any Questions?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66B6C6-BCD2-4981-85D9-0FFDAE4C6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74" y="5272076"/>
            <a:ext cx="2743200" cy="848678"/>
          </a:xfrm>
          <a:prstGeom prst="rect">
            <a:avLst/>
          </a:prstGeom>
        </p:spPr>
      </p:pic>
      <p:pic>
        <p:nvPicPr>
          <p:cNvPr id="21" name="Picture 16" descr="Logo&#10;&#10;Description automatically generated">
            <a:extLst>
              <a:ext uri="{FF2B5EF4-FFF2-40B4-BE49-F238E27FC236}">
                <a16:creationId xmlns:a16="http://schemas.microsoft.com/office/drawing/2014/main" id="{489F3EFE-3758-4BFF-AE26-9925891EB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217" y="4813873"/>
            <a:ext cx="2743200" cy="16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7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a typeface="+mj-lt"/>
                <a:cs typeface="+mj-lt"/>
              </a:rPr>
              <a:t>Project analysis and further implementation</a:t>
            </a:r>
            <a:br>
              <a:rPr lang="en-GB" sz="1800" dirty="0"/>
            </a:br>
            <a:r>
              <a:rPr lang="en-GB" sz="1800" dirty="0">
                <a:ea typeface="+mj-lt"/>
                <a:cs typeface="+mj-lt"/>
              </a:rPr>
              <a:t>Sacchon - A Diabetes Management Web Application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84DE-2E7D-41AC-85FA-E047E8FE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63512"/>
            <a:ext cx="9989976" cy="13933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Analysed current project</a:t>
            </a:r>
          </a:p>
          <a:p>
            <a:r>
              <a:rPr lang="en-GB" dirty="0">
                <a:ea typeface="+mn-lt"/>
                <a:cs typeface="+mn-lt"/>
              </a:rPr>
              <a:t>Created requirements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Specific changes of the project (github.com/nikomiso/</a:t>
            </a:r>
            <a:r>
              <a:rPr lang="en-GB" b="1">
                <a:ea typeface="+mn-lt"/>
                <a:cs typeface="+mn-lt"/>
              </a:rPr>
              <a:t>codehub-sacchon</a:t>
            </a:r>
            <a:r>
              <a:rPr lang="en-GB">
                <a:ea typeface="+mn-lt"/>
                <a:cs typeface="+mn-l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ECBCC-5467-4A8B-806D-B7B20B5F8C0D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FF5B8-C894-4A8E-B910-3B9AE8FCD154}"/>
              </a:ext>
            </a:extLst>
          </p:cNvPr>
          <p:cNvSpPr txBox="1"/>
          <p:nvPr/>
        </p:nvSpPr>
        <p:spPr>
          <a:xfrm>
            <a:off x="914400" y="40945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TODO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114607-1B89-472E-AE38-625620F48BF5}"/>
              </a:ext>
            </a:extLst>
          </p:cNvPr>
          <p:cNvSpPr txBox="1"/>
          <p:nvPr/>
        </p:nvSpPr>
        <p:spPr>
          <a:xfrm>
            <a:off x="7041502" y="40945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BUG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74368-3527-42D2-B2BF-98D825E06249}"/>
              </a:ext>
            </a:extLst>
          </p:cNvPr>
          <p:cNvSpPr txBox="1"/>
          <p:nvPr/>
        </p:nvSpPr>
        <p:spPr>
          <a:xfrm>
            <a:off x="914400" y="4545563"/>
            <a:ext cx="53713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Basic Validation (unique usernames and emails)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C</a:t>
            </a:r>
            <a:r>
              <a:rPr lang="en-GB">
                <a:ea typeface="+mn-lt"/>
                <a:cs typeface="+mn-lt"/>
              </a:rPr>
              <a:t>orrect exception/error messages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/>
              <a:t>Reduce endpoints &amp; make them simpler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GDPR compliance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8DB09-446F-4E9C-879C-26376F558EEA}"/>
              </a:ext>
            </a:extLst>
          </p:cNvPr>
          <p:cNvSpPr txBox="1"/>
          <p:nvPr/>
        </p:nvSpPr>
        <p:spPr>
          <a:xfrm>
            <a:off x="7041502" y="4460032"/>
            <a:ext cx="52002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Patient can add data to a different patient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Same password can't be added to another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6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AWS Deployment</a:t>
            </a:r>
            <a:br>
              <a:rPr lang="en-GB" sz="1800" dirty="0"/>
            </a:br>
            <a:r>
              <a:rPr lang="en-GB" sz="1800">
                <a:ea typeface="+mj-lt"/>
                <a:cs typeface="+mj-lt"/>
              </a:rPr>
              <a:t>Sacchon - A Diabetes Management Web Application</a:t>
            </a:r>
            <a:endParaRPr lang="en-GB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FE3DEE1B-7463-40B0-8842-A050E50F8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499" y="2968849"/>
            <a:ext cx="5715000" cy="28575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B16E1-760A-44E6-A87D-E86D47873E04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578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AWS Deployment</a:t>
            </a:r>
            <a:br>
              <a:rPr lang="en-GB" sz="1800" dirty="0"/>
            </a:br>
            <a:r>
              <a:rPr lang="en-GB" sz="1800">
                <a:ea typeface="+mj-lt"/>
                <a:cs typeface="+mj-lt"/>
              </a:rPr>
              <a:t>Sacchon - A Diabetes Management Web Application</a:t>
            </a:r>
            <a:endParaRPr lang="en-GB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16E1-760A-44E6-A87D-E86D47873E04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10CF04-2EB8-4844-ADDE-764D6A65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AWS - </a:t>
            </a:r>
            <a:r>
              <a:rPr lang="en-GB">
                <a:ea typeface="+mn-lt"/>
                <a:cs typeface="+mn-lt"/>
              </a:rPr>
              <a:t>Public DNS</a:t>
            </a:r>
          </a:p>
          <a:p>
            <a:pPr lvl="1"/>
            <a:r>
              <a:rPr lang="en-GB">
                <a:ea typeface="+mn-lt"/>
                <a:cs typeface="+mn-lt"/>
              </a:rPr>
              <a:t>    ec2-13-59-3-121.us-east-2.compute.amazonaws.com</a:t>
            </a:r>
            <a:endParaRPr lang="en-GB"/>
          </a:p>
          <a:p>
            <a:pPr lvl="1"/>
            <a:endParaRPr lang="en-GB" dirty="0"/>
          </a:p>
          <a:p>
            <a:r>
              <a:rPr lang="en-GB"/>
              <a:t>Amazon RDS – SQL Server Endpoint</a:t>
            </a:r>
          </a:p>
          <a:p>
            <a:pPr lvl="1" indent="0">
              <a:spcBef>
                <a:spcPts val="500"/>
              </a:spcBef>
              <a:buFontTx/>
              <a:buNone/>
            </a:pPr>
            <a:r>
              <a:rPr lang="en-GB" sz="1800" dirty="0"/>
              <a:t>    </a:t>
            </a:r>
            <a:r>
              <a:rPr lang="en-GB">
                <a:ea typeface="+mn-lt"/>
                <a:cs typeface="+mn-lt"/>
              </a:rPr>
              <a:t>pfizersacchon.c3fw7ocmqcmk.us-east-2.rds.amazonaws.com</a:t>
            </a:r>
          </a:p>
        </p:txBody>
      </p:sp>
    </p:spTree>
    <p:extLst>
      <p:ext uri="{BB962C8B-B14F-4D97-AF65-F5344CB8AC3E}">
        <p14:creationId xmlns:p14="http://schemas.microsoft.com/office/powerpoint/2010/main" val="220564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Frontend Testing - Postman</a:t>
            </a:r>
            <a:br>
              <a:rPr lang="en-GB" sz="1800" dirty="0"/>
            </a:br>
            <a:r>
              <a:rPr lang="en-GB" sz="1800" dirty="0">
                <a:ea typeface="+mj-lt"/>
                <a:cs typeface="+mj-lt"/>
              </a:rPr>
              <a:t>Sacchon - A Diabetes Management Web Application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16E1-760A-44E6-A87D-E86D47873E04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0BF8DBF3-613B-41D7-8C6C-8AC009175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539" y="2853369"/>
            <a:ext cx="6176920" cy="3088460"/>
          </a:xfrm>
        </p:spPr>
      </p:pic>
    </p:spTree>
    <p:extLst>
      <p:ext uri="{BB962C8B-B14F-4D97-AF65-F5344CB8AC3E}">
        <p14:creationId xmlns:p14="http://schemas.microsoft.com/office/powerpoint/2010/main" val="324008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Frontend Testing - Postman</a:t>
            </a:r>
            <a:br>
              <a:rPr lang="en-GB" sz="1800" dirty="0"/>
            </a:br>
            <a:r>
              <a:rPr lang="en-GB" sz="1800">
                <a:ea typeface="+mj-lt"/>
                <a:cs typeface="+mj-lt"/>
              </a:rPr>
              <a:t>Public and Protected endpoints</a:t>
            </a:r>
            <a:endParaRPr lang="en-GB" sz="1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0446C-EAAA-4904-AE4F-E1F1510E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497965"/>
            <a:ext cx="5084947" cy="695372"/>
          </a:xfrm>
        </p:spPr>
        <p:txBody>
          <a:bodyPr/>
          <a:lstStyle/>
          <a:p>
            <a:r>
              <a:rPr lang="en-GB"/>
              <a:t>Public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FE4A0C-542A-4E69-B078-AAD5CC95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193337"/>
            <a:ext cx="5084947" cy="3182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Consolas"/>
              </a:rPr>
              <a:t>/ping</a:t>
            </a:r>
          </a:p>
          <a:p>
            <a:r>
              <a:rPr lang="en-GB">
                <a:latin typeface="Consolas"/>
              </a:rPr>
              <a:t>/register</a:t>
            </a:r>
            <a:endParaRPr lang="en-GB" dirty="0">
              <a:latin typeface="Consola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EAEF27-CD9E-43BB-A6D6-E4FF60FEB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7965"/>
            <a:ext cx="5183188" cy="695372"/>
          </a:xfrm>
        </p:spPr>
        <p:txBody>
          <a:bodyPr/>
          <a:lstStyle/>
          <a:p>
            <a:r>
              <a:rPr lang="en-GB"/>
              <a:t>Protected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288294C-830E-4EDF-8292-CC7522186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93337"/>
            <a:ext cx="5183188" cy="3182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Patient</a:t>
            </a:r>
          </a:p>
          <a:p>
            <a:r>
              <a:rPr lang="en-GB">
                <a:ea typeface="+mn-lt"/>
                <a:cs typeface="+mn-lt"/>
              </a:rPr>
              <a:t>Doctor</a:t>
            </a:r>
          </a:p>
          <a:p>
            <a:r>
              <a:rPr lang="en-GB">
                <a:ea typeface="+mn-lt"/>
                <a:cs typeface="+mn-lt"/>
              </a:rPr>
              <a:t>Chief Doctor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16E1-760A-44E6-A87D-E86D47873E04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8236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Frontend Testing - Postman</a:t>
            </a:r>
            <a:br>
              <a:rPr lang="en-GB" sz="1800" dirty="0"/>
            </a:br>
            <a:r>
              <a:rPr lang="en-GB" sz="1800">
                <a:ea typeface="+mj-lt"/>
                <a:cs typeface="+mj-lt"/>
              </a:rPr>
              <a:t>Public and Protected endpoints</a:t>
            </a:r>
            <a:endParaRPr lang="en-GB" sz="1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0446C-EAAA-4904-AE4F-E1F1510E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443536"/>
            <a:ext cx="5084947" cy="392128"/>
          </a:xfrm>
        </p:spPr>
        <p:txBody>
          <a:bodyPr>
            <a:normAutofit/>
          </a:bodyPr>
          <a:lstStyle/>
          <a:p>
            <a:r>
              <a:rPr lang="en-GB" sz="1400"/>
              <a:t>Patient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FE4A0C-542A-4E69-B078-AAD5CC95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2843439"/>
            <a:ext cx="4680621" cy="33228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patientSettings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/{id}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/patient/{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}/carb/{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carbId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FFC000"/>
                </a:solidFill>
                <a:latin typeface="Consolas"/>
              </a:rPr>
              <a:t>/patient/{</a:t>
            </a:r>
            <a:r>
              <a:rPr lang="en-GB" sz="1200" dirty="0" err="1">
                <a:solidFill>
                  <a:srgbClr val="FFC00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FFC000"/>
                </a:solidFill>
                <a:latin typeface="Consolas"/>
              </a:rPr>
              <a:t>}/carb/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/patient/{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}/glucose/{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glucoseId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FFC000"/>
                </a:solidFill>
                <a:latin typeface="Consolas"/>
              </a:rPr>
              <a:t>/patient/{</a:t>
            </a:r>
            <a:r>
              <a:rPr lang="en-GB" sz="1200" dirty="0" err="1">
                <a:solidFill>
                  <a:srgbClr val="FFC00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FFC000"/>
                </a:solidFill>
                <a:latin typeface="Consolas"/>
              </a:rPr>
              <a:t>}/glucose/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/patient/{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}/consultation/{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consultationId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FFC000"/>
                </a:solidFill>
                <a:latin typeface="Consolas"/>
              </a:rPr>
              <a:t>/patient/{</a:t>
            </a:r>
            <a:r>
              <a:rPr lang="en-GB" sz="1200" dirty="0" err="1">
                <a:solidFill>
                  <a:srgbClr val="FFC00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FFC000"/>
                </a:solidFill>
                <a:latin typeface="Consolas"/>
              </a:rPr>
              <a:t>}/consultation/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patientCarbDailyAverage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patientCarbAverage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patientGlucoseAverage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16E1-760A-44E6-A87D-E86D47873E04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E9D112C6-3A6B-4896-9FA1-2B23A846CA10}"/>
              </a:ext>
            </a:extLst>
          </p:cNvPr>
          <p:cNvSpPr txBox="1">
            <a:spLocks/>
          </p:cNvSpPr>
          <p:nvPr/>
        </p:nvSpPr>
        <p:spPr>
          <a:xfrm>
            <a:off x="6064681" y="2448201"/>
            <a:ext cx="5084947" cy="39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Doctor</a:t>
            </a:r>
            <a:endParaRPr lang="en-US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4DBCC5A-D320-40EA-9757-E684EC3D492F}"/>
              </a:ext>
            </a:extLst>
          </p:cNvPr>
          <p:cNvSpPr txBox="1">
            <a:spLocks/>
          </p:cNvSpPr>
          <p:nvPr/>
        </p:nvSpPr>
        <p:spPr>
          <a:xfrm>
            <a:off x="6064681" y="2840329"/>
            <a:ext cx="6095762" cy="347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}/patient/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}/patient/{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}/carb/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}/glucose/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doctorPatient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}/consultation/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doctorPatient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}/consultation/{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consultationId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unconsultedPatients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unconsultedPatient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unconsultedPatientId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needConsultationPatients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needConsultationPatient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needConsultationPatientId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}/consultation/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}/consultation/{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consultationId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938433-1273-4111-B71B-667ACC46D8CF}"/>
              </a:ext>
            </a:extLst>
          </p:cNvPr>
          <p:cNvSpPr/>
          <p:nvPr/>
        </p:nvSpPr>
        <p:spPr>
          <a:xfrm>
            <a:off x="10055289" y="1478904"/>
            <a:ext cx="132184" cy="13218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7718B-857E-45F5-A6D9-11A84B2E4919}"/>
              </a:ext>
            </a:extLst>
          </p:cNvPr>
          <p:cNvSpPr/>
          <p:nvPr/>
        </p:nvSpPr>
        <p:spPr>
          <a:xfrm>
            <a:off x="10055289" y="1859904"/>
            <a:ext cx="132184" cy="13218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E5933-2B43-4137-A9C4-56119EABBB32}"/>
              </a:ext>
            </a:extLst>
          </p:cNvPr>
          <p:cNvSpPr txBox="1"/>
          <p:nvPr/>
        </p:nvSpPr>
        <p:spPr>
          <a:xfrm>
            <a:off x="10224601" y="1391622"/>
            <a:ext cx="14835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GET Method</a:t>
            </a:r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C91DB1-55E3-42DB-838D-1E82AAAACB9A}"/>
              </a:ext>
            </a:extLst>
          </p:cNvPr>
          <p:cNvSpPr txBox="1"/>
          <p:nvPr/>
        </p:nvSpPr>
        <p:spPr>
          <a:xfrm>
            <a:off x="10224601" y="1772622"/>
            <a:ext cx="14835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POST Method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8367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Frontend Testing - Postman</a:t>
            </a:r>
            <a:br>
              <a:rPr lang="en-GB" sz="1800" dirty="0"/>
            </a:br>
            <a:r>
              <a:rPr lang="en-GB" sz="1800">
                <a:ea typeface="+mj-lt"/>
                <a:cs typeface="+mj-lt"/>
              </a:rPr>
              <a:t>Public and Protected endpoints</a:t>
            </a:r>
            <a:endParaRPr lang="en-GB" sz="1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0446C-EAAA-4904-AE4F-E1F1510E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443536"/>
            <a:ext cx="5084947" cy="392128"/>
          </a:xfrm>
        </p:spPr>
        <p:txBody>
          <a:bodyPr>
            <a:normAutofit/>
          </a:bodyPr>
          <a:lstStyle/>
          <a:p>
            <a:r>
              <a:rPr lang="en-GB" sz="1400"/>
              <a:t>Chief Doctor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FE4A0C-542A-4E69-B078-AAD5CC95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2843439"/>
            <a:ext cx="4680621" cy="3517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200" dirty="0">
                <a:solidFill>
                  <a:srgbClr val="FFC000"/>
                </a:solidFill>
                <a:latin typeface="Consolas"/>
              </a:rPr>
              <a:t>/</a:t>
            </a:r>
            <a:r>
              <a:rPr lang="en-GB" sz="1200" dirty="0" err="1">
                <a:solidFill>
                  <a:srgbClr val="FFC000"/>
                </a:solidFill>
                <a:latin typeface="Consolas"/>
              </a:rPr>
              <a:t>chiefDoctor</a:t>
            </a:r>
            <a:endParaRPr lang="en-GB" sz="1200">
              <a:solidFill>
                <a:srgbClr val="FFC000"/>
              </a:solidFill>
              <a:latin typeface="Consolas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chiefDoctor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/{id}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/patient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/patient/{id}</a:t>
            </a:r>
          </a:p>
          <a:p>
            <a:r>
              <a:rPr lang="en-GB" sz="1200" dirty="0">
                <a:solidFill>
                  <a:srgbClr val="FFC000"/>
                </a:solidFill>
                <a:latin typeface="Consolas"/>
              </a:rPr>
              <a:t>/doctor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/doctor/{id}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/carb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/carb/{id}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/glucose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/glucose/{id}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16E1-760A-44E6-A87D-E86D47873E04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E9D112C6-3A6B-4896-9FA1-2B23A846CA10}"/>
              </a:ext>
            </a:extLst>
          </p:cNvPr>
          <p:cNvSpPr txBox="1">
            <a:spLocks/>
          </p:cNvSpPr>
          <p:nvPr/>
        </p:nvSpPr>
        <p:spPr>
          <a:xfrm>
            <a:off x="6064681" y="2448201"/>
            <a:ext cx="5084947" cy="39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4DBCC5A-D320-40EA-9757-E684EC3D492F}"/>
              </a:ext>
            </a:extLst>
          </p:cNvPr>
          <p:cNvSpPr txBox="1">
            <a:spLocks/>
          </p:cNvSpPr>
          <p:nvPr/>
        </p:nvSpPr>
        <p:spPr>
          <a:xfrm>
            <a:off x="6064681" y="2840329"/>
            <a:ext cx="6095762" cy="347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/consultation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/consultation/{id}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reportPatientCarb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reportPatientGlucose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patientId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reportDoctorConsultation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/{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doctorId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reportUnconsultedPatient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dirty="0" err="1">
                <a:solidFill>
                  <a:srgbClr val="00B050"/>
                </a:solidFill>
                <a:latin typeface="Consolas"/>
              </a:rPr>
              <a:t>reportUnconsultedPatientDiff</a:t>
            </a:r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patientInactive</a:t>
            </a:r>
            <a:endParaRPr lang="en-GB" sz="1200">
              <a:solidFill>
                <a:srgbClr val="00B050"/>
              </a:solidFill>
              <a:latin typeface="Consolas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nsolas"/>
              </a:rPr>
              <a:t>/</a:t>
            </a:r>
            <a:r>
              <a:rPr lang="en-GB" sz="1200" err="1">
                <a:solidFill>
                  <a:srgbClr val="00B050"/>
                </a:solidFill>
                <a:latin typeface="Consolas"/>
              </a:rPr>
              <a:t>doctorInactive</a:t>
            </a:r>
            <a:endParaRPr lang="en-GB" sz="1200">
              <a:solidFill>
                <a:srgbClr val="00B050"/>
              </a:solidFill>
              <a:latin typeface="Consola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100ABD-AA96-4358-9426-20AE010B761A}"/>
              </a:ext>
            </a:extLst>
          </p:cNvPr>
          <p:cNvSpPr/>
          <p:nvPr/>
        </p:nvSpPr>
        <p:spPr>
          <a:xfrm>
            <a:off x="10055289" y="1478904"/>
            <a:ext cx="132184" cy="13218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94D1F6-0759-4D50-BB0C-2E7070F2CCA5}"/>
              </a:ext>
            </a:extLst>
          </p:cNvPr>
          <p:cNvSpPr/>
          <p:nvPr/>
        </p:nvSpPr>
        <p:spPr>
          <a:xfrm>
            <a:off x="10055289" y="1859904"/>
            <a:ext cx="132184" cy="13218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B846E-1D89-4D89-BFE3-22C8007EFBA9}"/>
              </a:ext>
            </a:extLst>
          </p:cNvPr>
          <p:cNvSpPr txBox="1"/>
          <p:nvPr/>
        </p:nvSpPr>
        <p:spPr>
          <a:xfrm>
            <a:off x="10224601" y="1391622"/>
            <a:ext cx="14835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GET Method</a:t>
            </a:r>
            <a:endParaRPr 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CD53DA-C050-4D4A-9021-7F42AD208A5D}"/>
              </a:ext>
            </a:extLst>
          </p:cNvPr>
          <p:cNvSpPr txBox="1"/>
          <p:nvPr/>
        </p:nvSpPr>
        <p:spPr>
          <a:xfrm>
            <a:off x="10224601" y="1772622"/>
            <a:ext cx="14835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POST Method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4612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14E-4532-4B8B-94BD-75CEA1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Frontend Testing - Postman</a:t>
            </a:r>
            <a:br>
              <a:rPr lang="en-GB" sz="1800" dirty="0"/>
            </a:br>
            <a:r>
              <a:rPr lang="en-GB" sz="1800">
                <a:ea typeface="+mj-lt"/>
                <a:cs typeface="+mj-lt"/>
              </a:rPr>
              <a:t>Creation of a Patient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35A7-60CC-4E64-9F46-06F89325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B16E1-760A-44E6-A87D-E86D47873E04}"/>
              </a:ext>
            </a:extLst>
          </p:cNvPr>
          <p:cNvSpPr txBox="1"/>
          <p:nvPr/>
        </p:nvSpPr>
        <p:spPr>
          <a:xfrm>
            <a:off x="3305175" y="6496050"/>
            <a:ext cx="5581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Nikos Misofis – Code.Hub | Pfizer Presentation</a:t>
            </a:r>
            <a:endParaRPr lang="en-US" sz="1400"/>
          </a:p>
        </p:txBody>
      </p:sp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11D15B-F55E-4F06-9EF9-2A72DCE3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648" y="2853369"/>
            <a:ext cx="6330702" cy="3088460"/>
          </a:xfrm>
        </p:spPr>
      </p:pic>
    </p:spTree>
    <p:extLst>
      <p:ext uri="{BB962C8B-B14F-4D97-AF65-F5344CB8AC3E}">
        <p14:creationId xmlns:p14="http://schemas.microsoft.com/office/powerpoint/2010/main" val="168863651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PowerPoint Presentation</vt:lpstr>
      <vt:lpstr>Project analysis and further implementation Sacchon - A Diabetes Management Web Application</vt:lpstr>
      <vt:lpstr>AWS Deployment Sacchon - A Diabetes Management Web Application</vt:lpstr>
      <vt:lpstr>AWS Deployment Sacchon - A Diabetes Management Web Application</vt:lpstr>
      <vt:lpstr>Frontend Testing - Postman Sacchon - A Diabetes Management Web Application</vt:lpstr>
      <vt:lpstr>Frontend Testing - Postman Public and Protected endpoints</vt:lpstr>
      <vt:lpstr>Frontend Testing - Postman Public and Protected endpoints</vt:lpstr>
      <vt:lpstr>Frontend Testing - Postman Public and Protected endpoints</vt:lpstr>
      <vt:lpstr>Frontend Testing - Postman Creation of a Patient</vt:lpstr>
      <vt:lpstr>Frontend Testing - Postman Chief Doctors' list of all the consultations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504</cp:revision>
  <dcterms:created xsi:type="dcterms:W3CDTF">2021-05-12T15:21:05Z</dcterms:created>
  <dcterms:modified xsi:type="dcterms:W3CDTF">2021-05-16T14:44:44Z</dcterms:modified>
</cp:coreProperties>
</file>