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100" d="100"/>
          <a:sy n="100" d="100"/>
        </p:scale>
        <p:origin x="-1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07T08:30:21.6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62 1,'1'33,"0"-17,-1 0,0-1,-1 1,-1-1,0 1,-1-1,-1 1,-3 7,3-13,-2 4,0 0,0-1,-9 12,8-14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07T08:30:43.8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194 1,'-1'5,"0"0,-1 0,1 0,-1 0,0 0,0 0,-1-1,0 1,-6 13,-34 82,-25 61,62-145,0-1,-1 0,-1 0,0 0,-7 7,9-17,6-14,7-15,1 9</inkml:trace>
  <inkml:trace contextRef="#ctx0" brushRef="#br0" timeOffset="1470.068">494 72,'16'-9,"43"-19,-53 26,-1 0,0 0,1 0,-1 1,1 0,0 0,-1 1,1 0,4 0,-8 0,0 1,0-1,0 1,0-1,0 1,0 0,0 0,-1 0,1 0,0 0,-1 0,1 0,-1 1,1-1,-1 1,0-1,1 1,-1-1,0 1,0 0,0-1,0 1,-1 0,1 0,0 0,-1 0,1 0,-1 0,0-1,1 1,-1 0,0 0,0 0,-1 0,1 0,0 0,0 0,-1 0,0 0,1 0,-1 0,0 0,0-1,0 1,0 0,0 0,0-1,0 1,-1-1,1 1,0-1,-2 1,-8 8,-1-1,0 0,-1-1,0 0,0-1,0-1,-1 0,0-1,0 0,-15 2,-19 3,-1-2,-35 1,66-8,8 0,23-1,24-2,-19 1,1 1,-1 0,0 1,18 4,-34-5,0 1,0-1,0 1,0 0,0 0,0 0,0 0,0 0,0 1,0-1,0 1,-1-1,1 1,0 0,-1-1,0 1,1 0,-1 0,0 0,0 0,0 0,0 0,0 0,-1 1,1-1,-1 0,1 0,-1 0,0 1,0-1,0 0,0 1,0 1,-1 0,1 1,-1-1,0 1,0-1,0 0,-1 0,0 0,1 1,-1-2,-1 1,1 0,0 0,-1-1,0 1,0-1,-3 3,-7 4,0-1,-1-1,0 0,0-1,-1 0,1-1,-2-1,1 0,0-1,-1-1,0 0,0-1,-15-1,17-3,3-2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07T08:30:41.7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170 1,'-1'4,"1"0,-1 0,0-1,0 1,-1 0,1 0,-1-1,1 1,-1-1,-2 3,-23 32,26-37,-32 44,0 7,-19 24,44-66,11-17,13-16,-2 8</inkml:trace>
  <inkml:trace contextRef="#ctx0" brushRef="#br0" timeOffset="1342.447">205 72,'2'-1,"0"1,0-1,1 0,-1 0,0 0,0 0,0 0,0-1,0 1,1-1,10-7,-5 6,-1 0,1 1,-1-1,1 2,0-1,0 1,0 0,0 1,0 0,0 0,0 0,0 1,0 1,0-1,-6 0,0 0,0 0,-1 0,1 0,-1 0,1 1,-1-1,1 0,-1 1,0-1,0 1,0-1,1 1,-2 0,1-1,0 1,0 0,0 0,-1 0,1-1,-1 1,0 0,1 0,-1 0,0 0,0 0,0 0,0 0,-1 0,1 0,-1 0,1 4,-2-1,1 1,-1-1,1 0,-1 0,-1 1,1-1,-1-1,0 1,-1 1,-10 12,4-3,-1-1,-1 0,0-1,-1 0,0-1,-1 0,-1-1,0-1,-19 9,-2-1,-7 1,15-7,27-12,0 0,1 0,-1 1,0-1,1 0,-1 0,1 1,-1-1,0 0,1 1,-1-1,1 0,-1 1,1-1,-1 1,1-1,0 1,-1-1,1 1,-1 0,1-1,0 1,0-1,-1 2,1-2,1 1,-1-1,1 0,-1 1,0-1,1 1,-1-1,1 1,-1-1,1 0,-1 1,1-1,-1 0,1 0,0 1,-1-1,1 0,-1 0,1 0,0 0,36 5,-21-4,0-2,1 0,-1 0,0-2,0 0,0-1,0-1,-1 0,0-1,0 0,0-2,13-8,-16 10,-1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07T08:30:56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161 229,'-3'0,"-2"9,-1 9,-1 4,-2 2,-6 0,-2 4,-3 1,0-2,4-2,3-3,5-4</inkml:trace>
  <inkml:trace contextRef="#ctx0" brushRef="#br0" timeOffset="2103.373">214 247,'1'-4,"0"-1,1 1,0-1,0 1,0 0,1 0,-1 0,1 0,0 0,0 1,0-1,1 1,0-1,11-13,-9 8,1 1,0 0,0 0,1 1,0-1,0 2,1-1,0 1,0 1,0-1,1 2,-1-1,1 1,0 1,1 0,-1 0,1 1,-1 0,1 1,-1 0,5 1,6-1,-11 0,-1 1,1 0,0 1,0 0,1 1,-9-2,0 0,0 1,-1-1,1 1,0 0,0 0,-1-1,1 1,0 0,-1 0,1 1,-1-1,0 0,1 0,-1 1,0-1,0 1,1-1,-1 1,0-1,-1 1,1 0,0-1,0 1,-1 0,1 0,-1 0,1-1,-1 5,1-1,0 0,-1 0,0 0,0 0,0 0,-1 0,0 0,0 0,0 0,0 0,-1 0,0 0,0 0,0-1,-3 5,0-2,-1-1,0 1,-1-1,1 0,-1 0,0-1,0 1,-1-2,-3 3,-18 8,0-2,-12 4,11-5,0 2,-6 5,32-17,0 1,1-1,-1 1,1 0,0 0,0 1,0-1,0 1,0 0,1-1,0 1,-2 4,3-6,0 0,0 0,1 0,-1 0,1 0,-1 0,1 0,0 0,-1 0,1 0,0 0,1 0,-1 0,0 0,1 0,-1 0,1 0,-1 0,1 0,0 0,0 0,0 0,0-1,0 1,0 0,0-1,1 1,-1-1,1 1,1 0,0 0,0 0,0 0,0-1,1 0,-1 1,0-1,1 0,-1-1,0 1,1 0,-1-1,3 0,52-2,-31 1,113-2,-137 3,-1 0,0 0,0 0,1-1,-1 0,0 1,0-1,0 0,0 0,0 0,0 0,0 0,0-1,0 1,0 0,-1-1,1 0,0 1,-1-1,1 0,-1 0,0 0,0 0,1-1,-2 2,1-1,-1 1,0-1,0 1,1-1,-1 1,0-1,0 0,-1 1,1-1,0 1,0-1,-1 1,1-1,-1 1,1-1,-1 1,0-1,0 1,0 0,1-1,-1 1,0 0,0 0,-1 0,1-1,0 1,0 0,-1 1,1-1,0 0,-1 0,1 1,-1-1,-44-17,40 17,0-1,0 0,0 0,1 0,-1-1,1 0,0 0,-1 0,1 0,1-1,-1 0,-4-5,-1-4,-2 0,1 0,-2 1,0 1,0 0,-1 1,0 0,0 1,-1 1,-1 0,-10-3,-30-6,-2 4,1 1,-53-2,128 12,-5-2</inkml:trace>
  <inkml:trace contextRef="#ctx0" brushRef="#br0" timeOffset="6173.486">178 0,'-2'17,"0"0,-1 0,0 0,-1-1,-1 1,-5 8,-13 51,22-71,0 0,-1-1,0 1,0-1,0 1,0-1,-1 0,0 0,0 0,0 0,0-1,-1 1,1-1,-1 1,-13 13,14-13,1-1,0 1,0-1,0 1,0 0,0 0,1 0,0 0,0 0,0 0,0 0,1 0,-1 3,3 61,0-37,-2 1,-2-1,0 0,-4 11,3-21,0-3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07T08:31:03.1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195 1,'0'3,"0"4,-3 4,-2 6,2 9,-1 6,-1 1,-6 6,-2 0,2-3,0 3,1-1,0-5,-1-4,0-5,3-9,3-10,1-6</inkml:trace>
  <inkml:trace contextRef="#ctx0" brushRef="#br0" timeOffset="1478.047">442 1,'-15'0,"4"0,0 0,0 0,0 1,0 1,-8 1,15-2,1 1,-1-1,1 1,0-1,0 1,-1 0,1 0,0 1,0-1,1 1,-1-1,1 1,-1 0,1 0,0 0,0 0,0 0,0 0,0 2,-1 2,0 0,0 1,1 0,0 0,1-1,-1 1,1 0,1 0,0 0,0 1,0-1,1 2,0-6,-1-1,1 0,0 0,0 1,0-1,0 0,0 0,1 0,-1 0,1 0,0-1,0 1,0-1,0 1,0-1,1 1,-1-1,1 0,0 0,-1 0,1-1,0 1,0-1,0 1,0-1,0 0,0 0,1 0,-1-1,2 1,-1-1,-1 0,1 0,-1 0,1-1,-1 0,1 1,-1-1,0 0,1-1,-1 1,0-1,0 1,0-1,0 0,0 0,0 0,0-1,-1 1,1-1,-1 1,0-1,1 0,-1 0,0 0,2-4,1 0,-1 0,-1 0,1-1,-1 0,0 0,-1 0,0 0,1-6,-1-7,-2 1,0-21,0 60,0 0,-1 0,-1 0,-1 0,0-1,-2 1,0-1,-1 0,-5 10,-2 4,9-18</inkml:trace>
  <inkml:trace contextRef="#ctx0" brushRef="#br0" timeOffset="2701.771">1 601,'0'-1,"0"0,0-1,1 1,-1 0,0 0,1 0,-1-1,1 1,0 0,-1 0,1 0,0 0,-1 0,1 0,0 0,0 0,0 1,0-1,0 0,1 0,24-13,-22 13,57-24,2 3,42-9,-98 29,1 0,-1 0,1 1,-1 0,1 0,-1 1,1 0,1 1,-7-1,1 0,-1 1,0 0,0 0,0-1,0 1,0 0,0 1,0-1,-1 0,1 0,0 1,-1-1,1 1,-1 0,1-1,-1 1,0 0,1 0,-1 0,0 0,0 0,-1 0,1 0,0 0,-1 0,1 0,-1 0,1 2,0 2,0-1,-1 1,1 0,-1-1,0 1,-1-1,1 1,-1 0,0-1,-1 1,1-1,-1 0,0 1,0-1,-1 0,1 0,-1-1,-1 1,1 0,0-1,-1 0,0 0,0 0,0 0,-1 0,1-1,-4 2,-35 20,-1-2,0-2,-2-2,-26 7,49-18,8 0,15-8,0 0,0 0,0 1,0-1,0 0,0 0,0 0,1 1,-1-1,0 0,0 0,0 0,0 0,0 1,1-1,-1 0,0 0,0 0,0 0,1 0,-1 0,0 0,0 1,0-1,1 0,-1 0,0 0,0 0,1 0,-1 0,0 0,0 0,0 0,1 0,-1 0,0 0,36 0,-30 0,9 0,-1-2,0 0,1 0,-1-1,-1-1,1-1,0 0,-1 0,0-1,0-1,-1 0,0-1,9-7,23-12,-38 24,0 0,0 0,0-1,0 1,0-1,-1-1,0 1,0-1,0 0,-1 0,1 0,-1-1,2-2,0-7</inkml:trace>
  <inkml:trace contextRef="#ctx0" brushRef="#br0" timeOffset="3698.107">530 477,'-1'9,"-1"0,1 0,-1 0,-1 0,0-1,0 1,-1 1,-13 41,16-47,1 0,-1-1,1 1,0 0,0 0,0 0,0 0,1-1,-1 1,1 0,0-1,1 2,-1-3,0 0,1 0,-1 0,0-1,1 1,0-1,-1 1,1-1,0 0,0 1,0-1,0 0,0 0,0 0,0-1,0 1,0 0,0-1,0 1,1-1,-1 0,0 0,2 0,10 1,0-1,1 0,2-2,-8 2,-5 0,0-1,0 1,0 0,0-1,1 0,-1 0,0 0,0-1,-1 1,1-1,0 0,0 0,-1 0,1-1,-1 1,0-1,0 0,0 0,0 0,0 0,-1 0,1-1,-1 1,0-1,0 1,0-1,0 0,-1 0,0 0,1 0,-2 0,1 0,0 0,-1-1,0 1,0 0,0 0,0-1,0-14,1 8,-1-1,-1 1,0-1,0 1,-3-8,3 17,1-1,-1 1,0-1,0 1,-1-1,1 1,0 0,-1-1,1 1,-1 0,0 0,0 0,0 0,0 0,0 1,0-1,0 1,-1-1,1 1,-1 0,1 0,-1 0,1 0,-1 0,-1 0,-1 0,0 0,0 0,-1 1,1-1,0 1,0 0,0 1,0-1,0 1,0 0,0 0,0 1,0-1,0 1,0 0,-3 3,1-1,1 1,0 0,0 1,0 0,0 0,1 0,0 0,0 1,1 0,-2 2,-7 15,0 0,-6 16,10-16</inkml:trace>
  <inkml:trace contextRef="#ctx0" brushRef="#br0" timeOffset="4866.98">265 936,'0'-2,"0"0,1 1,-1-1,1 0,0 0,0 1,0-1,0 0,0 1,0-1,0 1,0-1,0 1,1-1,-1 1,1 0,-1 0,1 0,-1 0,1 0,0 0,0 0,-1 0,1 1,0-1,0 1,0-1,-1 1,1 0,0 0,0 0,0 0,1-1,-1 1,0 0,1-1,-1 1,1 0,-1 0,0 1,1-1,-1 1,1-1,-1 1,0-1,0 1,1 0,-1 0,0 0,0 1,0-1,0 0,0 1,0 0,0-1,-1 1,1 0,0 1,1 4,-1 1,0 0,-1-1,0 1,0 0,0 0,-1 0,-1 0,1 0,-1-1,0 1,-1 0,0-1,0 1,-1-1,-2 5,2-7,-1 0,1-1,-2 1,1-1,0 0,-1 0,0 0,1-1,-2 0,-4 3,-59 26,49-24,-1 1,-1-1,0-1,-1 0,1-2,-23 2,196-7,62-4,-212 5,1-1,-1-1,1 1,-1 0,1 0,-1 0,1-1,-1 1,1-1,-1 1,1-1,-1 0,0 0,1 1,-1-1,0 0,0 0,1 0,-1 0,0 0,0-1,0 1,-1 0,1 0,0-1,0 1,-1 0,1-1,0-3,0 0,0 0,-1 1,0-1,0 0,0 0,0 0,-1-1,0-9</inkml:trace>
  <inkml:trace contextRef="#ctx0" brushRef="#br0" timeOffset="5414.515">618 759,'0'18,"-1"0,-1 0,0 0,-1 0,-1 0,-1-1,0 0,-5 9,-8 15,11-27,1 0,0 0,1 1,1 0,0 0,0 0,1 11,2-12</inkml:trace>
  <inkml:trace contextRef="#ctx0" brushRef="#br0" timeOffset="6764.901">177 1465,'0'-1,"4"-3,1 0,-1 0,1 0,-1 0,1 1,0 0,0 0,1 0,41-23,-27 15,1 1,11-5,-24 13,0-1,-1 1,1 0,0 1,0 0,0 0,0 1,0 0,2 0,-8 0,-1 0,1 0,-1 0,1 0,-1 0,0 0,1 1,-1-1,0 0,1 1,-1-1,0 1,1 0,-1-1,0 1,0 0,0 0,0 0,1 0,-1 0,0 0,-1 0,1 0,0 0,0 0,0 0,-1 1,1-1,0 0,-1 0,0 1,1-1,-1 1,0-1,1 0,-1 1,0-1,0 1,0-1,0 0,0 1,-1-1,1 1,0-1,-1 0,1 1,-1 0,-1 4,0 0,-1-1,0 1,0-1,0 0,-1 1,1-1,-1-1,0 1,-3 1,-1 0,0 0,-1-1,1 0,-1 0,0-1,-1 0,1-1,-1 0,-5 1,-25 8,27-3,20-5,25-4,80-31,-110 31,0 0,0-1,0 1,0-1,0 0,0 0,0 1,0-1,0 0,-1-1,1 1,0 0,-1 0,1-1,-1 1,1-1,-1 1,0-1,0 0,0 1,0-1,0 0,0 0,0 0,0 0,-1 0,1-2,1-8</inkml:trace>
  <inkml:trace contextRef="#ctx0" brushRef="#br0" timeOffset="7834.042">477 1377,'1'-1,"1"0,-1 1,1-1,-1-1,1 1,-1 0,0 0,1 0,-1-1,0 1,0-1,0 1,0-1,0 0,6-7,1 1,0 1,1 0,0 0,0 1,0 0,1 1,-1 0,2 0,-1 1,0 0,1 1,-1 0,1 1,0 0,0 1,0 0,-9 1,-1 0,1 0,-1 0,1 0,-1 0,1 0,-1 1,1-1,-1 1,0-1,1 1,-1-1,0 1,1 0,-1-1,0 1,0 0,1 0,-1 0,0 0,0 0,0 0,0 2,1-1,-1 1,0-1,0 1,0 0,0-1,0 1,-1 0,1 0,-1 0,0-1,0 1,0 2,0 0,0 0,-1 0,0 1,0-1,0 0,-1 0,1 0,-1 0,0 0,-1-1,1 1,-1-1,0 1,0-1,-6 4,0 0,-1-1,-10 6,-6 5,25-18,1 0,0 0,-1 0,1 0,0 0,-1 1,1-1,0 0,-1 0,1 1,0-1,0 0,-1 1,1-1,0 0,0 0,0 1,0-1,-1 0,1 1,0-1,0 0,0 1,0-1,0 1,0-1,0 0,0 1,0-1,0 1,10 3,19-2,-27-2,55-2,0-3,28-6,-181 9,76 2</inkml:trace>
  <inkml:trace contextRef="#ctx0" brushRef="#br0" timeOffset="17927.041">71 1641,'26'0,"-7"-1,0 1,-1 1,1 0,-1 1,0 1,5 3,-19-5,0 0,0 1,0-1,0 1,0 0,-1 0,1 1,-1-1,0 1,1-1,-1 1,0 0,-1 0,1 1,0-1,-1 1,0-1,0 1,0 0,0-1,-1 1,1 0,-1 0,0 0,0 1,-1-1,1 0,-1 0,0 4,0-4,0 1,0 0,-1 0,0-1,0 1,0-1,0 1,-1-1,0 1,0-1,0 0,0 0,-1 0,1 0,-1 0,0 0,0-1,-1 1,1-1,-4 2,-3 3,-2 0,1-1,-1 0,0-1,-1-1,-6 3,18-7,4 0,14 0,22-1,74-2,-82 2</inkml:trace>
  <inkml:trace contextRef="#ctx0" brushRef="#br0" timeOffset="19816.984">424 1624,'6'0,"1"-1,0-1,-1 1,1-1,-1 0,0 0,1-1,1-1,0 0,-1 1,1 0,0 1,0 0,7-2,-8 4,0-1,0 1,0 1,1-1,-1 1,0 0,0 1,0-1,1 2,-7-3,1 1,0-1,-1 1,1 0,-1 0,1-1,-1 1,1 0,-1 0,0 1,1-1,-1 0,0 0,0 1,0-1,0 0,0 1,0-1,0 1,-1-1,1 1,0 0,-1-1,1 1,-1 0,0-1,0 1,1 0,-1 0,0-1,0 1,-1 0,1-1,0 1,-1 0,1 0,-1-1,1 1,-1-1,0 2,0-1,-1 1,1-1,0 0,-1 1,0-1,1 0,-1 0,0 0,0-1,0 1,0 0,-1-1,0 1,-36 18,7-4,27-13,3-2,-1 1,1-1,-1 1,1 0,-1 0,1 0,0 0,0 0,0 1,2-2,0-1,0 1,0-1,1 0,-1 1,0-1,0 0,1 1,-1-1,0 0,1 1,-1-1,0 0,1 1,-1-1,0 0,1 0,-1 0,1 1,-1-1,0 0,1 0,-1 0,1 0,-1 0,1 0,-1 0,0 0,1 0,-1 0,1 0,-1 0,1 0,-1 0,20 1,-20-1,16 1,-3-1,1 0,0 1,-1 1,1 0,10 4,-22-6,0 1,0-1,0 1,0 0,0 0,0 0,0 0,0 0,0 1,0-1,-1 0,1 1,-1-1,1 1,-1 0,1-1,-1 1,0 0,0 0,0 0,0 0,0 0,0 0,-1 0,1 0,-1 0,1 1,-1-1,0 0,0 0,0 0,0 1,0-1,0 0,-1 0,1 0,-1 0,0 1,0 3,-1-1,0 0,0 1,0-1,0 0,-1 0,0-1,0 1,0-1,-1 1,1-1,-1 0,0 0,0 0,-1-1,1 0,-10 9,1 1,1 0,-3 5,-3 2,11-13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07T08:31:31.8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1 252,'1'-3,"0"0,0-1,1 1,-1 0,1 0,0 0,0 0,0 1,0-1,1 0,-1 1,4-3,-1 0,37-35,-38 36,0 1,1 0,-1 0,1 0,-1 0,1 1,0 0,0 0,4-1,-8 3,-1 0,1 0,0 0,0 0,-1 0,1 0,0 1,0-1,-1 0,1 0,0 1,-1-1,1 0,0 1,-1-1,1 0,-1 1,1-1,0 1,-1-1,1 1,-1 0,1-1,-1 1,0-1,1 1,-1 0,0-1,1 1,-1 0,0 0,0-1,0 1,1 0,-1 0,0-1,0 2,1 31,-1-28,-2 25,-2-1,-1 1,-2-1,-7 24,11-44,2-5,-1-1,1 1,-1-1,1 0,-1 0,0 0,-1 0,1 0,0 0,-4 2,5-4,1-1,0 1,-1-1,1 0,0 0,0 0,-1 1,1-1,0 0,0 0,-1 1,1-1,0 0,0 0,0 1,-1-1,1 0,0 1,0-1,0 0,0 1,0-1,0 0,0 1,0-1,0 0,0 1,0-1,0 0,0 1,0-1,0 0,0 1,0-1,0 0,0 1,0-1,1 0,-1 0,0 1,0-1,0 0,1 1,-1-1,0 0,0 0,1 1,-1-1,0 0,0 0,1 0,-1 0,0 1,1-1,-1 0,0 0,1 0,-1 0,0 0,1 0,-1 0,25 3,-21-3,10 0,4 1,1 0,10-3,-25 2,0-1,0 1,0-1,0 0,-1 0,1 0,0 0,-1-1,1 0,-1 0,0 0,1 0,-1 0,2-3,-3 4,-1-1,0 1,0-1,0 0,-1 1,1-1,0 0,-1 0,1 0,-1 0,1 1,-1-1,0 0,0 0,0 0,0 0,0-1,-2-15</inkml:trace>
  <inkml:trace contextRef="#ctx0" brushRef="#br0" timeOffset="1035.23">248 199,'-1'1,"1"0,0 0,0 0,0 0,0 0,0 0,0 0,1 0,-1 0,0 0,0 0,1 0,-1 0,1 0,-1 0,1 0,-1-1,1 1,0 0,-1 0,1-1,-1 0,1 0,-1 0,1 0,-1 0,1 0,-1 0,1 0,-1 0,1 0,-1 0,1-1,-1 1,0 0,1 0,-1 0,1 0,-1-1,1 1,-1 0,0-1,1 1,-1 0,1-1,-1 1,28-33,-25 28,22-30,-11 14,0 1,2 1,0 1,5-4,-17 18,0 0,1 0,0 0,0 1,0 0,0 0,0 0,1 1,-1-1,1 1,-1 1,1-1,0 1,0 0,0 0,0 1,0-1,0 1,3 1,-7-1,0 1,0 0,0-1,0 1,0 0,0 0,0 0,-1 0,1 0,0 1,-1-1,1 0,-1 1,1 0,-1-1,0 1,0 0,1-1,-1 1,0 0,-1 0,1 0,0 0,0 0,-1 0,0 0,1 0,-1 0,0 0,0 2,1 9,0 0,-1 0,-1 0,-1 6,1-12,0 1,-1 0,-1 0,0-1,0 1,0 0,-1-1,0 0,0 0,-1 0,0-1,0 1,-2 0,-27 42,24-30,4-10,1 0,1 0,0 0,0 1,0 0,2 0,-1 0,1 0,2-9,0 0,0 0,0-1,0 1,0 0,0 0,-1 0,1-1,0 1,0 0,-1 0,1 0,0-1,-1 1,1 0,-1-1,1 1,-1 0,0-1,1 1,-1 0,1-1,-1 1,0-1,0 0,1 1,-1-1,0 1,0-1,1 0,-1 0,0 1,0-1,0 0,0 0,1 0,-1 0,0 0,0 0,0 0,0 0,1 0,-1-1,0 1,0 0,0 0,1-1,-1 1,0-1,0 1,1 0,-1-1,0 1,1-1,-1 0,0 1,-11-9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07T08:31:24.4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107 106,'1'-2,"1"-1,0 1,0-1,1 1,-1 0,0 0,1 0,0 0,-1 0,1 1,0-1,0 1,0 0,3-3,14-8,-4 1,0 1,1 1,1 1,13-5,-30 13,0-1,0 1,0 0,0-1,0 1,0 0,0 0,0 0,1-1,-1 1,0 1,0-1,0 0,0 0,0 0,0 1,0-1,0 0,1 1,-1-1,0 1,0-1,-1 1,1-1,0 1,0 0,0 0,0-1,0 1,-1 0,1 0,0 0,-1 0,1 0,-1 0,1 0,-1 0,1 0,-1 0,0 0,0 0,1 0,-1 0,0 1,0 1,1 1,-1-1,0 1,0-1,-1 0,1 1,-1-1,1 0,-1 1,0-1,0 0,-1 0,1 0,-2 2,-3 3,0 0,0-1,-1 0,-3 2,2-1,0-1,1 1,-5 6,-29 31,41-45,0 0,0 0,0 0,0 0,0 0,0 1,0-1,0 0,0 0,0 0,-1 0,1 0,0 0,0 1,0-1,0 0,0 0,0 0,0 0,0 0,0 0,0 1,0-1,0 0,0 0,0 0,1 0,-1 0,0 1,0-1,0 0,0 0,0 0,0 0,0 0,0 0,0 0,0 1,0-1,1 0,-1 0,0 0,0 0,0 0,0 0,0 0,0 0,1 0,9 3,14-2,-22-1,93-2,-77 1</inkml:trace>
  <inkml:trace contextRef="#ctx0" brushRef="#br0" timeOffset="846.766">565 0,'-1'3,"0"1,0-1,0 0,0 0,0 0,0 0,-1 0,0 0,1 0,-1 0,0-1,0 1,-1-1,1 1,0-1,-1 0,0 0,-1 1,0 0,0 0,1 1,-1 0,1-1,0 1,0 0,0 0,0 1,0 0,1 0,0-1,-1 0,0 0,1 0,-1 0,-1 0,-1 1,-15 21,20-26,0 0,-1 1,1-1,0 1,0-1,0 0,-1 1,1-1,0 1,0-1,0 1,0-1,0 1,0-1,0 1,0-1,0 0,0 1,0-1,0 1,1-1,-1 1,0-1,0 1,0-1,1 0,-1 1,0-1,1 1,13 6,21-2,-14-6,1-1,-1-1,1-1,15-5,9-2,-10 5,-13 2,1-1,-1-1,18-7,-32 8</inkml:trace>
  <inkml:trace contextRef="#ctx0" brushRef="#br0" timeOffset="1536.924">601 18,'0'18,"2"0,1 0,0 1,1 1,-1-1,-1 10,-1 1,-2 0,-1 0,-1 0,-3 10,3-25</inkml:trace>
  <inkml:trace contextRef="#ctx0" brushRef="#br0" timeOffset="2464.414">1 530,'1'-2,"0"0,0 0,0 1,0-1,1 0,-1 0,1 1,-1-1,1 1,-1-1,1 1,0 0,0 0,0 0,0 0,0 0,0 0,1 0,4-3,24-13,4-3,33-14,-57 30,1-1,-1 2,1 0,0 0,0 1,0 0,0 1,4 0,-14 1,0 0,-1 0,1 0,-1 1,1-1,-1 0,0 1,1-1,-1 1,1 0,-1-1,0 1,1 0,-1 0,0 0,0 0,1 0,-1 0,0 0,0 1,1 0,-1 1,1-1,-1 1,0 0,0-1,0 1,0 0,-1 0,1-1,0 4,-1 5,0 0,0 1,-1-1,0 0,-2 5,0-9,1 1,-2 0,1-1,-1 0,0 0,-1 0,0 0,0-1,0 1,-1-1,0 0,-3 4,0 0,1 1,-2 4,9-15,1 1,0-1,0 0,0 1,0-1,-1 1,1-1,0 1,0-1,0 1,0-1,0 1,0-1,0 1,0-1,0 0,0 1,0-1,1 1,-1-1,0 1,0-1,0 1,0-1,1 0,-1 1,0-1,1 1,-1-1,0 0,0 1,1-1,-1 0,1 0,-1 1,0-1,1 0,-1 0,1 1,-1-1,1 0,-1 0,0 0,1 0,-1 0,1 0,-1 0,1 0,28 5,-25-5,21 2,0-1,0-1,1-1,-1-1,0-1,-1-1,4-2,-27 5,1 1,-1-1,0 1,1-1,-1 1,0-1,1 1,-1-1,0 0,0 0,0 0,0 0,0 0,0 0,0 0,0 0,0 0,-1 1,0-1,0 0,0 1,1-1,-1 0,0 1,0-1,0 0,0 1,0-1,0 0,0 1,0-1,-1 0,1 1,0-1,0 0,0 1,-1-1,1 1,0-1,-1 0,-2-3,0 1,0-1,-1 1,1-1,-1 1,0 1,0-1,-1 0,-9-6</inkml:trace>
  <inkml:trace contextRef="#ctx0" brushRef="#br0" timeOffset="3463.733">565 283,'-1'14,"0"0,0 1,-1-1,-1 0,0-1,-1 1,-1-1,0 1,-2 2,6-15,1-1,-1 1,1 0,-1 0,1 0,0-1,-1 1,1 0,0 0,0 0,-1 0,1 0,0 0,0 0,0 0,0-1,0 1,0 0,0 0,1 0,-1 0,0 0,0 0,1 0,-1 0,0-1,1 1,-1 0,1 0,-1 0,1-1,0 1,-1 0,1-1,0 1,-1 0,1-1,0 1,0-1,0 1,-1-1,1 0,0 1,0-1,0 0,0 0,0 1,0-1,0 0,-1 0,2 0,8 2,1-1,0 0,0-1,8-1,1 1,-18 0,0 0,0 1,0-1,0 1,0 0,0-1,0 1,0 0,0 0,0 0,0 0,0 1,-1-1,1 0,0 1,-1-1,0 1,1 0,-1-1,0 1,0 0,0 0,0 0,0 0,0 0,0 0,-1 0,1 0,-1 0,1 0,-1 0,0 1,0-1,0 0,0 0,0 1,0 0,0 1,-1 0,1 0,-1 0,1-1,-1 1,0 0,0-1,-1 1,1-1,-1 1,0-1,0 0,0 0,0 0,-1 0,1 0,-1 0,1 0,-4 1,-17 9,-1-1,-4 0,-5 2,31-12,0-1,1-1,-1 1,0 0,-1 0,1-1,0 1,0-1,0 0,0 0,0 0,0 0,0 0,0 0,-1 0,1-1,0 1,0-1,0 1,0-1,0-1,-1 1,1-1,0 1,1-1,-1 0,0 0,0 0,1 0,-1 0,1 0,0 0,0-1,0 1,0 0,0-1,0-1,-4-12</inkml:trace>
  <inkml:trace contextRef="#ctx0" brushRef="#br0" timeOffset="4048.212">548 371,'2'0,"5"0,7 0,4 0,2 0,0 0,1 0,1 0,7 0,2 0,-2 0,-3 0,-3 0,-5 0</inkml:trace>
  <inkml:trace contextRef="#ctx0" brushRef="#br0" timeOffset="5316.777">354 794,'0'-2,"1"1,-1-1,1 0,0 1,-1-1,1 1,0-1,0 1,0-1,0 1,1 0,-1 0,0-1,1 1,-1 0,22-18,-22 19,5-4,-1 1,1-1,0 1,0 0,0 1,0 0,1 0,-1 0,1 0,5 1,-10 0,1 1,-1 0,0 0,0 0,0 0,0 0,0 1,0-1,0 1,0-1,0 1,0 0,0-1,0 1,0 0,0 1,0-1,-1 0,1 0,0 1,-1-1,1 1,-1-1,0 1,1 0,-1-1,0 1,0 0,0 0,0 0,-1 0,1 0,0 0,-1 0,1 1,0 2,0 0,-1 1,1-1,-1 0,0 0,-1 0,1 1,-1-1,0 0,0 0,-1 0,1 0,-1 0,0-1,0 1,-1 0,1-1,-1 1,0-1,-1 0,1 0,-1 0,1-1,-1 1,0-1,0 0,-4 2,-8 5,-1-1,1-1,-1 0,-1-1,1-1,-1-1,-3 0,-7 6,28-11,0 0,0 0,0 0,-1 0,1 0,0 0,0 0,0 0,0 1,0-1,-1 0,1 0,0 0,0 0,0 0,0 0,0 1,0-1,-1 0,1 0,0 0,0 0,0 1,0-1,0 0,0 0,0 0,0 0,0 1,0-1,0 0,0 0,0 0,0 0,0 1,0-1,0 0,0 0,0 0,0 1,15 2,63 0,73-6,-148 3,0 0,1 0,-1-1,0 1,0 0,0-1,0 0,0 0,0 0,0 0,0-1,0 1,0-1,0 1,-1-1,1 0,-1 0,1-1,5-8</inkml:trace>
  <inkml:trace contextRef="#ctx0" brushRef="#br0" timeOffset="6334.139">706 776,'-1'6,"-1"-1,1 1,-1-1,0 1,0-1,0 0,-1 0,0 0,0 0,-2 2,-11 20,-4 12,13-27,0 0,1 0,1 1,0-1,-1 9,5-20,1 0,0 1,0-1,-1 1,1-1,0 0,0 1,0-1,1 1,-1-1,0 0,0 1,1-1,-1 0,1 1,-1-1,1 0,0 0,-1 1,1-1,0 0,0 0,0 0,1 1,0-1,0 1,0-1,0 0,0 0,0 0,1 0,-1 0,0-1,1 1,-1-1,0 1,1-1,2 0,-1 0,1 0,0 0,0-1,0 1,0-1,-1 0,1-1,0 1,-1-1,1 0,-1 0,0 0,0 0,4-4,-6 5,0-1,0 0,-1 0,1 0,-1 0,1 0,-1 0,0-1,0 1,0 0,0-1,0 1,-1-1,1 1,0-1,-1 1,0-1,0 1,0-1,0 1,0-1,0 1,-1-1,1 1,-1-1,-1-2,1 2,-1-1,0 1,0-1,0 1,0 0,-1 0,1 0,-1 0,0 0,0 0,0 1,0 0,-1-1,1 1,0 0,-3 0,-9-5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07T08:30:24.5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117 74,'3'-1,"1"0,0 0,0-1,-1 1,1-1,-1 1,1-2,7-2,23-11,-12 6,0 1,18-5,-34 12,1 0,0 1,0 0,0 0,0 1,0 0,0 0,1 0,-1 1,0 0,3 1,-8-1,1 0,-1-1,0 1,0 0,0 0,0 1,0-1,0 0,0 1,0-1,0 1,0 0,-1 0,1-1,-1 1,0 0,1 0,-1 0,1 1,-1 1,0 0,1 0,-1 0,-1 0,1 0,0 0,-1 0,0 0,0 0,0 0,-1 2,1-1,-1 1,0-1,0 0,-1 1,1-1,-1 0,0 0,-1 0,1 0,-1-1,0 1,0-1,-1 1,1-1,-1 0,0-1,-3 4,5-6,-66 39,63-37,0 0,0 0,0-1,-1 0,1 0,-1-1,1 1,-1-1,-5 0,-166-3,125 3,653-1,-555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07T08:30:33.5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251 59,'-4'2,"1"1,0-1,-1 0,0 0,1 0,-1 0,0-1,0 1,0-1,-25 12,20-6,7-6,1 1,-1-1,1 1,-1-1,0 0,0 0,1 0,-1 0,0 0,0 0,0 0,0 0,0-1,0 1,0-1,0 0,0 1,-1-1,1 0,0 0,2 0,0 0,-1 0,1 0,0 0,0 0,0 0,0 0,0-1,-1 1,1 0,0 0,0 0,0 0,0 0,0 0,0 0,0 0,-1 0,1-1,0 1,0 0,0 0,0 0,0 0,0 0,0 0,0-1,0 1,0 0,0 0,0 0,0 0,0 0,0-1,0 1,0 0,0 0,0 0,0 0,0 0,0 0,0-1,0 1,0 0,0 0,0 0,8-5,10-2,8 2,-15 4,-1-1,0 0,0 0,0-1,0-1,0 0,-1 0,1 0,-1-2,0 1,2-3,-3 2,0 1,0-1,0 2,1-1,-1 1,1 0,0 1,1 0,-1 0,6 0,-14 2,0 1,-1 0,1 0,0 0,0 0,-1 0,1 0,0 0,0 0,-1 0,1 0,0 0,-1 0,1 0,0 1,0-1,-1 0,1 1,0-1,-1 0,1 1,-1-1,1 1,0-1,-1 1,1-1,-1 1,1-1,-1 1,1 0,0 1,0 0,-1 1,1-1,0 0,-1 0,0 1,1-1,-1 0,0 1,0 1,-1 5,0 0,0 0,-1 0,0 0,-1 2,-1-2,0 1,-1-1,0 0,0 0,-1 0,0-1,-1 0,0 0,0-1,0 0,-1 0,0 0,0-1,-1-1,0 1,0-1,0-1,-1 0,1 0,-2 0,6-3,1 1,0 0,0 0,1 0,-1 0,0 1,1-1,-1 1,1 0,0 0,0 0,0 1,0-1,1 1,-1-1,0 4,-17 17,16-19,0 1,-1-1,2 1,-1-1,0 3,-8 16,7-13</inkml:trace>
  <inkml:trace contextRef="#ctx0" brushRef="#br0" timeOffset="2014.655">145 518,'-2'-34,"1"23,1 1,-1-1,2 1,-1-1,2 1,-1 0,1-1,3-5,-4 14,1-1,-1 1,1 0,-1 0,1 1,0-1,0 0,0 1,0-1,0 1,0-1,1 1,-1 0,0 0,1 0,-1 0,1 1,-1-1,1 0,-1 1,1 0,-1 0,3 0,10-1,-1 1,1 1,9 1,-20-1,-1-1,-1 0,0 1,1 0,-1-1,0 1,0 0,0 0,0 0,0 0,0 0,0 1,0-1,0 1,0-1,-1 1,1 0,-1 0,1-1,-1 1,1 0,-1 0,0 1,0-1,0 0,-1 0,1 0,0 1,-1-1,1 0,-1 1,0 0,1 0,-1 0,0 0,0 0,0-1,-1 1,1 0,-1 0,1 0,-1 0,0-1,0 1,0 0,-1-1,1 1,0-1,-1 1,0-1,0 0,0 0,0 0,0 0,0 0,-2 1,-9 5,-1-1,0 0,-7 1,-26 13,24-9,8-5,1 0,0 1,1 0,-1 1,1 1,1 0,0 1,1 0,-6 8,13-14,0 0,1 1,0 0,0-1,1 1,-1 0,1 0,0 0,1 1,0-1,0 0,0 1,1-1,0 0,0 1,0-1,2 4,-2-8,0-1,0 1,1-1,-1 1,1-1,-1 1,1-1,0 1,0-1,-1 1,1-1,0 0,0 0,0 1,0-1,1 0,-1 0,0 0,0 0,2 0,0 1,1 0,0-1,-1 1,1-1,0 0,0 0,0 0,3 0,4 0,0-1,0 0,0-1,0 0,0-1,1 0,-1-1,0 0,0-2,-1 1,0-1,0 0,6-5,54-42,-66 49,0-1,-1 0,0 1,0-2,0 1,-1 0,1 0,-1-1,0 1,0-1,-1 0,1 0,-1 1,0-1,0 0,-1 0,0 0,0 0,0 0,0 0,-1 0,1 0,-1 0,0 0,-1 0,0 1,1-1,-1 0,-1 1,1-1,-1 1,1 0,-1 0,0 0,-2-1,2 3,0 0,-1 0,1 0,-1 1,1-1,-1 1,0 0,1 0,-1 0,0 1,0-1,0 1,1 0,-4 0,-8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07T08:30:26.6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170 1,'78'-1,"88"2,-162-1,0 1,1-1,-1 1,0 0,1 0,-1 1,0-1,0 1,1 0,-4-2,0 1,0 0,0-1,-1 1,1 0,0-1,0 1,0 0,-1 0,1 0,-1-1,1 1,0 0,-1 0,1 0,-1 0,0 0,1 0,-1 0,0 0,0 0,0 0,1 1,-1-1,0 0,0 0,-1 0,1 0,0 0,0 0,0 0,-1 0,1 0,0 0,-1 0,1 0,-1 0,0 0,-2 5,-1-1,1 1,-1-1,0 0,0 0,-1-1,0 0,0 1,0-1,0-1,0 1,-6 2,-11 4,0 0,-21 6,-11 4,51-19,-11 6,16-4,8-2,-7-1,-1 0,0 0,0 0,0 0,1 1,-1-1,0 1,0-1,0 1,0 0,0 0,0 0,0 0,0 0,0 0,-1 1,1-1,0 1,-1-1,1 1,-1 0,1 1,0 0,0 1,-1-1,1 1,-1 0,0-1,-1 1,1 0,0-1,-1 1,0 0,0 1,0-1,1 0,-1-1,-1 1,1 0,-1-1,1 1,-1 0,0-1,0 1,0-1,-1 1,1-1,-1 0,0 1,0-1,0 0,-1 0,1-1,-1 1,1 0,-1-1,0 1,0-1,0 0,0 0,0 0,0-1,-1 1,1-1,-1 1,1-1,-1 0,-3 0,-134 31,47-14,88-16,12-2</inkml:trace>
  <inkml:trace contextRef="#ctx0" brushRef="#br0" timeOffset="1235.702">152 389,'-1'85,"2"95,-1-177,0-1,1 0,-1 1,0-1,1 0,0 0,-1 0,1 1,0-1,0 0,0 0,0 0,1 0,-1-1,0 1,1 0,-1 0,1-1,0 1,0-1,0 1,-1-1,1 0,0 0,0 0,1 0,-1 0,0 0,1 0,8 1,-1-1,0 1,1-1,-1-1,1 0,0-1,7 1,242-16,-182 9,-53 5,-1-1,20-6,-44 9,0 0,0 0,0 0,0 0,-1 0,1 0,0 0,0 0,0 0,0 0,0 0,0 0,-1 0,1-1,0 1,0 0,0 0,0 0,0 0,0 0,0 0,0 0,0-1,0 1,0 0,-1 0,1 0,0 0,0 0,0-1,0 1,0 0,0 0,0 0,0 0,0 0,0-1,0 1,0 0,0 0,1 0,-1 0,0 0,0 0,0-1,0 1,0 0,0 0,0 0,0 0,0 0,0 0,1 0,-1-1,0 1,0 0,0 0,0 0,0 0,0 0,0 0,1 0,-1 0,0 0,0 0,0 0,0 0,0 0,1 0,-1 0,-12-7,10 6,-15-6</inkml:trace>
  <inkml:trace contextRef="#ctx0" brushRef="#br0" timeOffset="1889.946">417 495,'0'3,"0"4,0 3,0 4,0 2,0 5,0 4,0 1,-3-4,-2-2,2-2,-1-2,-1 1,0 0,1 0,0 0,2-3</inkml:trace>
  <inkml:trace contextRef="#ctx0" brushRef="#br0" timeOffset="3199.441">505 830,'0'8,"0"9,-1 0,0 0,-1 0,0 0,0-11,1-1,-1 1,0-1,0 1,-1-1,0 0,0 0,0 0,0 0,-1-1,0 1,0-1,-2 2,6-6,0 0,0 0,0 0,-1 0,1 1,0-1,0 0,0 0,-1 0,1 0,0 1,0-1,0 0,0 0,-1 0,1 1,0-1,0 0,0 0,0 1,0-1,0 0,0 0,0 0,0 1,0-1,0 0,0 0,0 1,0-1,0 0,0 0,0 1,0-1,0 0,0 0,0 1,0-1,0 0,0 0,1 1,-1-1,0 0,0 0,0 0,15 4,19-5,-13-2,-13 1,0 1,0 0,0 1,0-1,0 2,-6-1,0 0,-1 0,1 0,-1 1,1-1,0 0,-1 1,1 0,-1-1,0 1,1 0,-1 0,1 0,-1 0,0 0,0 0,0 0,1 0,-1 0,0 0,0 1,-1-1,1 1,0-1,0 0,0 1,-1-1,0 0,0 0,1 0,-1 1,0-1,0 0,0 0,0 0,0 0,0 0,-1 0,1 0,0 0,0 0,-1 0,1 0,-1 0,1 0,-1 0,1 0,-1 0,1-1,-1 1,0 0,0 0,1-1,-1 1,0 0,0-1,0 1,0 0,-34 16,25-13,-18 10,15-7,-1-1,1 0,-1 0,0-2,0 0,0 0,-11 0,23-4,0 0,0 0,0 0,0 0,1 0,-1 0,0-1,0 1,0-1,0 1,0-1,1 0,-1 0,0 0,0 0,-6-6</inkml:trace>
  <inkml:trace contextRef="#ctx0" brushRef="#br0" timeOffset="3836.737">470 830,'6'0,"7"0,6 0,5 0,10 0,6 0,-2 0,0 0,-4 0,-5 0,-2 0,2 0,-2 0,-3 0,-2 0,-4 0</inkml:trace>
  <inkml:trace contextRef="#ctx0" brushRef="#br0" timeOffset="5556.137">558 1147,'-1'7,"0"0,0 0,-1 0,1-1,-2 1,1 0,-1-1,0 1,0-1,0 0,-1 0,0 0,-7 8,1 0,-2 0,0-2,-4 4,11-10,0 0,0 1,1 0,0 0,0 0,0 0,1 1,0-1,1 1,0 0,0 0,0 0,1 0,0 3,1-9,0-1,0 0,-1 0,1 0,0 0,0 0,1 0,-1 0,0 1,0-1,0 0,1 0,-1 0,1 0,-1 0,1 0,-1 0,1 0,-1 0,1 0,0-1,0 1,-1 0,1 0,0-1,0 1,0 0,0-1,0 1,0-1,0 1,0-1,0 1,0-1,0 0,0 1,0-1,0 0,0 0,1 0,-1 0,0 0,0 0,0 0,0 0,0-1,0 1,0 0,1-1,6-1,1-1,-1 0,0 0,0-1,4-2,22-15,-31 20,-1 0,-1-1,1 1,0-1,0 0,-1 1,1-1,-1 0,1 0,-1 0,0 0,0 0,1-1,-2 1,1 0,-1 1,0 0,0 0,0 0,0 0,0 0,0 0,0 0,-1 1,1-1,0 0,-1 0,1 0,0 0,-1 1,1-1,-1 0,0 0,1 1,-1-1,0 0,1 1,-1-1,0 1,0-1,1 1,-1-1,0 1,0-1,-29-10,18 8,1-2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07T08:30:37.6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123 64,'-8'0,"0"0,0 1,0 0,0 1,0 0,1 0,-1 0,-5 4,10-5,0 0,0 1,0 0,1-1,-1 1,0 0,1 1,-1-1,1 0,0 1,0-1,0 1,0-1,0 1,1 0,-1 0,1 0,-1 0,1 0,0 0,1 1,-1 0,0-3,1 0,0 0,0 0,0 1,0-1,0 0,0 0,1 0,-1 0,0 0,0 0,1 0,-1 0,1 0,-1 0,1 0,-1 0,1 0,0-1,-1 1,1 0,0 0,0-1,-1 1,2 0,0 1,1-1,0 0,-1 1,1-1,0 0,0-1,0 1,0 0,-1-1,2 0,6 1,0-1,0 0,0-1,-1 0,7-1,-11 1,-1 0,0 0,0-1,0 1,0-1,0 0,0 0,-1 0,1 0,0-1,-1 0,0 1,0-1,0-1,0 1,0 0,0-1,-1 1,0-1,0 0,0 1,0-1,0-2,1-4,0-1,-1 1,0-1,-1 0,0 1,-1-1,0 0,-2-8,3 79,-4 36,2-89,0 0,0 0,0 1,-1-1,0 0,-1 0,0-1,0 1,0-1,-1 1,-1 0,-3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07T08:30:40.3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247 1,'0'3,"0"4,-3 4,-2 3,2 2,-7 10,-3 4,-12 9,-1 4,0 0,-4 2,0-3,5-7,7-5,6-6,3-6,2-10,3-5</inkml:trace>
  <inkml:trace contextRef="#ctx0" brushRef="#br0" timeOffset="644.233">459 54,'-1'4,"1"1,-1-1,0 1,0-1,0 0,0 0,-1 0,1 1,-1-1,-2 2,-27 40,-1 0,14-15,-1-2,-8 9,-6 7,16-20,-1-1,-2-1,-10 8,12-13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07T08:30:38.3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161 6,'-2'0,"1"1,-1-1,1 0,-1 1,1 0,0-1,-1 1,1 0,0 0,-1-1,1 1,0 0,0 0,0 1,0-1,0 0,0 0,0 1,-19 29,14-20,-15 19,-14 15,22-28,7-10,1 0,1 1,-1-1,1 1,1 1,-1-1,1 0,1 1,0-1,-1 5,2-7</inkml:trace>
  <inkml:trace contextRef="#ctx0" brushRef="#br0" timeOffset="1079.111">284 76,'-1'12,"1"-1,-2 1,1 0,-2-1,1 1,-2-1,1 1,-1-1,-1-1,0 1,-1-1,0 0,-5 6,11-15,-1 0,0 0,1 0,-1 0,1 0,-1 0,1 0,-1 0,1 0,0 0,0 0,-1 0,1 0,0 0,0 0,0 1,0-1,0 0,0 0,1 1,-1-1,1 0,-1-1,1 1,-1 0,1-1,0 1,-1 0,1-1,0 1,0-1,-1 1,1-1,0 1,0-1,0 1,0-1,0 0,-1 0,1 1,0-1,8 1,-1 0,1-1,-1 1,1-2,2 0,3 1,-1 0,1-1,0-1,0 0,-1-1,1 0,-1-1,0 0,0-2,0 1,0-1,-1-1,0 0,-1-1,0 0,0-1,5-5,-13 11,0-1,-1 1,0-1,1 1,-1-1,0 1,-1-1,1 0,-1 0,0 0,0 0,0 0,0 0,-1 0,1-1,-1 1,0 0,-1 0,1 0,-1 0,1 0,-1 0,-1 0,0-3,0 2,1 1,-1-1,-1 1,1 0,-1 0,1 0,-1 0,0 0,-1 1,1-1,-1 1,1 0,-1 0,0 0,0 0,0 1,-1 0,1 0,0 0,-5-1,-14-1,-1 0,0 2,0 1,0 1,-21 3,-11-1,30-2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07T08:30:51.1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249 88,'0'3,"0"4,-3 4,-2 3,2 2,-1 1,-1-2,-3 0,-1 2,-1 2,1 1,-4 0,0-1,-1-3,2-8,4-8,2-3</inkml:trace>
  <inkml:trace contextRef="#ctx0" brushRef="#br0" timeOffset="1349.35">407 0,'-7'8,"1"0,1 0,-1 1,1-1,1 1,-3 7,-12 21,7-17,0 0,0 0,-2 8,12-22,-1 1,1-1,0 1,0 0,1 0,0 0,0 0,0 0,1 6,1-11,-1-1,0 1,0 0,1 0,-1 0,1 0,0 0,0-1,-1 1,1 0,0-1,1 1,-1-1,0 1,0-1,1 1,-1-1,0 0,1 1,2 0,-1 0,1 0,0 0,-1 0,1-1,0 1,0-1,0 0,2 0,2 0,0 0,0 0,1-1,-1 0,0 0,1-1,-1 0,0-1,2 0,78-26,-84 27,-1-1,0 1,0-1,0 0,0 0,0 0,0-1,0 1,-1 0,1-1,-1 0,0 0,0 1,0-1,0-1,0 1,-1 0,1 0,-1-1,0 1,0 0,0-1,-1 1,1-1,-1-2,1 3,0 0,-1 0,0 0,0 0,0-1,0 1,0 0,0 0,-1 0,0 0,1 0,-1 0,0 0,-1 0,1 0,-1 0,1 0,-1 0,0 1,0-1,0 1,0 0,0-1,0 1,-1 0,1 0,-1 0,-2-1,-7 0,-1 0,1 1,-1 0,0 1,0 0,0 1,1 0,-1 1,-4 1,-30 1,30-3,2 0</inkml:trace>
  <inkml:trace contextRef="#ctx0" brushRef="#br0" timeOffset="2114.302">143 388,'0'7,"0"6,0 0,0 0,-1 0,-1 0,0-1,-1 1,0-1,-5 13,-103 228,110-251,1-2,0 1,0 0,-1 0,1 0,0-1,0 1,-1 0,1 0,-1-1,1 1,-1 0,1-1,-1 1,1 0,-1-1,1 1,-1-1,0 1,0 0,-1-5</inkml:trace>
  <inkml:trace contextRef="#ctx0" brushRef="#br0" timeOffset="3854.677">407 494,'-23'25,"19"-19,0-1,0 0,-1-1,1 1,-1-1,0 0,-1 0,1 0,-3 1,-2 0,0 2,1-1,-1 1,2 1,-1 0,-3 4,-6 6,16-17,1 0,0 0,0 0,-1 0,1 0,-1 0,1 0,-1 0,1 0,-1-1,1 1,-1-1,0 1,1-1,-1 0,0 0,1 1,-2-1,3-1,0 1,0 0,0-1,0 1,0-1,0 1,0 0,0-1,0 1,0 0,0-1,1 1,-1 0,0-1,0 1,0 0,0-1,0 1,1 0,-1-1,0 1,0 0,1-1,-1 1,0 0,0 0,1 0,-1-1,0 1,1 0,-1 0,0 0,1 0,-1-1,14-10,1 0,158-124,-154 118,0-1,1 1,1 1,0 0,1 2,21-11,-40 24,0-1,0 1,0 0,0 0,0 1,1-1,-1 0,0 1,0 0,1 0,-1 0,0 0,0 1,1-1,-1 1,0 0,1 0,-2 0,0 0,0 0,-1 0,1 0,-1 1,1-1,-1 1,1-1,-1 1,0-1,0 1,0 0,0-1,0 1,0 0,0 0,-1 0,1 0,-1 0,1 0,-1 0,0 0,0 0,1 0,-1 0,-1 0,1 0,0 0,-1 2,1 0,-1 0,0-1,0 1,0 0,-1-1,1 1,-1 0,0-1,0 0,-2 4,-32 35,7-10,3 3,-28 38,-35 34,82-100,0 0,1 1,0 0,0 1,1-1,0 1,1 0,-1 1,-7 10,4-15,8-5,0-1,0 1,-1 0,1 0,0 0,0 0,0-1,-1 1,1 0,0 0,0-1,0 1,0 0,-1 0,1-1,0 1,0 0,0 0,0-1,0 1,0 0,0-1,0 1,0 0,0 0,0-1,0 1,0 0,0-1,0 1,0 0,0-1,2-11,3-1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1-07T08:30:46.2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205 89,'0'3,"0"4,-3 4,-2 3,-1 2,-1 1,-2 7,0 6,0 0,-3-2,1-2,0-7,1-2,3-2,-4-3,0-1,2-8,3-4</inkml:trace>
  <inkml:trace contextRef="#ctx0" brushRef="#br0" timeOffset="870.669">487 1,'-2'0,"0"1,0-1,1 0,-1 1,0 0,1-1,-1 1,0 0,1 0,-1 0,1 0,-1 0,1 0,0 0,0 1,-22 22,13-13,5-5,0 1,0-1,1 1,-1 0,1 0,0 3,2-6,0 0,0 0,1 0,0 0,0 1,0-1,0 0,1 0,-1 1,1-1,0 0,1 3,-1-5,1-1,-1 0,1 0,0 1,0-1,-1 0,1 0,0 0,0 0,0 0,0 0,0 0,0 0,0-1,1 1,-1 0,0 0,0-1,1 1,-1-1,0 1,0-1,1 0,-1 0,1 1,-1-1,42 2,-37-2,37 0,32 0,9-4,-83 4,0 1,0-1,0 0,0-1,0 1,0 0,-1 0,1 0,0 0,0-1,0 1,0 0,-1-1,1 1,0-1,0 1,-1-1,1 1,0-1,-1 1,1-1,0 0,-2 1,1-1,-1 1,1-1,0 0,-1 1,0-1,1 1,-1 0,1-1,-1 1,1-1,-1 1,0 0,1-1,-1 1,0 0,1 0,-1 0,0 0,0-1,1 1,-1 0,0 0,1 0,-1 0,0 1,0-1,-29-6,18 2</inkml:trace>
  <inkml:trace contextRef="#ctx0" brushRef="#br0" timeOffset="1456.104">522 1,'-1'12,"-1"0,1 0,-2-1,0 1,0-1,-1 1,0-1,-1 0,-1-1,1 1,-3 1,6-8,-6 13,1 1,-5 14,7-17,0 0,-1 0,-7 12,5-16</inkml:trace>
  <inkml:trace contextRef="#ctx0" brushRef="#br0" timeOffset="2168.207">187 407,'-1'7,"1"-1,-1 1,-1 0,1-1,-1 0,0 1,0-1,-1 0,0 0,0 1,-10 14,0-1,-4 4,-11 17,9-5,16-29,-1 1,0 0,0-1,0 0,-1 0,0 0,-1 0,0-1,-5 5,10-10,0-1,0 1,0-1,0 1,1-1,-1 1,0-1,0 0,0 1,0-1,0 0,0 0,0 0,0 0,-1 0,2 0,0 0,-1 0,1 0,-1 0,1 0,0 0,-1-1,1 1,0 0,-1 0,1-1,0 1,-1 0,1-1,0 1,0 0,-1-1,1 1,0 0,0-1,0 1,-1 0,1-1,0 1,0-2,-1 0,1 0,0 1,0-1,0 0,0 0,0 0,0 1,1-1,-1 0,0 0,1 1,0-1,0 0,5-11</inkml:trace>
  <inkml:trace contextRef="#ctx0" brushRef="#br0" timeOffset="3233.349">311 283,'0'26,"-2"0,-3 22,4-38,-1-1,-1 1,0-1,0 0,-1 0,0 0,0-1,-1 1,-1 1,5-10,1 0,0 1,-1-1,1 1,0-1,-1 1,1-1,0 1,0-1,-1 1,1-1,0 1,0-1,0 1,0-1,0 1,0-1,0 1,0-1,0 1,0-1,0 1,0-1,0 1,0-1,0 1,1-1,-1 1,0-1,0 1,1-1,-1 1,1 0,0 0,0-1,0 1,1 0,-1-1,0 1,0-1,1 1,-1-1,0 0,1 1,-1-1,1 0,50 1,-43-2,1 1,-1-1,1 1,-1 0,1 0,3 2,-12-2,0 0,0 0,0 0,1 0,-1 0,0 0,0 1,0-1,0 0,0 1,0-1,0 1,-1-1,1 1,0-1,0 1,0 0,0-1,-1 1,1 0,0 0,-1 0,1 0,0-1,-1 1,1 0,-1 0,0 0,1 0,-1 0,0 0,1 0,-1 0,0 0,0 1,0-1,0 0,0 0,0 1,-1 1,0-1,-1 1,1-1,0 1,-1-1,1 0,-1 1,0-1,0 0,0 0,0 0,0 0,0-1,-1 1,1 0,0-1,-1 0,1 1,-1-1,0 0,1 0,-13 4,1-1,-1 0,-5 1,19-5,-68 12,-2-3,69-9,-2 0,1 1,0-1,-1 0,1 0,0 0,-1-1,1 1,0-1,0 1,-2-2,-5-3</inkml:trace>
  <inkml:trace contextRef="#ctx0" brushRef="#br0" timeOffset="3969.38">328 301,'0'3,"3"1,4 0,4-1,3-1,1 0,3-2,0 1,0-1,4 0,0-1,0 1,-4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5FF38-49BE-4AEE-AD92-508AED7EF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565CF-6232-4695-9C20-0B6273DF3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C91C-8ADA-42A3-95B1-F5043114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5BD-9C5B-4CE3-A1CC-23FB43E6F006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D7DA2-0E50-43E2-9522-57B28687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B9B8C-C81D-4209-9967-F5F4D417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4902-BCD2-4CE3-8FF4-6B5C02141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7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D72F6-881B-4C9E-B492-C0C9DE1A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D8E13-2F93-426E-9485-5B91CAEAD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91FA6-2CCD-44F0-B8E4-02B6DB96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5BD-9C5B-4CE3-A1CC-23FB43E6F006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F3817-0E16-49CE-9493-3A5472E8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E16DB-D229-40F3-8511-E3993D89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4902-BCD2-4CE3-8FF4-6B5C02141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27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585C5C-ECAB-4530-8692-B38569CEB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39D86-2C5D-4EAA-BB51-880CEC1EF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B37A1-B07F-4113-A325-A9685946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5BD-9C5B-4CE3-A1CC-23FB43E6F006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B073E-9D9D-4239-BD7C-4D84A91E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369B7-46A4-4C3B-AD1D-C336DD51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4902-BCD2-4CE3-8FF4-6B5C02141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8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31443-D16F-4B80-9488-40FDB829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B4600-76C3-4811-A731-E2F76CE7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5E4B2-A6B9-4718-B215-111F1360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5BD-9C5B-4CE3-A1CC-23FB43E6F006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4ED40-47C9-4E6D-9CDA-D0E3AEF1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996DF-86CF-4579-8F6E-3839F725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4902-BCD2-4CE3-8FF4-6B5C02141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6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4C968-8CA5-4E21-83D2-54C8AECE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9F26CB-F003-4DA0-81A6-43382ADE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A59B7-B3FF-4700-902C-22A6DE50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5BD-9C5B-4CE3-A1CC-23FB43E6F006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C9E7C-842A-4438-BDAF-C94D9517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E26EE-8E21-4719-A0FB-11D3EE0F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4902-BCD2-4CE3-8FF4-6B5C02141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7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25614-A5AE-4C2C-AE98-D51AC8C5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2E85F-7501-4E15-9790-C649554AA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40D21-8C93-4A9F-ADE4-5BB5F6AAF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BE5DA-9E19-4063-A19C-5CEC9E4E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5BD-9C5B-4CE3-A1CC-23FB43E6F006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B921DE-021A-435F-BA2E-94AD5D85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A2631-9C09-4E94-97B0-98674200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4902-BCD2-4CE3-8FF4-6B5C02141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3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BC71B-80E8-41F7-BED6-E49EEC07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6311B-55EA-4701-9121-59FACB245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EEA375-E161-4373-8DBE-08425C7C0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14FA98-1523-48FD-9279-3CADF2240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D63FF0-3764-4B65-A60A-6E2883653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ACA0A0-BEF5-47DA-9EFA-F1557F51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5BD-9C5B-4CE3-A1CC-23FB43E6F006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106B42-9783-4038-8071-1665E710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57F47D-37BA-4475-B3D6-DF2D33B0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4902-BCD2-4CE3-8FF4-6B5C02141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D86FF-5EFA-445B-81ED-7890E24D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2A0ECA-1D07-446D-BB02-75264C05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5BD-9C5B-4CE3-A1CC-23FB43E6F006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5D944-AA45-459D-BFB4-EA58F8BD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49B8D7-5D08-4B1B-B41D-58F550E8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4902-BCD2-4CE3-8FF4-6B5C02141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7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82EDB2-04E3-428F-BD3F-6D53E964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5BD-9C5B-4CE3-A1CC-23FB43E6F006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2365D0-2A76-4F0C-8C7C-605FFF8D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E8B0C-F1B3-4367-8623-D8F6800E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4902-BCD2-4CE3-8FF4-6B5C02141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4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830B-3011-41ED-BBA7-19158D76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76FD4-B545-42D5-BBEA-7107818A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F5564-19E9-45E4-92CB-E6E103553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4FA3A-24C0-4C08-A91E-F13E15C6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5BD-9C5B-4CE3-A1CC-23FB43E6F006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B5B50-E19C-458A-9079-CA8A938A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F834D-A746-4172-8F40-1E36C700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4902-BCD2-4CE3-8FF4-6B5C02141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7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09D62-0E21-489B-904B-AD571E74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D24C16-8C2D-48E9-9E4B-0B46037D6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9F24D5-A09A-431B-AF89-65100E79E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D6A14-3A8F-4A2B-B8E8-3B7AF9A6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5BD-9C5B-4CE3-A1CC-23FB43E6F006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D571EC-C15D-41D2-AC62-0B69C4B9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4B921-7DD1-474F-9E2B-462F3C43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4902-BCD2-4CE3-8FF4-6B5C02141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4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94C622-0AF8-476B-9B6D-65E1D7AF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5297D-2994-42FF-97A8-863D7C2FC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8ACA1-3E5D-4D00-A169-E57EF748D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AE5BD-9C5B-4CE3-A1CC-23FB43E6F006}" type="datetimeFigureOut">
              <a:rPr lang="ko-KR" altLang="en-US" smtClean="0"/>
              <a:t>2019-01-07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5AEDD-E4F3-468D-94E7-5BECDEE16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5B53C-67A8-4EE7-82C1-83120E25E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64902-BCD2-4CE3-8FF4-6B5C02141F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1BF269-77B6-4D0F-BF96-2B48CEDE83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62" y="743739"/>
            <a:ext cx="5730875" cy="49676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E7F4C36-CF60-4BFA-AB6B-CA3CFC4BE174}"/>
                  </a:ext>
                </a:extLst>
              </p14:cNvPr>
              <p14:cNvContentPartPr/>
              <p14:nvPr/>
            </p14:nvContentPartPr>
            <p14:xfrm>
              <a:off x="1819160" y="1068231"/>
              <a:ext cx="23040" cy="972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E7F4C36-CF60-4BFA-AB6B-CA3CFC4BE1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0520" y="1059591"/>
                <a:ext cx="406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AB22666-2A51-406B-B3D3-FE7D8C672DD9}"/>
                  </a:ext>
                </a:extLst>
              </p14:cNvPr>
              <p14:cNvContentPartPr/>
              <p14:nvPr/>
            </p14:nvContentPartPr>
            <p14:xfrm>
              <a:off x="1723040" y="1206831"/>
              <a:ext cx="233280" cy="846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AB22666-2A51-406B-B3D3-FE7D8C672D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4400" y="1198191"/>
                <a:ext cx="2509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42326D3-A1EE-4FAC-842E-B4AFE4D68F69}"/>
                  </a:ext>
                </a:extLst>
              </p14:cNvPr>
              <p14:cNvContentPartPr/>
              <p14:nvPr/>
            </p14:nvContentPartPr>
            <p14:xfrm>
              <a:off x="1745000" y="1923591"/>
              <a:ext cx="155160" cy="28368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42326D3-A1EE-4FAC-842E-B4AFE4D68F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36360" y="1914940"/>
                <a:ext cx="172800" cy="301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9017AB6-8633-4094-9085-B6A21EFDDEC3}"/>
                  </a:ext>
                </a:extLst>
              </p14:cNvPr>
              <p14:cNvContentPartPr/>
              <p14:nvPr/>
            </p14:nvContentPartPr>
            <p14:xfrm>
              <a:off x="1659680" y="1366671"/>
              <a:ext cx="321120" cy="52092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9017AB6-8633-4094-9085-B6A21EFDDE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50680" y="1357677"/>
                <a:ext cx="338760" cy="53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5110704-01A9-48DE-8978-F61BE29A0A17}"/>
                  </a:ext>
                </a:extLst>
              </p14:cNvPr>
              <p14:cNvContentPartPr/>
              <p14:nvPr/>
            </p14:nvContentPartPr>
            <p14:xfrm>
              <a:off x="1784600" y="2251911"/>
              <a:ext cx="70920" cy="90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5110704-01A9-48DE-8978-F61BE29A0A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75600" y="2242911"/>
                <a:ext cx="885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42377832-463B-4C1B-B994-9FF3437C2E6F}"/>
                  </a:ext>
                </a:extLst>
              </p14:cNvPr>
              <p14:cNvContentPartPr/>
              <p14:nvPr/>
            </p14:nvContentPartPr>
            <p14:xfrm>
              <a:off x="1720880" y="2681031"/>
              <a:ext cx="165240" cy="16524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42377832-463B-4C1B-B994-9FF3437C2E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12240" y="2672391"/>
                <a:ext cx="1828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551440AB-D435-4044-A88C-94BB81742004}"/>
                  </a:ext>
                </a:extLst>
              </p14:cNvPr>
              <p14:cNvContentPartPr/>
              <p14:nvPr/>
            </p14:nvContentPartPr>
            <p14:xfrm>
              <a:off x="1770920" y="2457111"/>
              <a:ext cx="200160" cy="986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551440AB-D435-4044-A88C-94BB8174200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61904" y="2448471"/>
                <a:ext cx="217832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3236D14B-8B8C-42E7-8AFE-B22E6183510F}"/>
                  </a:ext>
                </a:extLst>
              </p14:cNvPr>
              <p14:cNvContentPartPr/>
              <p14:nvPr/>
            </p14:nvContentPartPr>
            <p14:xfrm>
              <a:off x="1777400" y="3672111"/>
              <a:ext cx="243000" cy="30204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3236D14B-8B8C-42E7-8AFE-B22E6183510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68760" y="3663122"/>
                <a:ext cx="260640" cy="319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8DC491C4-EB71-41E9-8960-ABF2C5CA61B2}"/>
                  </a:ext>
                </a:extLst>
              </p14:cNvPr>
              <p14:cNvContentPartPr/>
              <p14:nvPr/>
            </p14:nvContentPartPr>
            <p14:xfrm>
              <a:off x="1774160" y="3385911"/>
              <a:ext cx="246240" cy="25236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8DC491C4-EB71-41E9-8960-ABF2C5CA61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65520" y="3377271"/>
                <a:ext cx="2638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105F58F7-E455-460F-81D9-068E6ED9B202}"/>
                  </a:ext>
                </a:extLst>
              </p14:cNvPr>
              <p14:cNvContentPartPr/>
              <p14:nvPr/>
            </p14:nvContentPartPr>
            <p14:xfrm>
              <a:off x="1663640" y="3157311"/>
              <a:ext cx="240840" cy="15372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105F58F7-E455-460F-81D9-068E6ED9B20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55000" y="3148671"/>
                <a:ext cx="258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C1CCAA9B-4730-486C-8F10-8C2D2E29FF60}"/>
                  </a:ext>
                </a:extLst>
              </p14:cNvPr>
              <p14:cNvContentPartPr/>
              <p14:nvPr/>
            </p14:nvContentPartPr>
            <p14:xfrm>
              <a:off x="1729520" y="2922231"/>
              <a:ext cx="139680" cy="13392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C1CCAA9B-4730-486C-8F10-8C2D2E29FF6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20520" y="2913591"/>
                <a:ext cx="1573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18B63005-2CA1-4C2E-88B1-1615F3DC59A3}"/>
                  </a:ext>
                </a:extLst>
              </p14:cNvPr>
              <p14:cNvContentPartPr/>
              <p14:nvPr/>
            </p14:nvContentPartPr>
            <p14:xfrm>
              <a:off x="1790000" y="4059471"/>
              <a:ext cx="214560" cy="22068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18B63005-2CA1-4C2E-88B1-1615F3DC59A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81000" y="4050471"/>
                <a:ext cx="2322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0504B4CF-7B29-41EB-8F60-43EE03698F4D}"/>
                  </a:ext>
                </a:extLst>
              </p14:cNvPr>
              <p14:cNvContentPartPr/>
              <p14:nvPr/>
            </p14:nvContentPartPr>
            <p14:xfrm>
              <a:off x="1727000" y="4319391"/>
              <a:ext cx="304920" cy="71532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0504B4CF-7B29-41EB-8F60-43EE03698F4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18360" y="4310751"/>
                <a:ext cx="32256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99891E4D-7940-4A8A-8BFB-FB85839E5E3F}"/>
                  </a:ext>
                </a:extLst>
              </p14:cNvPr>
              <p14:cNvContentPartPr/>
              <p14:nvPr/>
            </p14:nvContentPartPr>
            <p14:xfrm>
              <a:off x="1758680" y="5473551"/>
              <a:ext cx="199440" cy="15588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99891E4D-7940-4A8A-8BFB-FB85839E5E3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50024" y="5464551"/>
                <a:ext cx="217112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4757C377-2E65-422E-9948-9D2AD429DCBD}"/>
                  </a:ext>
                </a:extLst>
              </p14:cNvPr>
              <p14:cNvContentPartPr/>
              <p14:nvPr/>
            </p14:nvContentPartPr>
            <p14:xfrm>
              <a:off x="1669760" y="5068911"/>
              <a:ext cx="298440" cy="370440"/>
            </p14:xfrm>
          </p:contentPart>
        </mc:Choice>
        <mc:Fallback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4757C377-2E65-422E-9948-9D2AD429DCB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61120" y="5059911"/>
                <a:ext cx="316080" cy="388080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4C06466C-633B-4CAD-A1C5-4A79BF1AC721}"/>
              </a:ext>
            </a:extLst>
          </p:cNvPr>
          <p:cNvSpPr txBox="1"/>
          <p:nvPr/>
        </p:nvSpPr>
        <p:spPr>
          <a:xfrm>
            <a:off x="7345882" y="2040488"/>
            <a:ext cx="3491979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ko-KR" dirty="0"/>
              <a:t>메타 데이터 정리는 크게 </a:t>
            </a:r>
            <a:endParaRPr lang="en-US" altLang="ko-KR" dirty="0"/>
          </a:p>
          <a:p>
            <a:endParaRPr lang="ko-KR" altLang="ko-KR" dirty="0"/>
          </a:p>
          <a:p>
            <a:r>
              <a:rPr lang="en-US" altLang="ko-KR" dirty="0"/>
              <a:t>1. </a:t>
            </a:r>
            <a:r>
              <a:rPr lang="ko-KR" altLang="ko-KR" dirty="0"/>
              <a:t>팩트</a:t>
            </a:r>
            <a:r>
              <a:rPr lang="en-US" altLang="ko-KR" dirty="0"/>
              <a:t>(</a:t>
            </a:r>
            <a:r>
              <a:rPr lang="ko-KR" altLang="ko-KR" dirty="0"/>
              <a:t>검증 대상이 되는 발언</a:t>
            </a:r>
            <a:r>
              <a:rPr lang="en-US" altLang="ko-KR" dirty="0"/>
              <a:t>) </a:t>
            </a:r>
            <a:endParaRPr lang="ko-KR" altLang="ko-KR" dirty="0"/>
          </a:p>
          <a:p>
            <a:r>
              <a:rPr lang="en-US" altLang="ko-KR" dirty="0"/>
              <a:t>2. </a:t>
            </a:r>
            <a:r>
              <a:rPr lang="ko-KR" altLang="ko-KR" dirty="0" err="1"/>
              <a:t>팩트체크</a:t>
            </a:r>
            <a:r>
              <a:rPr lang="en-US" altLang="ko-KR" dirty="0"/>
              <a:t>(</a:t>
            </a:r>
            <a:r>
              <a:rPr lang="ko-KR" altLang="ko-KR" dirty="0"/>
              <a:t>팩트에 대한 검증 내용</a:t>
            </a:r>
            <a:r>
              <a:rPr lang="en-US" altLang="ko-KR" dirty="0"/>
              <a:t>)</a:t>
            </a:r>
          </a:p>
          <a:p>
            <a:endParaRPr lang="ko-KR" altLang="ko-KR" dirty="0"/>
          </a:p>
          <a:p>
            <a:r>
              <a:rPr lang="ko-KR" altLang="ko-KR" dirty="0" err="1"/>
              <a:t>으로</a:t>
            </a:r>
            <a:r>
              <a:rPr lang="ko-KR" altLang="ko-KR" dirty="0"/>
              <a:t> 이루어진다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60602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078F60-B6F1-4305-9F74-27704235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6BFD4D1-943A-4039-A8DD-00BAF5C98AEC}"/>
              </a:ext>
            </a:extLst>
          </p:cNvPr>
          <p:cNvSpPr/>
          <p:nvPr/>
        </p:nvSpPr>
        <p:spPr>
          <a:xfrm>
            <a:off x="2942168" y="190500"/>
            <a:ext cx="338666" cy="3217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762F0-6BEA-4276-AC99-7D17110CDB12}"/>
              </a:ext>
            </a:extLst>
          </p:cNvPr>
          <p:cNvSpPr txBox="1"/>
          <p:nvPr/>
        </p:nvSpPr>
        <p:spPr>
          <a:xfrm>
            <a:off x="3623734" y="245530"/>
            <a:ext cx="867833" cy="24622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b="1" dirty="0"/>
              <a:t>서버번호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1750BE4-5635-4132-87AB-E2E72B851633}"/>
              </a:ext>
            </a:extLst>
          </p:cNvPr>
          <p:cNvSpPr/>
          <p:nvPr/>
        </p:nvSpPr>
        <p:spPr>
          <a:xfrm>
            <a:off x="3424768" y="289982"/>
            <a:ext cx="160866" cy="1227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41A5D2-8478-41B6-8BBA-4F63C36ABB1B}"/>
              </a:ext>
            </a:extLst>
          </p:cNvPr>
          <p:cNvSpPr/>
          <p:nvPr/>
        </p:nvSpPr>
        <p:spPr>
          <a:xfrm>
            <a:off x="4741334" y="2214033"/>
            <a:ext cx="300566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58C7E-6528-4209-9A2F-8759A6B8D153}"/>
              </a:ext>
            </a:extLst>
          </p:cNvPr>
          <p:cNvSpPr txBox="1"/>
          <p:nvPr/>
        </p:nvSpPr>
        <p:spPr>
          <a:xfrm>
            <a:off x="5355167" y="2264833"/>
            <a:ext cx="601133" cy="24622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2. </a:t>
            </a:r>
            <a:r>
              <a:rPr lang="ko-KR" altLang="en-US" sz="1000" b="1" dirty="0"/>
              <a:t>토픽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9FD3436-8CAB-4134-9D87-203F3ECD25BF}"/>
              </a:ext>
            </a:extLst>
          </p:cNvPr>
          <p:cNvSpPr/>
          <p:nvPr/>
        </p:nvSpPr>
        <p:spPr>
          <a:xfrm>
            <a:off x="5156201" y="2309285"/>
            <a:ext cx="160866" cy="1227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94DAC1E-B1E3-4F6A-A595-DA4D7D186A65}"/>
              </a:ext>
            </a:extLst>
          </p:cNvPr>
          <p:cNvSpPr/>
          <p:nvPr/>
        </p:nvSpPr>
        <p:spPr>
          <a:xfrm>
            <a:off x="4440768" y="2214033"/>
            <a:ext cx="300566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CDD22B-E02B-459F-924A-99A8B84F0A35}"/>
              </a:ext>
            </a:extLst>
          </p:cNvPr>
          <p:cNvSpPr txBox="1"/>
          <p:nvPr/>
        </p:nvSpPr>
        <p:spPr>
          <a:xfrm>
            <a:off x="4523447" y="2809663"/>
            <a:ext cx="3555998" cy="12003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4. </a:t>
            </a:r>
            <a:r>
              <a:rPr lang="ko-KR" altLang="en-US" sz="800" b="1" dirty="0" err="1"/>
              <a:t>팩트유형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검증유형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&amp; 5. </a:t>
            </a:r>
            <a:r>
              <a:rPr lang="ko-KR" altLang="en-US" sz="800" b="1" dirty="0"/>
              <a:t>기타성격</a:t>
            </a:r>
            <a:endParaRPr lang="en-US" altLang="ko-KR" sz="800" b="1" dirty="0"/>
          </a:p>
          <a:p>
            <a:r>
              <a:rPr lang="en-US" altLang="ko-KR" sz="800" b="1" dirty="0"/>
              <a:t> </a:t>
            </a:r>
            <a:r>
              <a:rPr lang="ko-KR" altLang="en-US" sz="800" b="1" dirty="0"/>
              <a:t>팩트 유형</a:t>
            </a:r>
            <a:r>
              <a:rPr lang="ko-KR" altLang="en-US" sz="800" dirty="0"/>
              <a:t>은 세 가지로 분류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ko-KR" altLang="ko-KR" sz="800" dirty="0"/>
              <a:t>▲</a:t>
            </a:r>
            <a:r>
              <a:rPr lang="en-US" altLang="ko-KR" sz="800" dirty="0"/>
              <a:t> </a:t>
            </a:r>
            <a:r>
              <a:rPr lang="ko-KR" altLang="en-US" sz="800" dirty="0"/>
              <a:t>정치인 </a:t>
            </a:r>
            <a:r>
              <a:rPr lang="en-US" altLang="ko-KR" sz="800" dirty="0"/>
              <a:t>(</a:t>
            </a:r>
            <a:r>
              <a:rPr lang="ko-KR" altLang="en-US" sz="800" dirty="0"/>
              <a:t>공직자</a:t>
            </a:r>
            <a:r>
              <a:rPr lang="en-US" altLang="ko-KR" sz="800" dirty="0"/>
              <a:t>)</a:t>
            </a:r>
            <a:r>
              <a:rPr lang="ko-KR" altLang="en-US" sz="800" dirty="0"/>
              <a:t>의 발언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ko-KR" altLang="ko-KR" sz="800" dirty="0"/>
              <a:t>▲ </a:t>
            </a:r>
            <a:r>
              <a:rPr lang="ko-KR" altLang="en-US" sz="800" dirty="0"/>
              <a:t>정치인</a:t>
            </a:r>
            <a:r>
              <a:rPr lang="en-US" altLang="ko-KR" sz="800" dirty="0"/>
              <a:t>(</a:t>
            </a:r>
            <a:r>
              <a:rPr lang="ko-KR" altLang="en-US" sz="800" dirty="0"/>
              <a:t>공직자</a:t>
            </a:r>
            <a:r>
              <a:rPr lang="en-US" altLang="ko-KR" sz="800" dirty="0"/>
              <a:t>)</a:t>
            </a:r>
            <a:r>
              <a:rPr lang="ko-KR" altLang="en-US" sz="800" dirty="0"/>
              <a:t>와 관련된 사실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ko-KR" altLang="ko-KR" sz="800" dirty="0"/>
              <a:t>▲ </a:t>
            </a:r>
            <a:r>
              <a:rPr lang="ko-KR" altLang="en-US" sz="800" dirty="0"/>
              <a:t>기타</a:t>
            </a:r>
            <a:endParaRPr lang="en-US" altLang="ko-KR" sz="800" dirty="0"/>
          </a:p>
          <a:p>
            <a:r>
              <a:rPr lang="en-US" altLang="ko-KR" sz="800" dirty="0"/>
              <a:t>    * </a:t>
            </a:r>
            <a:r>
              <a:rPr lang="ko-KR" altLang="en-US" sz="800" dirty="0"/>
              <a:t>기타의 경우 내용에 따라</a:t>
            </a:r>
            <a:r>
              <a:rPr lang="en-US" altLang="ko-KR" sz="800" dirty="0"/>
              <a:t>, </a:t>
            </a:r>
            <a:r>
              <a:rPr lang="ko-KR" altLang="en-US" sz="800" b="1" dirty="0"/>
              <a:t>기타성격</a:t>
            </a:r>
            <a:r>
              <a:rPr lang="ko-KR" altLang="en-US" sz="800" dirty="0"/>
              <a:t> </a:t>
            </a:r>
            <a:r>
              <a:rPr lang="ko-KR" altLang="en-US" sz="800" b="1" dirty="0"/>
              <a:t>설정</a:t>
            </a:r>
            <a:endParaRPr lang="en-US" altLang="ko-KR" sz="800" b="1" dirty="0"/>
          </a:p>
          <a:p>
            <a:r>
              <a:rPr lang="en-US" altLang="ko-KR" sz="800" dirty="0"/>
              <a:t>      </a:t>
            </a:r>
            <a:r>
              <a:rPr lang="ko-KR" altLang="en-US" sz="800" dirty="0"/>
              <a:t>루머</a:t>
            </a:r>
            <a:r>
              <a:rPr lang="en-US" altLang="ko-KR" sz="800" dirty="0"/>
              <a:t>(</a:t>
            </a:r>
            <a:r>
              <a:rPr lang="ko-KR" altLang="en-US" sz="800" dirty="0"/>
              <a:t>속설</a:t>
            </a:r>
            <a:r>
              <a:rPr lang="en-US" altLang="ko-KR" sz="800" dirty="0"/>
              <a:t>), </a:t>
            </a:r>
            <a:r>
              <a:rPr lang="ko-KR" altLang="en-US" sz="800" dirty="0"/>
              <a:t>외신</a:t>
            </a:r>
            <a:r>
              <a:rPr lang="en-US" altLang="ko-KR" sz="800" dirty="0"/>
              <a:t>, </a:t>
            </a:r>
            <a:r>
              <a:rPr lang="ko-KR" altLang="en-US" sz="800" dirty="0"/>
              <a:t>수치</a:t>
            </a:r>
            <a:r>
              <a:rPr lang="en-US" altLang="ko-KR" sz="800" dirty="0"/>
              <a:t>(</a:t>
            </a:r>
            <a:r>
              <a:rPr lang="ko-KR" altLang="en-US" sz="800" dirty="0"/>
              <a:t>통계</a:t>
            </a:r>
            <a:r>
              <a:rPr lang="en-US" altLang="ko-KR" sz="800" dirty="0"/>
              <a:t>), </a:t>
            </a:r>
            <a:r>
              <a:rPr lang="ko-KR" altLang="en-US" sz="800" dirty="0"/>
              <a:t>기사</a:t>
            </a:r>
            <a:r>
              <a:rPr lang="en-US" altLang="ko-KR" sz="800" dirty="0"/>
              <a:t>,</a:t>
            </a:r>
          </a:p>
          <a:p>
            <a:r>
              <a:rPr lang="ko-KR" altLang="en-US" sz="800" dirty="0"/>
              <a:t>      관련항목 없음</a:t>
            </a:r>
            <a:r>
              <a:rPr lang="en-US" altLang="ko-KR" sz="800" dirty="0"/>
              <a:t>(</a:t>
            </a:r>
            <a:r>
              <a:rPr lang="ko-KR" altLang="en-US" sz="800" dirty="0"/>
              <a:t>언급한 네 가지에 해당 </a:t>
            </a:r>
            <a:r>
              <a:rPr lang="en-US" altLang="ko-KR" sz="800" dirty="0"/>
              <a:t>x),</a:t>
            </a:r>
          </a:p>
          <a:p>
            <a:r>
              <a:rPr lang="en-US" altLang="ko-KR" sz="800" dirty="0"/>
              <a:t>      </a:t>
            </a:r>
            <a:r>
              <a:rPr lang="ko-KR" altLang="en-US" sz="800" dirty="0"/>
              <a:t>해당 없음</a:t>
            </a:r>
            <a:r>
              <a:rPr lang="en-US" altLang="ko-KR" sz="800" dirty="0"/>
              <a:t>(</a:t>
            </a:r>
            <a:r>
              <a:rPr lang="ko-KR" altLang="en-US" sz="800" dirty="0"/>
              <a:t>팩트 유형이 기타가 아닐 때</a:t>
            </a:r>
            <a:r>
              <a:rPr lang="en-US" altLang="ko-KR" sz="800" dirty="0"/>
              <a:t>) 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68D68FA-CDA4-486D-AEEB-29045719EDF9}"/>
              </a:ext>
            </a:extLst>
          </p:cNvPr>
          <p:cNvSpPr/>
          <p:nvPr/>
        </p:nvSpPr>
        <p:spPr>
          <a:xfrm rot="2646345">
            <a:off x="4560424" y="2594459"/>
            <a:ext cx="160866" cy="1227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273EE4-A867-4A0B-8EFC-A953E8D6BB77}"/>
              </a:ext>
            </a:extLst>
          </p:cNvPr>
          <p:cNvSpPr txBox="1"/>
          <p:nvPr/>
        </p:nvSpPr>
        <p:spPr>
          <a:xfrm>
            <a:off x="6595535" y="374784"/>
            <a:ext cx="2480732" cy="101566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7. </a:t>
            </a:r>
            <a:r>
              <a:rPr lang="ko-KR" altLang="en-US" sz="1000" b="1" dirty="0"/>
              <a:t>발언주체 </a:t>
            </a:r>
            <a:endParaRPr lang="en-US" altLang="ko-KR" sz="1000" b="1" dirty="0"/>
          </a:p>
          <a:p>
            <a:r>
              <a:rPr lang="en-US" altLang="ko-KR" sz="1000" b="1" dirty="0"/>
              <a:t> </a:t>
            </a:r>
            <a:r>
              <a:rPr lang="ko-KR" altLang="en-US" sz="1000" dirty="0"/>
              <a:t>여기에 해당하는 발언을 한 사람 </a:t>
            </a:r>
            <a:r>
              <a:rPr lang="en-US" altLang="ko-KR" sz="1000" dirty="0"/>
              <a:t>/ </a:t>
            </a:r>
            <a:r>
              <a:rPr lang="ko-KR" altLang="en-US" sz="1000" dirty="0"/>
              <a:t>단체</a:t>
            </a:r>
            <a:endParaRPr lang="en-US" altLang="ko-KR" sz="1000" dirty="0"/>
          </a:p>
          <a:p>
            <a:r>
              <a:rPr lang="en-US" altLang="ko-KR" sz="1000" b="1" dirty="0"/>
              <a:t>8. </a:t>
            </a:r>
            <a:r>
              <a:rPr lang="ko-KR" altLang="en-US" sz="1000" b="1" dirty="0"/>
              <a:t>발언대상</a:t>
            </a:r>
            <a:endParaRPr lang="en-US" altLang="ko-KR" sz="1000" b="1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발언주체가 이 말을 한 대상</a:t>
            </a:r>
            <a:endParaRPr lang="en-US" altLang="ko-KR" sz="1000" dirty="0"/>
          </a:p>
          <a:p>
            <a:r>
              <a:rPr lang="en-US" altLang="ko-KR" sz="1000" b="1" dirty="0"/>
              <a:t>9. </a:t>
            </a:r>
            <a:r>
              <a:rPr lang="ko-KR" altLang="en-US" sz="1000" b="1" dirty="0"/>
              <a:t>발언내용</a:t>
            </a:r>
            <a:endParaRPr lang="en-US" altLang="ko-KR" sz="1000" b="1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발언주체가 말한 내용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9EBA0FC-0A4F-4A32-8CBA-5F01E66C245B}"/>
              </a:ext>
            </a:extLst>
          </p:cNvPr>
          <p:cNvSpPr/>
          <p:nvPr/>
        </p:nvSpPr>
        <p:spPr>
          <a:xfrm rot="18838155">
            <a:off x="5855652" y="1238114"/>
            <a:ext cx="784271" cy="20980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970F220-26CC-4403-97EB-8537A2D1114C}"/>
              </a:ext>
            </a:extLst>
          </p:cNvPr>
          <p:cNvSpPr/>
          <p:nvPr/>
        </p:nvSpPr>
        <p:spPr>
          <a:xfrm>
            <a:off x="4536147" y="1715648"/>
            <a:ext cx="1691086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CF781-B91F-410A-A457-A807843994FE}"/>
              </a:ext>
            </a:extLst>
          </p:cNvPr>
          <p:cNvSpPr txBox="1"/>
          <p:nvPr/>
        </p:nvSpPr>
        <p:spPr>
          <a:xfrm>
            <a:off x="6595535" y="1515279"/>
            <a:ext cx="3014132" cy="116955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* </a:t>
            </a:r>
            <a:r>
              <a:rPr lang="ko-KR" altLang="en-US" sz="1000" b="1" dirty="0"/>
              <a:t>발언내용의 주체가 명확하지 않을 경우</a:t>
            </a:r>
            <a:endParaRPr lang="en-US" altLang="ko-KR" sz="1000" b="1" dirty="0"/>
          </a:p>
          <a:p>
            <a:r>
              <a:rPr lang="en-US" altLang="ko-KR" sz="1000" b="1" dirty="0"/>
              <a:t>10. </a:t>
            </a:r>
            <a:r>
              <a:rPr lang="ko-KR" altLang="en-US" sz="1000" b="1" dirty="0"/>
              <a:t>사실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기타주체 </a:t>
            </a:r>
            <a:endParaRPr lang="en-US" altLang="ko-KR" sz="1000" b="1" dirty="0"/>
          </a:p>
          <a:p>
            <a:r>
              <a:rPr lang="en-US" altLang="ko-KR" sz="1000" b="1" dirty="0"/>
              <a:t> </a:t>
            </a:r>
            <a:r>
              <a:rPr lang="ko-KR" altLang="en-US" sz="1000" dirty="0"/>
              <a:t>검증하고자 하는 발언에 문제를 제기한 주체 </a:t>
            </a:r>
            <a:endParaRPr lang="en-US" altLang="ko-KR" sz="1000" dirty="0"/>
          </a:p>
          <a:p>
            <a:r>
              <a:rPr lang="en-US" altLang="ko-KR" sz="1000" b="1" dirty="0"/>
              <a:t>11. </a:t>
            </a:r>
            <a:r>
              <a:rPr lang="ko-KR" altLang="en-US" sz="1000" b="1" dirty="0"/>
              <a:t>사실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기타대상</a:t>
            </a:r>
            <a:endParaRPr lang="en-US" altLang="ko-KR" sz="1000" b="1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사실</a:t>
            </a:r>
            <a:r>
              <a:rPr lang="en-US" altLang="ko-KR" sz="1000" dirty="0"/>
              <a:t>/</a:t>
            </a:r>
            <a:r>
              <a:rPr lang="ko-KR" altLang="en-US" sz="1000" dirty="0"/>
              <a:t>기타 주체가 문제를 제기한 대상</a:t>
            </a:r>
            <a:endParaRPr lang="en-US" altLang="ko-KR" sz="1000" dirty="0"/>
          </a:p>
          <a:p>
            <a:r>
              <a:rPr lang="en-US" altLang="ko-KR" sz="1000" b="1" dirty="0"/>
              <a:t>12. </a:t>
            </a:r>
            <a:r>
              <a:rPr lang="ko-KR" altLang="en-US" sz="1000" b="1" dirty="0"/>
              <a:t>사실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기타내용</a:t>
            </a:r>
            <a:endParaRPr lang="en-US" altLang="ko-KR" sz="1000" b="1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검증하고자 하는 발언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7F8BED5-A3DD-4273-B40A-98EA8B4A5632}"/>
              </a:ext>
            </a:extLst>
          </p:cNvPr>
          <p:cNvSpPr/>
          <p:nvPr/>
        </p:nvSpPr>
        <p:spPr>
          <a:xfrm rot="1385117">
            <a:off x="6146061" y="2040814"/>
            <a:ext cx="392992" cy="20980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0FF92E-A4B4-4E09-9A01-451115764D1B}"/>
              </a:ext>
            </a:extLst>
          </p:cNvPr>
          <p:cNvSpPr txBox="1"/>
          <p:nvPr/>
        </p:nvSpPr>
        <p:spPr>
          <a:xfrm>
            <a:off x="834098" y="2355724"/>
            <a:ext cx="3555998" cy="101566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13. </a:t>
            </a:r>
            <a:r>
              <a:rPr lang="ko-KR" altLang="en-US" sz="1000" b="1" dirty="0" err="1"/>
              <a:t>검증팩트의</a:t>
            </a:r>
            <a:r>
              <a:rPr lang="ko-KR" altLang="en-US" sz="1000" b="1" dirty="0"/>
              <a:t> 영향력</a:t>
            </a:r>
            <a:endParaRPr lang="en-US" altLang="ko-KR" sz="1000" b="1" dirty="0"/>
          </a:p>
          <a:p>
            <a:r>
              <a:rPr lang="en-US" altLang="ko-KR" sz="1000" dirty="0"/>
              <a:t> </a:t>
            </a:r>
            <a:r>
              <a:rPr lang="ko-KR" altLang="ko-KR" sz="1000" dirty="0"/>
              <a:t>▲ </a:t>
            </a:r>
            <a:r>
              <a:rPr lang="ko-KR" altLang="en-US" sz="1000" dirty="0"/>
              <a:t>네이버 실시간 기준 검색어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해당 내용이 네이버 실시간 검색어에 오른 경우 기록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ko-KR" altLang="ko-KR" sz="1000" dirty="0"/>
              <a:t>▲</a:t>
            </a:r>
            <a:r>
              <a:rPr lang="en-US" altLang="ko-KR" sz="1000" dirty="0"/>
              <a:t> SNU </a:t>
            </a:r>
            <a:r>
              <a:rPr lang="ko-KR" altLang="en-US" sz="1000" dirty="0"/>
              <a:t>게시일 기준 기사 수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게시일 기준 일주일 전 </a:t>
            </a:r>
            <a:r>
              <a:rPr lang="en-US" altLang="ko-KR" sz="1000" dirty="0"/>
              <a:t>~ </a:t>
            </a:r>
            <a:r>
              <a:rPr lang="ko-KR" altLang="en-US" sz="1000" dirty="0"/>
              <a:t>일주일 후 범위에서</a:t>
            </a:r>
            <a:endParaRPr lang="en-US" altLang="ko-KR" sz="1000" dirty="0"/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네이버에 관련 내용이 기사로 만들어진 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96101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C8CB22E-C68F-4149-BB86-9DF584508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-63500"/>
            <a:ext cx="10287000" cy="6858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DBEF672-7DF8-42AA-AF22-91A2C75B12E2}"/>
              </a:ext>
            </a:extLst>
          </p:cNvPr>
          <p:cNvSpPr/>
          <p:nvPr/>
        </p:nvSpPr>
        <p:spPr>
          <a:xfrm>
            <a:off x="2135717" y="2634828"/>
            <a:ext cx="1056217" cy="4957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F2E74-A9CC-48C4-820A-B4C7B1238E97}"/>
              </a:ext>
            </a:extLst>
          </p:cNvPr>
          <p:cNvSpPr txBox="1"/>
          <p:nvPr/>
        </p:nvSpPr>
        <p:spPr>
          <a:xfrm>
            <a:off x="620185" y="2753433"/>
            <a:ext cx="1214967" cy="24622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14. </a:t>
            </a:r>
            <a:r>
              <a:rPr lang="ko-KR" altLang="en-US" sz="1000" b="1" dirty="0"/>
              <a:t>참여언론사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E07106-97E3-4F88-B0FA-D7F0D67476EF}"/>
              </a:ext>
            </a:extLst>
          </p:cNvPr>
          <p:cNvSpPr/>
          <p:nvPr/>
        </p:nvSpPr>
        <p:spPr>
          <a:xfrm rot="10800000">
            <a:off x="1939396" y="2842679"/>
            <a:ext cx="160866" cy="1227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F4990D-0BF0-4F52-BD01-65CFF74D4F67}"/>
              </a:ext>
            </a:extLst>
          </p:cNvPr>
          <p:cNvSpPr/>
          <p:nvPr/>
        </p:nvSpPr>
        <p:spPr>
          <a:xfrm>
            <a:off x="8161867" y="1320800"/>
            <a:ext cx="1866900" cy="12086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C4546-B381-407E-A35A-2954B2EACE64}"/>
              </a:ext>
            </a:extLst>
          </p:cNvPr>
          <p:cNvSpPr txBox="1"/>
          <p:nvPr/>
        </p:nvSpPr>
        <p:spPr>
          <a:xfrm>
            <a:off x="8223251" y="326525"/>
            <a:ext cx="1866900" cy="55399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15. </a:t>
            </a:r>
            <a:r>
              <a:rPr lang="ko-KR" altLang="en-US" sz="1000" b="1" dirty="0"/>
              <a:t>최초등록시간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25. </a:t>
            </a:r>
            <a:r>
              <a:rPr lang="ko-KR" altLang="en-US" sz="1000" b="1" dirty="0"/>
              <a:t>검증결과 수정시간</a:t>
            </a:r>
            <a:endParaRPr lang="en-US" altLang="ko-KR" sz="1000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DFB9DA7-493C-499A-8964-EC82030EEECA}"/>
              </a:ext>
            </a:extLst>
          </p:cNvPr>
          <p:cNvSpPr/>
          <p:nvPr/>
        </p:nvSpPr>
        <p:spPr>
          <a:xfrm rot="16200000">
            <a:off x="9014884" y="1039278"/>
            <a:ext cx="160866" cy="1227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4A464A-E6E9-46D1-84C3-2116CA92729C}"/>
              </a:ext>
            </a:extLst>
          </p:cNvPr>
          <p:cNvSpPr/>
          <p:nvPr/>
        </p:nvSpPr>
        <p:spPr>
          <a:xfrm>
            <a:off x="3432175" y="2345271"/>
            <a:ext cx="663575" cy="4081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8F9F457-8701-4C06-97D6-2D876A876FD0}"/>
              </a:ext>
            </a:extLst>
          </p:cNvPr>
          <p:cNvSpPr/>
          <p:nvPr/>
        </p:nvSpPr>
        <p:spPr>
          <a:xfrm>
            <a:off x="4267199" y="2487968"/>
            <a:ext cx="663574" cy="1227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869C7-5B86-493D-85F5-25E5F43EEBE9}"/>
              </a:ext>
            </a:extLst>
          </p:cNvPr>
          <p:cNvSpPr txBox="1"/>
          <p:nvPr/>
        </p:nvSpPr>
        <p:spPr>
          <a:xfrm>
            <a:off x="4976283" y="1706992"/>
            <a:ext cx="1866900" cy="209288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16. </a:t>
            </a:r>
            <a:r>
              <a:rPr lang="ko-KR" altLang="en-US" sz="1000" b="1" dirty="0"/>
              <a:t>검증내용 </a:t>
            </a:r>
            <a:r>
              <a:rPr lang="en-US" altLang="ko-KR" sz="1000" b="1" dirty="0"/>
              <a:t>&amp; 17. </a:t>
            </a:r>
            <a:r>
              <a:rPr lang="ko-KR" altLang="en-US" sz="1000" b="1" dirty="0"/>
              <a:t>검증방식</a:t>
            </a:r>
            <a:endParaRPr lang="en-US" altLang="ko-KR" sz="1000" b="1" dirty="0"/>
          </a:p>
          <a:p>
            <a:r>
              <a:rPr lang="en-US" altLang="ko-KR" sz="1000" b="1" dirty="0"/>
              <a:t> </a:t>
            </a:r>
            <a:r>
              <a:rPr lang="ko-KR" altLang="en-US" sz="1000" b="1" dirty="0"/>
              <a:t>검증내용</a:t>
            </a:r>
            <a:endParaRPr lang="en-US" altLang="ko-KR" sz="1000" b="1" dirty="0"/>
          </a:p>
          <a:p>
            <a:r>
              <a:rPr lang="en-US" altLang="ko-KR" sz="1000" b="1" dirty="0"/>
              <a:t> </a:t>
            </a:r>
            <a:r>
              <a:rPr lang="ko-KR" altLang="en-US" sz="1000" dirty="0"/>
              <a:t>아래 쓰여진 줄글</a:t>
            </a:r>
            <a:endParaRPr lang="en-US" altLang="ko-KR" sz="1000" dirty="0"/>
          </a:p>
          <a:p>
            <a:endParaRPr lang="en-US" altLang="ko-KR" sz="1000" b="1" dirty="0"/>
          </a:p>
          <a:p>
            <a:r>
              <a:rPr lang="en-US" altLang="ko-KR" sz="1000" b="1" dirty="0"/>
              <a:t> </a:t>
            </a:r>
            <a:r>
              <a:rPr lang="ko-KR" altLang="en-US" sz="1000" b="1" dirty="0"/>
              <a:t>검증방식</a:t>
            </a:r>
            <a:endParaRPr lang="en-US" altLang="ko-KR" sz="1000" b="1" dirty="0"/>
          </a:p>
          <a:p>
            <a:r>
              <a:rPr lang="en-US" altLang="ko-KR" sz="1000" b="1" dirty="0"/>
              <a:t> </a:t>
            </a:r>
            <a:r>
              <a:rPr lang="ko-KR" altLang="en-US" sz="1000" dirty="0"/>
              <a:t>발언을 검증하기 위해 어떤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근거들을 사용했는지</a:t>
            </a:r>
            <a:endParaRPr lang="en-US" altLang="ko-KR" sz="1000" dirty="0"/>
          </a:p>
          <a:p>
            <a:r>
              <a:rPr lang="en-US" altLang="ko-KR" sz="1000" b="1" dirty="0"/>
              <a:t> </a:t>
            </a:r>
            <a:r>
              <a:rPr lang="ko-KR" altLang="ko-KR" sz="1000" dirty="0"/>
              <a:t>▲</a:t>
            </a:r>
            <a:r>
              <a:rPr lang="en-US" altLang="ko-KR" sz="1000" dirty="0"/>
              <a:t> </a:t>
            </a:r>
            <a:r>
              <a:rPr lang="ko-KR" altLang="en-US" sz="1000" dirty="0"/>
              <a:t>기사활용</a:t>
            </a:r>
            <a:endParaRPr lang="en-US" altLang="ko-KR" sz="1000" dirty="0"/>
          </a:p>
          <a:p>
            <a:r>
              <a:rPr lang="en-US" altLang="ko-KR" sz="1000" b="1" dirty="0"/>
              <a:t> </a:t>
            </a:r>
            <a:r>
              <a:rPr lang="ko-KR" altLang="ko-KR" sz="1000" dirty="0"/>
              <a:t>▲</a:t>
            </a:r>
            <a:r>
              <a:rPr lang="en-US" altLang="ko-KR" sz="1000" dirty="0"/>
              <a:t> </a:t>
            </a:r>
            <a:r>
              <a:rPr lang="ko-KR" altLang="en-US" sz="1000" dirty="0"/>
              <a:t>관련인 발언 활용</a:t>
            </a:r>
            <a:endParaRPr lang="en-US" altLang="ko-KR" sz="1000" dirty="0"/>
          </a:p>
          <a:p>
            <a:r>
              <a:rPr lang="en-US" altLang="ko-KR" sz="1000" b="1" dirty="0"/>
              <a:t> </a:t>
            </a:r>
            <a:r>
              <a:rPr lang="ko-KR" altLang="ko-KR" sz="1000" dirty="0"/>
              <a:t>▲</a:t>
            </a:r>
            <a:r>
              <a:rPr lang="en-US" altLang="ko-KR" sz="1000" dirty="0"/>
              <a:t> </a:t>
            </a:r>
            <a:r>
              <a:rPr lang="ko-KR" altLang="en-US" sz="1000" dirty="0"/>
              <a:t>법률 </a:t>
            </a:r>
            <a:r>
              <a:rPr lang="en-US" altLang="ko-KR" sz="1000" dirty="0"/>
              <a:t>/ </a:t>
            </a:r>
            <a:r>
              <a:rPr lang="ko-KR" altLang="en-US" sz="1000" dirty="0"/>
              <a:t>협정 활용</a:t>
            </a:r>
            <a:endParaRPr lang="en-US" altLang="ko-KR" sz="1000" dirty="0"/>
          </a:p>
          <a:p>
            <a:r>
              <a:rPr lang="en-US" altLang="ko-KR" sz="1000" b="1" dirty="0"/>
              <a:t> </a:t>
            </a:r>
            <a:r>
              <a:rPr lang="ko-KR" altLang="ko-KR" sz="1000" dirty="0"/>
              <a:t>▲</a:t>
            </a:r>
            <a:r>
              <a:rPr lang="en-US" altLang="ko-KR" sz="1000" dirty="0"/>
              <a:t> </a:t>
            </a:r>
            <a:r>
              <a:rPr lang="ko-KR" altLang="en-US" sz="1000" dirty="0"/>
              <a:t>통계 활용</a:t>
            </a:r>
            <a:endParaRPr lang="en-US" altLang="ko-KR" sz="1000" dirty="0"/>
          </a:p>
          <a:p>
            <a:r>
              <a:rPr lang="en-US" altLang="ko-KR" sz="1000" b="1" dirty="0"/>
              <a:t> </a:t>
            </a:r>
            <a:r>
              <a:rPr lang="ko-KR" altLang="ko-KR" sz="1000" dirty="0"/>
              <a:t>▲</a:t>
            </a:r>
            <a:r>
              <a:rPr lang="en-US" altLang="ko-KR" sz="1000" dirty="0"/>
              <a:t> </a:t>
            </a:r>
            <a:r>
              <a:rPr lang="ko-KR" altLang="en-US" sz="1000" dirty="0"/>
              <a:t>보고서 활용</a:t>
            </a:r>
            <a:endParaRPr lang="en-US" altLang="ko-KR" sz="1000" dirty="0"/>
          </a:p>
          <a:p>
            <a:r>
              <a:rPr lang="en-US" altLang="ko-KR" sz="1000" b="1" dirty="0"/>
              <a:t> </a:t>
            </a:r>
            <a:r>
              <a:rPr lang="ko-KR" altLang="ko-KR" sz="1000" dirty="0"/>
              <a:t>▲</a:t>
            </a:r>
            <a:r>
              <a:rPr lang="en-US" altLang="ko-KR" sz="1000" dirty="0"/>
              <a:t> </a:t>
            </a:r>
            <a:r>
              <a:rPr lang="ko-KR" altLang="en-US" sz="1000" dirty="0"/>
              <a:t>기타</a:t>
            </a:r>
            <a:endParaRPr lang="ko-KR" alt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ED1A9-44BC-4612-93DA-3444CFBFA9FC}"/>
              </a:ext>
            </a:extLst>
          </p:cNvPr>
          <p:cNvSpPr txBox="1"/>
          <p:nvPr/>
        </p:nvSpPr>
        <p:spPr>
          <a:xfrm>
            <a:off x="6646333" y="4580479"/>
            <a:ext cx="2637368" cy="1631216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18. </a:t>
            </a:r>
            <a:r>
              <a:rPr lang="ko-KR" altLang="en-US" sz="1000" b="1" dirty="0"/>
              <a:t>검증근거 </a:t>
            </a:r>
            <a:r>
              <a:rPr lang="en-US" altLang="ko-KR" sz="1000" b="1" dirty="0"/>
              <a:t>&amp; </a:t>
            </a:r>
            <a:r>
              <a:rPr lang="ko-KR" altLang="en-US" sz="1000" b="1" dirty="0"/>
              <a:t>출처</a:t>
            </a:r>
            <a:endParaRPr lang="en-US" altLang="ko-KR" sz="1000" b="1" dirty="0"/>
          </a:p>
          <a:p>
            <a:r>
              <a:rPr lang="en-US" altLang="ko-KR" sz="1000" b="1" dirty="0"/>
              <a:t> </a:t>
            </a:r>
            <a:r>
              <a:rPr lang="ko-KR" altLang="en-US" sz="1000" dirty="0"/>
              <a:t>사용된 근거들의 정확한 제목</a:t>
            </a:r>
            <a:endParaRPr lang="en-US" altLang="ko-KR" sz="1000" dirty="0"/>
          </a:p>
          <a:p>
            <a:r>
              <a:rPr lang="en-US" altLang="ko-KR" sz="1000" dirty="0"/>
              <a:t> ex) </a:t>
            </a:r>
            <a:r>
              <a:rPr lang="ko-KR" altLang="en-US" sz="1000" dirty="0"/>
              <a:t>기사면 날짜와 언론사</a:t>
            </a:r>
            <a:r>
              <a:rPr lang="en-US" altLang="ko-KR" sz="1000" dirty="0"/>
              <a:t>, </a:t>
            </a:r>
            <a:r>
              <a:rPr lang="ko-KR" altLang="en-US" sz="1000" dirty="0"/>
              <a:t>기사 제목 등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b="1" dirty="0"/>
              <a:t>19. </a:t>
            </a:r>
            <a:r>
              <a:rPr lang="ko-KR" altLang="en-US" sz="1000" b="1" dirty="0"/>
              <a:t>검증근거 </a:t>
            </a:r>
            <a:r>
              <a:rPr lang="en-US" altLang="ko-KR" sz="1000" b="1" dirty="0"/>
              <a:t>&amp; </a:t>
            </a:r>
            <a:r>
              <a:rPr lang="ko-KR" altLang="en-US" sz="1000" b="1" dirty="0"/>
              <a:t>출처 </a:t>
            </a:r>
            <a:r>
              <a:rPr lang="en-US" altLang="ko-KR" sz="1000" b="1" dirty="0"/>
              <a:t>URL</a:t>
            </a:r>
          </a:p>
          <a:p>
            <a:r>
              <a:rPr lang="en-US" altLang="ko-KR" sz="1000" b="1" dirty="0"/>
              <a:t> </a:t>
            </a:r>
            <a:r>
              <a:rPr lang="ko-KR" altLang="en-US" sz="1000" dirty="0"/>
              <a:t>사용된 근거들의 온라인 주소</a:t>
            </a:r>
            <a:endParaRPr lang="en-US" altLang="ko-KR" sz="1000" dirty="0"/>
          </a:p>
          <a:p>
            <a:endParaRPr lang="en-US" altLang="ko-KR" sz="1000" b="1" dirty="0"/>
          </a:p>
          <a:p>
            <a:r>
              <a:rPr lang="en-US" altLang="ko-KR" sz="1000" b="1" dirty="0"/>
              <a:t>* </a:t>
            </a:r>
            <a:r>
              <a:rPr lang="ko-KR" altLang="en-US" sz="1000" b="1" dirty="0"/>
              <a:t>기사에 언급됐으나 근거자료에 링크 걸어주지 않는 경우도 있어서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이 경우에 직접 찾아야 함</a:t>
            </a:r>
            <a:r>
              <a:rPr lang="en-US" altLang="ko-KR" sz="1000" b="1" dirty="0"/>
              <a:t>.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991C9A3-A451-4F1C-97E3-7B4A2CA5A37C}"/>
              </a:ext>
            </a:extLst>
          </p:cNvPr>
          <p:cNvSpPr/>
          <p:nvPr/>
        </p:nvSpPr>
        <p:spPr>
          <a:xfrm rot="10800000">
            <a:off x="3149599" y="4335189"/>
            <a:ext cx="160866" cy="1227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B67907-0ADB-4216-9337-2D23326DC892}"/>
              </a:ext>
            </a:extLst>
          </p:cNvPr>
          <p:cNvSpPr txBox="1"/>
          <p:nvPr/>
        </p:nvSpPr>
        <p:spPr>
          <a:xfrm>
            <a:off x="840846" y="3820529"/>
            <a:ext cx="2197099" cy="101566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20. </a:t>
            </a:r>
            <a:r>
              <a:rPr lang="ko-KR" altLang="en-US" sz="1000" b="1" dirty="0"/>
              <a:t>검증기사제목</a:t>
            </a:r>
            <a:endParaRPr lang="en-US" altLang="ko-KR" sz="1000" b="1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검증기사링크를 타고 들어갔을 때</a:t>
            </a:r>
            <a:r>
              <a:rPr lang="en-US" altLang="ko-KR" sz="1000" dirty="0"/>
              <a:t>, </a:t>
            </a:r>
            <a:r>
              <a:rPr lang="ko-KR" altLang="en-US" sz="1000" dirty="0"/>
              <a:t>실제 해당 기사의 제목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b="1" dirty="0"/>
              <a:t>21. </a:t>
            </a:r>
            <a:r>
              <a:rPr lang="ko-KR" altLang="en-US" sz="1000" b="1" dirty="0"/>
              <a:t>검증기사</a:t>
            </a:r>
            <a:r>
              <a:rPr lang="en-US" altLang="ko-KR" sz="1000" b="1" dirty="0"/>
              <a:t>URL</a:t>
            </a:r>
          </a:p>
          <a:p>
            <a:r>
              <a:rPr lang="en-US" altLang="ko-KR" sz="1000" b="1" dirty="0"/>
              <a:t> </a:t>
            </a:r>
            <a:r>
              <a:rPr lang="ko-KR" altLang="en-US" sz="1000" dirty="0"/>
              <a:t>검증기사의 주소</a:t>
            </a:r>
            <a:endParaRPr lang="ko-KR" altLang="en-US" sz="10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4FEEAED-0327-41FE-A2B5-3A74C9D5F70F}"/>
              </a:ext>
            </a:extLst>
          </p:cNvPr>
          <p:cNvSpPr/>
          <p:nvPr/>
        </p:nvSpPr>
        <p:spPr>
          <a:xfrm>
            <a:off x="3373966" y="3930650"/>
            <a:ext cx="1974851" cy="8130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20FAA09-5422-4597-82D6-F799232982EA}"/>
              </a:ext>
            </a:extLst>
          </p:cNvPr>
          <p:cNvSpPr/>
          <p:nvPr/>
        </p:nvSpPr>
        <p:spPr>
          <a:xfrm>
            <a:off x="2176993" y="1645819"/>
            <a:ext cx="1255182" cy="9649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310CC2A-48B6-4C28-91F3-54663CB8F6B7}"/>
              </a:ext>
            </a:extLst>
          </p:cNvPr>
          <p:cNvSpPr/>
          <p:nvPr/>
        </p:nvSpPr>
        <p:spPr>
          <a:xfrm rot="13049286">
            <a:off x="2044703" y="1584225"/>
            <a:ext cx="160866" cy="1227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6C57F-E3D4-4249-867B-069BAE90EAC6}"/>
              </a:ext>
            </a:extLst>
          </p:cNvPr>
          <p:cNvSpPr txBox="1"/>
          <p:nvPr/>
        </p:nvSpPr>
        <p:spPr>
          <a:xfrm>
            <a:off x="620185" y="944591"/>
            <a:ext cx="1214967" cy="209288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22. </a:t>
            </a:r>
            <a:r>
              <a:rPr lang="ko-KR" altLang="en-US" sz="1000" b="1" dirty="0"/>
              <a:t>최초 검증결과</a:t>
            </a:r>
            <a:endParaRPr lang="en-US" altLang="ko-KR" sz="1000" b="1" dirty="0"/>
          </a:p>
          <a:p>
            <a:r>
              <a:rPr lang="en-US" altLang="ko-KR" sz="1000" b="1" dirty="0"/>
              <a:t> </a:t>
            </a:r>
            <a:r>
              <a:rPr lang="ko-KR" altLang="en-US" sz="1000" dirty="0"/>
              <a:t>최초등록시간의 검증결과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b="1" dirty="0"/>
              <a:t>23. </a:t>
            </a:r>
            <a:r>
              <a:rPr lang="ko-KR" altLang="en-US" sz="1000" b="1" dirty="0"/>
              <a:t>검증결과수정여부</a:t>
            </a:r>
            <a:endParaRPr lang="en-US" altLang="ko-KR" sz="1000" b="1" dirty="0"/>
          </a:p>
          <a:p>
            <a:r>
              <a:rPr lang="en-US" altLang="ko-KR" sz="1000" b="1" dirty="0"/>
              <a:t> </a:t>
            </a:r>
            <a:r>
              <a:rPr lang="ko-KR" altLang="en-US" sz="1000" dirty="0"/>
              <a:t>검증결과가 수정된 적이 있는지</a:t>
            </a:r>
            <a:r>
              <a:rPr lang="en-US" altLang="ko-KR" sz="1000" dirty="0"/>
              <a:t>?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24. </a:t>
            </a:r>
            <a:r>
              <a:rPr lang="ko-KR" altLang="en-US" sz="1000" b="1" dirty="0"/>
              <a:t>수정 검증결과</a:t>
            </a:r>
            <a:endParaRPr lang="en-US" altLang="ko-KR" sz="1000" b="1" dirty="0"/>
          </a:p>
          <a:p>
            <a:r>
              <a:rPr lang="en-US" altLang="ko-KR" sz="1000" b="1" dirty="0"/>
              <a:t> </a:t>
            </a:r>
            <a:r>
              <a:rPr lang="ko-KR" altLang="en-US" sz="1000" dirty="0" err="1"/>
              <a:t>팩트체크가</a:t>
            </a:r>
            <a:r>
              <a:rPr lang="ko-KR" altLang="en-US" sz="1000" dirty="0"/>
              <a:t> 수정되어 등록됐을 때의 검증결과</a:t>
            </a:r>
            <a:endParaRPr lang="ko-KR" altLang="en-US" sz="1000" b="1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90E7A75-1192-40CE-A6E9-BCAAFFCED22D}"/>
              </a:ext>
            </a:extLst>
          </p:cNvPr>
          <p:cNvSpPr/>
          <p:nvPr/>
        </p:nvSpPr>
        <p:spPr>
          <a:xfrm rot="16200000">
            <a:off x="3896520" y="1345721"/>
            <a:ext cx="393171" cy="12277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0610C04-E8D3-45DB-8E78-3DC98ABA5785}"/>
              </a:ext>
            </a:extLst>
          </p:cNvPr>
          <p:cNvSpPr/>
          <p:nvPr/>
        </p:nvSpPr>
        <p:spPr>
          <a:xfrm>
            <a:off x="3379260" y="1662007"/>
            <a:ext cx="1427690" cy="4523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3BF3F2-D709-4472-B647-E96FA87B174B}"/>
              </a:ext>
            </a:extLst>
          </p:cNvPr>
          <p:cNvSpPr txBox="1"/>
          <p:nvPr/>
        </p:nvSpPr>
        <p:spPr>
          <a:xfrm>
            <a:off x="3299880" y="807887"/>
            <a:ext cx="1866900" cy="24622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26. </a:t>
            </a:r>
            <a:r>
              <a:rPr lang="ko-KR" altLang="en-US" sz="1000" b="1" dirty="0"/>
              <a:t>검증결과 수정이유</a:t>
            </a:r>
            <a:endParaRPr lang="en-US" altLang="ko-KR" sz="10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A07BF83-9F4F-4189-8AA4-12CB77E44500}"/>
              </a:ext>
            </a:extLst>
          </p:cNvPr>
          <p:cNvSpPr/>
          <p:nvPr/>
        </p:nvSpPr>
        <p:spPr>
          <a:xfrm>
            <a:off x="3405718" y="4722554"/>
            <a:ext cx="2690282" cy="7315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4CEA45A-6DBB-4012-8741-9726B396983C}"/>
              </a:ext>
            </a:extLst>
          </p:cNvPr>
          <p:cNvSpPr/>
          <p:nvPr/>
        </p:nvSpPr>
        <p:spPr>
          <a:xfrm>
            <a:off x="6267449" y="5045029"/>
            <a:ext cx="160866" cy="12276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3B818D-7020-4BA1-9329-516E561CA652}"/>
              </a:ext>
            </a:extLst>
          </p:cNvPr>
          <p:cNvSpPr txBox="1"/>
          <p:nvPr/>
        </p:nvSpPr>
        <p:spPr>
          <a:xfrm>
            <a:off x="840845" y="5283052"/>
            <a:ext cx="2197099" cy="861774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27. </a:t>
            </a:r>
            <a:r>
              <a:rPr lang="ko-KR" altLang="en-US" sz="1000" b="1" dirty="0" err="1"/>
              <a:t>팩트검증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기사영향력</a:t>
            </a:r>
            <a:endParaRPr lang="en-US" altLang="ko-KR" sz="1000" b="1" dirty="0"/>
          </a:p>
          <a:p>
            <a:r>
              <a:rPr lang="en-US" altLang="ko-KR" sz="1000" b="1" dirty="0"/>
              <a:t> </a:t>
            </a:r>
            <a:r>
              <a:rPr lang="ko-KR" altLang="ko-KR" sz="1000" dirty="0"/>
              <a:t>▲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댓글수</a:t>
            </a:r>
            <a:r>
              <a:rPr lang="en-US" altLang="ko-KR" sz="1000" dirty="0"/>
              <a:t>) </a:t>
            </a:r>
            <a:r>
              <a:rPr lang="ko-KR" altLang="en-US" sz="1000" dirty="0"/>
              <a:t>해당 기사의 네이버뉴스 </a:t>
            </a:r>
            <a:r>
              <a:rPr lang="ko-KR" altLang="en-US" sz="1000" dirty="0" err="1"/>
              <a:t>댓글수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ko-KR" altLang="ko-KR" sz="1000" dirty="0"/>
              <a:t>▲</a:t>
            </a:r>
            <a:r>
              <a:rPr lang="en-US" altLang="ko-KR" sz="1000" dirty="0"/>
              <a:t> (</a:t>
            </a:r>
            <a:r>
              <a:rPr lang="ko-KR" altLang="en-US" sz="1000" dirty="0"/>
              <a:t>이모티콘 평가 수</a:t>
            </a:r>
            <a:r>
              <a:rPr lang="en-US" altLang="ko-KR" sz="1000" dirty="0"/>
              <a:t>) </a:t>
            </a:r>
            <a:r>
              <a:rPr lang="ko-KR" altLang="en-US" sz="1000" dirty="0"/>
              <a:t>해당 기사의 네이버뉴스 이모티콘 수</a:t>
            </a:r>
          </a:p>
        </p:txBody>
      </p:sp>
    </p:spTree>
    <p:extLst>
      <p:ext uri="{BB962C8B-B14F-4D97-AF65-F5344CB8AC3E}">
        <p14:creationId xmlns:p14="http://schemas.microsoft.com/office/powerpoint/2010/main" val="334082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398</Words>
  <Application>Microsoft Office PowerPoint</Application>
  <PresentationFormat>와이드스크린</PresentationFormat>
  <Paragraphs>78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진영 김</dc:creator>
  <cp:lastModifiedBy>진영 김</cp:lastModifiedBy>
  <cp:revision>8</cp:revision>
  <dcterms:created xsi:type="dcterms:W3CDTF">2019-01-07T07:13:25Z</dcterms:created>
  <dcterms:modified xsi:type="dcterms:W3CDTF">2019-01-07T08:33:48Z</dcterms:modified>
</cp:coreProperties>
</file>