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8" r:id="rId5"/>
    <p:sldId id="259" r:id="rId6"/>
    <p:sldId id="263" r:id="rId7"/>
    <p:sldId id="264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4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AF3480-1D5C-4B69-A897-C50B57466542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1FA5-B281-4B42-AF34-1C5D7E0C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5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oo777" TargetMode="External"/><Relationship Id="rId2" Type="http://schemas.openxmlformats.org/officeDocument/2006/relationships/hyperlink" Target="http://git.storni.info/Nikooo777/TSPCup/tree/final_co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 CUP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Fire ants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928937"/>
            <a:ext cx="4430714" cy="2257425"/>
          </a:xfrm>
        </p:spPr>
        <p:txBody>
          <a:bodyPr>
            <a:normAutofit/>
          </a:bodyPr>
          <a:lstStyle/>
          <a:p>
            <a:r>
              <a:rPr lang="en-US" dirty="0" smtClean="0"/>
              <a:t>Sorted lists</a:t>
            </a:r>
          </a:p>
          <a:p>
            <a:endParaRPr lang="en-US" dirty="0" smtClean="0"/>
          </a:p>
          <a:p>
            <a:r>
              <a:rPr lang="en-US" dirty="0" smtClean="0"/>
              <a:t>8 candidates + 8%</a:t>
            </a:r>
          </a:p>
          <a:p>
            <a:endParaRPr lang="en-US" dirty="0" smtClean="0"/>
          </a:p>
          <a:p>
            <a:r>
              <a:rPr lang="en-US" dirty="0" smtClean="0"/>
              <a:t>Huge building cost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29" y="2571750"/>
            <a:ext cx="747288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88" y="2424393"/>
            <a:ext cx="3954462" cy="2357157"/>
          </a:xfrm>
        </p:spPr>
        <p:txBody>
          <a:bodyPr/>
          <a:lstStyle/>
          <a:p>
            <a:r>
              <a:rPr lang="en-US" dirty="0" smtClean="0"/>
              <a:t>Usual implementation</a:t>
            </a:r>
          </a:p>
          <a:p>
            <a:endParaRPr lang="en-US" dirty="0"/>
          </a:p>
          <a:p>
            <a:r>
              <a:rPr lang="en-US" dirty="0" smtClean="0"/>
              <a:t>Candidates Lists</a:t>
            </a:r>
            <a:endParaRPr lang="en-US" dirty="0"/>
          </a:p>
        </p:txBody>
      </p:sp>
      <p:pic>
        <p:nvPicPr>
          <p:cNvPr id="3074" name="Picture 2" descr="http://orig14.deviantart.net/8253/f/2012/073/a/a/profile_picture_by_sanicplz-d4ssb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4" y="3250545"/>
            <a:ext cx="352426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4" y="1150736"/>
            <a:ext cx="5286375" cy="56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2-Opt</a:t>
            </a:r>
          </a:p>
          <a:p>
            <a:endParaRPr lang="en-US" dirty="0" smtClean="0"/>
          </a:p>
          <a:p>
            <a:r>
              <a:rPr lang="en-US" dirty="0" smtClean="0"/>
              <a:t>First improvement</a:t>
            </a:r>
          </a:p>
          <a:p>
            <a:endParaRPr lang="en-US" dirty="0"/>
          </a:p>
          <a:p>
            <a:r>
              <a:rPr lang="en-US" dirty="0" smtClean="0"/>
              <a:t>Full search</a:t>
            </a:r>
          </a:p>
          <a:p>
            <a:endParaRPr lang="en-US" dirty="0"/>
          </a:p>
          <a:p>
            <a:r>
              <a:rPr lang="en-US" dirty="0" smtClean="0"/>
              <a:t>Candidate Lists</a:t>
            </a:r>
          </a:p>
          <a:p>
            <a:endParaRPr lang="en-US" dirty="0"/>
          </a:p>
          <a:p>
            <a:r>
              <a:rPr lang="en-US" dirty="0" smtClean="0"/>
              <a:t>Always Swap</a:t>
            </a:r>
            <a:endParaRPr lang="en-US" dirty="0"/>
          </a:p>
        </p:txBody>
      </p:sp>
      <p:pic>
        <p:nvPicPr>
          <p:cNvPr id="1026" name="Picture 2" descr="http://www.rethinkbtb.org/Publish/images/faile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91" y="2592199"/>
            <a:ext cx="1125140" cy="7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rethinkbtb.org/Publish/images/faile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91" y="3553083"/>
            <a:ext cx="1125140" cy="7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roftstreetgarage.co.uk/wp-content/uploads/2015/09/pas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89" y="4971631"/>
            <a:ext cx="1376603" cy="13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10" y="1152983"/>
            <a:ext cx="3484864" cy="4941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http://www.rethinkbtb.org/Publish/images/faile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33" y="4379957"/>
            <a:ext cx="1125140" cy="7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5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287233" y="3860668"/>
            <a:ext cx="4184560" cy="1400530"/>
          </a:xfrm>
        </p:spPr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3" y="152401"/>
            <a:ext cx="7702954" cy="65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Metaheuristic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6131"/>
            <a:ext cx="8946541" cy="4195481"/>
          </a:xfrm>
        </p:spPr>
        <p:txBody>
          <a:bodyPr/>
          <a:lstStyle/>
          <a:p>
            <a:r>
              <a:rPr lang="en-US" b="1" dirty="0" smtClean="0"/>
              <a:t>Fire Ants Colony System</a:t>
            </a:r>
          </a:p>
          <a:p>
            <a:endParaRPr lang="en-US" b="1" dirty="0" smtClean="0"/>
          </a:p>
          <a:p>
            <a:r>
              <a:rPr lang="en-US" dirty="0"/>
              <a:t>C</a:t>
            </a:r>
            <a:r>
              <a:rPr lang="en-US" dirty="0" smtClean="0"/>
              <a:t>andidates lists</a:t>
            </a:r>
          </a:p>
          <a:p>
            <a:endParaRPr lang="en-US" dirty="0" smtClean="0"/>
          </a:p>
          <a:p>
            <a:r>
              <a:rPr lang="en-US" dirty="0" smtClean="0"/>
              <a:t>Memory Ants</a:t>
            </a:r>
            <a:r>
              <a:rPr lang="en-US" dirty="0"/>
              <a:t> </a:t>
            </a:r>
            <a:r>
              <a:rPr lang="en-US" dirty="0" smtClean="0"/>
              <a:t>(“genetic ants”)</a:t>
            </a:r>
          </a:p>
          <a:p>
            <a:endParaRPr lang="en-US" dirty="0" smtClean="0"/>
          </a:p>
          <a:p>
            <a:r>
              <a:rPr lang="en-US" dirty="0" smtClean="0"/>
              <a:t>BAE (Best Ant Ever)</a:t>
            </a:r>
          </a:p>
          <a:p>
            <a:endParaRPr lang="en-US" dirty="0"/>
          </a:p>
          <a:p>
            <a:r>
              <a:rPr lang="en-US" dirty="0" smtClean="0"/>
              <a:t>Lone Ant</a:t>
            </a:r>
          </a:p>
        </p:txBody>
      </p:sp>
      <p:pic>
        <p:nvPicPr>
          <p:cNvPr id="4098" name="Picture 2" descr="http://www.annida-online.com/foto_berita/217-hewan-unik-yang-berkaitan-dengan-kisah-kisah-nabi-dan-ras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521296"/>
            <a:ext cx="5851525" cy="43651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4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1152983"/>
            <a:ext cx="5105400" cy="544777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Parallel seeding</a:t>
            </a:r>
          </a:p>
          <a:p>
            <a:endParaRPr lang="en-US" dirty="0" smtClean="0"/>
          </a:p>
          <a:p>
            <a:r>
              <a:rPr lang="en-US" dirty="0" smtClean="0"/>
              <a:t>Code profiling</a:t>
            </a:r>
          </a:p>
          <a:p>
            <a:endParaRPr lang="en-US" dirty="0" smtClean="0"/>
          </a:p>
          <a:p>
            <a:r>
              <a:rPr lang="en-US" dirty="0" smtClean="0"/>
              <a:t>Optimization of the code</a:t>
            </a:r>
          </a:p>
          <a:p>
            <a:endParaRPr lang="en-US" dirty="0" smtClean="0"/>
          </a:p>
          <a:p>
            <a:r>
              <a:rPr lang="en-US" dirty="0" smtClean="0"/>
              <a:t>Luck</a:t>
            </a:r>
          </a:p>
        </p:txBody>
      </p:sp>
    </p:spTree>
    <p:extLst>
      <p:ext uri="{BB962C8B-B14F-4D97-AF65-F5344CB8AC3E}">
        <p14:creationId xmlns:p14="http://schemas.microsoft.com/office/powerpoint/2010/main" val="83143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57" y="1376319"/>
            <a:ext cx="8374485" cy="5042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687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 on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59913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git.storni.info/Nikooo777/TSPCup/tree/final_copy</a:t>
            </a:r>
            <a:endParaRPr lang="en-US" dirty="0" smtClean="0"/>
          </a:p>
          <a:p>
            <a:r>
              <a:rPr lang="en-US" dirty="0"/>
              <a:t>Or check out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github.com/nikooo777</a:t>
            </a:r>
            <a:r>
              <a:rPr lang="en-US" dirty="0" smtClean="0"/>
              <a:t> (I might upload it here too)</a:t>
            </a:r>
          </a:p>
          <a:p>
            <a:endParaRPr lang="en-US" dirty="0"/>
          </a:p>
        </p:txBody>
      </p:sp>
      <p:pic>
        <p:nvPicPr>
          <p:cNvPr id="2050" name="Picture 2" descr="https://git-for-windows.github.io/img/gi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659" y="325755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94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92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Algo CUP 2016</vt:lpstr>
      <vt:lpstr>Candidates Lists</vt:lpstr>
      <vt:lpstr>Nearest Neighbor</vt:lpstr>
      <vt:lpstr>Local Search</vt:lpstr>
      <vt:lpstr>Local Search</vt:lpstr>
      <vt:lpstr>Metaheuristic optimization</vt:lpstr>
      <vt:lpstr>Solutions approach</vt:lpstr>
      <vt:lpstr>Results</vt:lpstr>
      <vt:lpstr>Freely available on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</dc:creator>
  <cp:lastModifiedBy>Niko</cp:lastModifiedBy>
  <cp:revision>11</cp:revision>
  <dcterms:created xsi:type="dcterms:W3CDTF">2016-05-23T15:12:48Z</dcterms:created>
  <dcterms:modified xsi:type="dcterms:W3CDTF">2016-05-23T21:35:59Z</dcterms:modified>
</cp:coreProperties>
</file>