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2" r:id="rId5"/>
    <p:sldId id="359" r:id="rId6"/>
    <p:sldId id="375" r:id="rId7"/>
    <p:sldId id="383" r:id="rId8"/>
    <p:sldId id="384" r:id="rId9"/>
    <p:sldId id="389" r:id="rId10"/>
    <p:sldId id="387" r:id="rId11"/>
    <p:sldId id="388" r:id="rId12"/>
    <p:sldId id="391" r:id="rId13"/>
    <p:sldId id="390" r:id="rId14"/>
    <p:sldId id="397" r:id="rId15"/>
    <p:sldId id="393" r:id="rId16"/>
    <p:sldId id="386" r:id="rId17"/>
    <p:sldId id="394" r:id="rId18"/>
    <p:sldId id="395" r:id="rId19"/>
    <p:sldId id="398" r:id="rId20"/>
    <p:sldId id="400" r:id="rId21"/>
    <p:sldId id="382" r:id="rId22"/>
    <p:sldId id="3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0D6F0-A175-4D79-AE76-52DE072344CA}" v="85" dt="2024-10-08T17:26:23.458"/>
    <p1510:client id="{191A1700-2B33-408F-B5E1-07182225E208}" v="1448" dt="2024-10-08T03:13:34.495"/>
    <p1510:client id="{3CB45F4F-5E38-4B11-BEEC-418251B9332E}" v="5031" dt="2024-10-06T23:41:08.135"/>
    <p1510:client id="{423DC10F-7CBB-4F55-8BAA-FE90C3D0318C}" v="369" dt="2024-10-06T23:12:09.698"/>
    <p1510:client id="{5BC3E3DE-490D-4952-85B1-7A682B2F3DFF}" v="8" dt="2024-10-08T15:40:23.917"/>
    <p1510:client id="{788B8118-B556-40DB-ABBD-24F4E1C307C8}" v="144" dt="2024-10-08T18:08:33.919"/>
    <p1510:client id="{D884551C-3757-406B-917B-86786694A56A}" v="6" dt="2024-10-08T02:20:09.596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 Pedraza" userId="5905cf6ddf068519" providerId="Windows Live" clId="Web-{5BC3E3DE-490D-4952-85B1-7A682B2F3DFF}"/>
    <pc:docChg chg="modSld">
      <pc:chgData name="Niko Pedraza" userId="5905cf6ddf068519" providerId="Windows Live" clId="Web-{5BC3E3DE-490D-4952-85B1-7A682B2F3DFF}" dt="2024-10-08T15:40:23.917" v="7" actId="20577"/>
      <pc:docMkLst>
        <pc:docMk/>
      </pc:docMkLst>
      <pc:sldChg chg="modSp">
        <pc:chgData name="Niko Pedraza" userId="5905cf6ddf068519" providerId="Windows Live" clId="Web-{5BC3E3DE-490D-4952-85B1-7A682B2F3DFF}" dt="2024-10-08T15:40:23.917" v="7" actId="20577"/>
        <pc:sldMkLst>
          <pc:docMk/>
          <pc:sldMk cId="2498031464" sldId="342"/>
        </pc:sldMkLst>
        <pc:spChg chg="mod">
          <ac:chgData name="Niko Pedraza" userId="5905cf6ddf068519" providerId="Windows Live" clId="Web-{5BC3E3DE-490D-4952-85B1-7A682B2F3DFF}" dt="2024-10-08T15:40:23.917" v="7" actId="20577"/>
          <ac:spMkLst>
            <pc:docMk/>
            <pc:sldMk cId="2498031464" sldId="342"/>
            <ac:spMk id="9" creationId="{2981AB9E-AF0F-CAD0-2DD2-D640FB871E66}"/>
          </ac:spMkLst>
        </pc:spChg>
      </pc:sldChg>
    </pc:docChg>
  </pc:docChgLst>
  <pc:docChgLst>
    <pc:chgData name="Guest User" providerId="Windows Live" clId="Web-{C10974BE-BB65-4866-A34B-F8F39E00116C}"/>
    <pc:docChg chg="delSld">
      <pc:chgData name="Guest User" userId="" providerId="Windows Live" clId="Web-{C10974BE-BB65-4866-A34B-F8F39E00116C}" dt="2024-09-26T20:45:03.089" v="8"/>
      <pc:docMkLst>
        <pc:docMk/>
      </pc:docMkLst>
      <pc:sldChg chg="del">
        <pc:chgData name="Guest User" userId="" providerId="Windows Live" clId="Web-{C10974BE-BB65-4866-A34B-F8F39E00116C}" dt="2024-09-26T20:44:49.729" v="6"/>
        <pc:sldMkLst>
          <pc:docMk/>
          <pc:sldMk cId="1330733909" sldId="365"/>
        </pc:sldMkLst>
      </pc:sldChg>
      <pc:sldChg chg="del">
        <pc:chgData name="Guest User" userId="" providerId="Windows Live" clId="Web-{C10974BE-BB65-4866-A34B-F8F39E00116C}" dt="2024-09-26T20:45:03.089" v="8"/>
        <pc:sldMkLst>
          <pc:docMk/>
          <pc:sldMk cId="1397193754" sldId="373"/>
        </pc:sldMkLst>
      </pc:sldChg>
      <pc:sldChg chg="del">
        <pc:chgData name="Guest User" userId="" providerId="Windows Live" clId="Web-{C10974BE-BB65-4866-A34B-F8F39E00116C}" dt="2024-09-26T20:44:58.057" v="7"/>
        <pc:sldMkLst>
          <pc:docMk/>
          <pc:sldMk cId="598144966" sldId="374"/>
        </pc:sldMkLst>
      </pc:sldChg>
      <pc:sldChg chg="del">
        <pc:chgData name="Guest User" userId="" providerId="Windows Live" clId="Web-{C10974BE-BB65-4866-A34B-F8F39E00116C}" dt="2024-09-26T20:44:46.104" v="5"/>
        <pc:sldMkLst>
          <pc:docMk/>
          <pc:sldMk cId="1073601555" sldId="376"/>
        </pc:sldMkLst>
      </pc:sldChg>
      <pc:sldChg chg="del">
        <pc:chgData name="Guest User" userId="" providerId="Windows Live" clId="Web-{C10974BE-BB65-4866-A34B-F8F39E00116C}" dt="2024-09-26T20:44:44.307" v="4"/>
        <pc:sldMkLst>
          <pc:docMk/>
          <pc:sldMk cId="2728059627" sldId="377"/>
        </pc:sldMkLst>
      </pc:sldChg>
      <pc:sldChg chg="del">
        <pc:chgData name="Guest User" userId="" providerId="Windows Live" clId="Web-{C10974BE-BB65-4866-A34B-F8F39E00116C}" dt="2024-09-26T20:44:42.307" v="3"/>
        <pc:sldMkLst>
          <pc:docMk/>
          <pc:sldMk cId="910315636" sldId="378"/>
        </pc:sldMkLst>
      </pc:sldChg>
      <pc:sldChg chg="del">
        <pc:chgData name="Guest User" userId="" providerId="Windows Live" clId="Web-{C10974BE-BB65-4866-A34B-F8F39E00116C}" dt="2024-09-26T20:44:40.838" v="2"/>
        <pc:sldMkLst>
          <pc:docMk/>
          <pc:sldMk cId="2170071140" sldId="379"/>
        </pc:sldMkLst>
      </pc:sldChg>
      <pc:sldChg chg="del">
        <pc:chgData name="Guest User" userId="" providerId="Windows Live" clId="Web-{C10974BE-BB65-4866-A34B-F8F39E00116C}" dt="2024-09-26T20:44:38.447" v="1"/>
        <pc:sldMkLst>
          <pc:docMk/>
          <pc:sldMk cId="79695288" sldId="380"/>
        </pc:sldMkLst>
      </pc:sldChg>
      <pc:sldChg chg="del">
        <pc:chgData name="Guest User" userId="" providerId="Windows Live" clId="Web-{C10974BE-BB65-4866-A34B-F8F39E00116C}" dt="2024-09-26T20:44:36.588" v="0"/>
        <pc:sldMkLst>
          <pc:docMk/>
          <pc:sldMk cId="3304068007" sldId="381"/>
        </pc:sldMkLst>
      </pc:sldChg>
    </pc:docChg>
  </pc:docChgLst>
  <pc:docChgLst>
    <pc:chgData name="Guest User" providerId="Windows Live" clId="Web-{191A1700-2B33-408F-B5E1-07182225E208}"/>
    <pc:docChg chg="addSld delSld modSld sldOrd">
      <pc:chgData name="Guest User" userId="" providerId="Windows Live" clId="Web-{191A1700-2B33-408F-B5E1-07182225E208}" dt="2024-10-08T03:13:33.698" v="1001" actId="20577"/>
      <pc:docMkLst>
        <pc:docMk/>
      </pc:docMkLst>
      <pc:sldChg chg="modSp">
        <pc:chgData name="Guest User" userId="" providerId="Windows Live" clId="Web-{191A1700-2B33-408F-B5E1-07182225E208}" dt="2024-10-08T03:13:33.698" v="1001" actId="20577"/>
        <pc:sldMkLst>
          <pc:docMk/>
          <pc:sldMk cId="2395464980" sldId="372"/>
        </pc:sldMkLst>
        <pc:spChg chg="mod">
          <ac:chgData name="Guest User" userId="" providerId="Windows Live" clId="Web-{191A1700-2B33-408F-B5E1-07182225E208}" dt="2024-10-08T03:13:33.698" v="1001" actId="20577"/>
          <ac:spMkLst>
            <pc:docMk/>
            <pc:sldMk cId="2395464980" sldId="372"/>
            <ac:spMk id="14" creationId="{AE5F2E56-9F77-E1C2-EC04-EA959822CA61}"/>
          </ac:spMkLst>
        </pc:spChg>
      </pc:sldChg>
      <pc:sldChg chg="addSp delSp modSp">
        <pc:chgData name="Guest User" userId="" providerId="Windows Live" clId="Web-{191A1700-2B33-408F-B5E1-07182225E208}" dt="2024-10-08T03:11:43.103" v="999"/>
        <pc:sldMkLst>
          <pc:docMk/>
          <pc:sldMk cId="53059159" sldId="382"/>
        </pc:sldMkLst>
        <pc:spChg chg="add del">
          <ac:chgData name="Guest User" userId="" providerId="Windows Live" clId="Web-{191A1700-2B33-408F-B5E1-07182225E208}" dt="2024-10-08T03:11:43.103" v="999"/>
          <ac:spMkLst>
            <pc:docMk/>
            <pc:sldMk cId="53059159" sldId="382"/>
            <ac:spMk id="2" creationId="{E117F7C5-CBA2-9823-0CBA-5BD773998046}"/>
          </ac:spMkLst>
        </pc:spChg>
        <pc:spChg chg="mod">
          <ac:chgData name="Guest User" userId="" providerId="Windows Live" clId="Web-{191A1700-2B33-408F-B5E1-07182225E208}" dt="2024-10-08T03:11:38.415" v="997" actId="1076"/>
          <ac:spMkLst>
            <pc:docMk/>
            <pc:sldMk cId="53059159" sldId="382"/>
            <ac:spMk id="4" creationId="{260D053B-A40A-3228-B6D5-3371B9EE2E56}"/>
          </ac:spMkLst>
        </pc:spChg>
        <pc:spChg chg="add del mod">
          <ac:chgData name="Guest User" userId="" providerId="Windows Live" clId="Web-{191A1700-2B33-408F-B5E1-07182225E208}" dt="2024-10-08T03:11:43.103" v="999"/>
          <ac:spMkLst>
            <pc:docMk/>
            <pc:sldMk cId="53059159" sldId="382"/>
            <ac:spMk id="6" creationId="{6947E501-1841-C1F4-466E-55990AAB83E7}"/>
          </ac:spMkLst>
        </pc:spChg>
      </pc:sldChg>
      <pc:sldChg chg="addSp delSp modSp ord">
        <pc:chgData name="Guest User" userId="" providerId="Windows Live" clId="Web-{191A1700-2B33-408F-B5E1-07182225E208}" dt="2024-10-07T20:44:45.303" v="381" actId="20577"/>
        <pc:sldMkLst>
          <pc:docMk/>
          <pc:sldMk cId="1871394454" sldId="386"/>
        </pc:sldMkLst>
        <pc:spChg chg="del mod">
          <ac:chgData name="Guest User" userId="" providerId="Windows Live" clId="Web-{191A1700-2B33-408F-B5E1-07182225E208}" dt="2024-10-07T19:50:12.720" v="261"/>
          <ac:spMkLst>
            <pc:docMk/>
            <pc:sldMk cId="1871394454" sldId="386"/>
            <ac:spMk id="13" creationId="{65B2927A-DC2B-9D8E-CC01-B405EAA5B467}"/>
          </ac:spMkLst>
        </pc:spChg>
        <pc:spChg chg="mod">
          <ac:chgData name="Guest User" userId="" providerId="Windows Live" clId="Web-{191A1700-2B33-408F-B5E1-07182225E208}" dt="2024-10-07T20:44:45.303" v="381" actId="20577"/>
          <ac:spMkLst>
            <pc:docMk/>
            <pc:sldMk cId="1871394454" sldId="386"/>
            <ac:spMk id="14" creationId="{F3A3047B-3E0C-9881-0A03-9CD9557B250A}"/>
          </ac:spMkLst>
        </pc:spChg>
        <pc:spChg chg="add del">
          <ac:chgData name="Guest User" userId="" providerId="Windows Live" clId="Web-{191A1700-2B33-408F-B5E1-07182225E208}" dt="2024-10-07T03:54:47.345" v="233"/>
          <ac:spMkLst>
            <pc:docMk/>
            <pc:sldMk cId="1871394454" sldId="386"/>
            <ac:spMk id="15" creationId="{38E440F9-1ADE-E97C-4F6D-3F455744B708}"/>
          </ac:spMkLst>
        </pc:spChg>
        <pc:picChg chg="add mod">
          <ac:chgData name="Guest User" userId="" providerId="Windows Live" clId="Web-{191A1700-2B33-408F-B5E1-07182225E208}" dt="2024-10-07T19:56:16.474" v="269" actId="1076"/>
          <ac:picMkLst>
            <pc:docMk/>
            <pc:sldMk cId="1871394454" sldId="386"/>
            <ac:picMk id="2" creationId="{44A8B7BB-C23C-F415-9718-EE17FE088480}"/>
          </ac:picMkLst>
        </pc:picChg>
        <pc:picChg chg="add del mod ord">
          <ac:chgData name="Guest User" userId="" providerId="Windows Live" clId="Web-{191A1700-2B33-408F-B5E1-07182225E208}" dt="2024-10-07T03:54:42.298" v="232"/>
          <ac:picMkLst>
            <pc:docMk/>
            <pc:sldMk cId="1871394454" sldId="386"/>
            <ac:picMk id="2" creationId="{5E5D94D8-06A0-AD21-813E-D67F8AF4EC99}"/>
          </ac:picMkLst>
        </pc:picChg>
        <pc:picChg chg="add del mod">
          <ac:chgData name="Guest User" userId="" providerId="Windows Live" clId="Web-{191A1700-2B33-408F-B5E1-07182225E208}" dt="2024-10-07T19:54:03.254" v="264"/>
          <ac:picMkLst>
            <pc:docMk/>
            <pc:sldMk cId="1871394454" sldId="386"/>
            <ac:picMk id="3" creationId="{B2920D48-51F6-1283-AF1D-A5C2D96CA9DE}"/>
          </ac:picMkLst>
        </pc:picChg>
        <pc:picChg chg="add del mod">
          <ac:chgData name="Guest User" userId="" providerId="Windows Live" clId="Web-{191A1700-2B33-408F-B5E1-07182225E208}" dt="2024-10-07T19:53:52.957" v="262"/>
          <ac:picMkLst>
            <pc:docMk/>
            <pc:sldMk cId="1871394454" sldId="386"/>
            <ac:picMk id="4" creationId="{BDEE62DB-3DD3-221D-C164-745EC7FE7A78}"/>
          </ac:picMkLst>
        </pc:picChg>
        <pc:picChg chg="add del mod">
          <ac:chgData name="Guest User" userId="" providerId="Windows Live" clId="Web-{191A1700-2B33-408F-B5E1-07182225E208}" dt="2024-10-07T19:54:00.144" v="263"/>
          <ac:picMkLst>
            <pc:docMk/>
            <pc:sldMk cId="1871394454" sldId="386"/>
            <ac:picMk id="6" creationId="{72CD8620-27DF-0D24-DA2D-54E78B72115D}"/>
          </ac:picMkLst>
        </pc:picChg>
        <pc:picChg chg="add mod">
          <ac:chgData name="Guest User" userId="" providerId="Windows Live" clId="Web-{191A1700-2B33-408F-B5E1-07182225E208}" dt="2024-10-07T19:59:57.884" v="274" actId="14100"/>
          <ac:picMkLst>
            <pc:docMk/>
            <pc:sldMk cId="1871394454" sldId="386"/>
            <ac:picMk id="7" creationId="{6B9966CD-F801-6800-C078-387593549DDE}"/>
          </ac:picMkLst>
        </pc:picChg>
      </pc:sldChg>
      <pc:sldChg chg="new del">
        <pc:chgData name="Guest User" userId="" providerId="Windows Live" clId="Web-{191A1700-2B33-408F-B5E1-07182225E208}" dt="2024-10-07T20:50:06.637" v="403"/>
        <pc:sldMkLst>
          <pc:docMk/>
          <pc:sldMk cId="1645109746" sldId="392"/>
        </pc:sldMkLst>
      </pc:sldChg>
      <pc:sldChg chg="addSp delSp modSp new ord">
        <pc:chgData name="Guest User" userId="" providerId="Windows Live" clId="Web-{191A1700-2B33-408F-B5E1-07182225E208}" dt="2024-10-08T02:59:42.747" v="974" actId="14100"/>
        <pc:sldMkLst>
          <pc:docMk/>
          <pc:sldMk cId="3477973054" sldId="393"/>
        </pc:sldMkLst>
        <pc:spChg chg="mod">
          <ac:chgData name="Guest User" userId="" providerId="Windows Live" clId="Web-{191A1700-2B33-408F-B5E1-07182225E208}" dt="2024-10-07T03:51:57.466" v="228" actId="20577"/>
          <ac:spMkLst>
            <pc:docMk/>
            <pc:sldMk cId="3477973054" sldId="393"/>
            <ac:spMk id="2" creationId="{9C04A024-AE6A-981B-1E50-2476D9D2DBCA}"/>
          </ac:spMkLst>
        </pc:spChg>
        <pc:spChg chg="del">
          <ac:chgData name="Guest User" userId="" providerId="Windows Live" clId="Web-{191A1700-2B33-408F-B5E1-07182225E208}" dt="2024-10-07T03:51:37.794" v="224"/>
          <ac:spMkLst>
            <pc:docMk/>
            <pc:sldMk cId="3477973054" sldId="393"/>
            <ac:spMk id="3" creationId="{465F775A-59A9-67A1-3A28-78540214493F}"/>
          </ac:spMkLst>
        </pc:spChg>
        <pc:spChg chg="mod">
          <ac:chgData name="Guest User" userId="" providerId="Windows Live" clId="Web-{191A1700-2B33-408F-B5E1-07182225E208}" dt="2024-10-08T02:59:42.747" v="974" actId="14100"/>
          <ac:spMkLst>
            <pc:docMk/>
            <pc:sldMk cId="3477973054" sldId="393"/>
            <ac:spMk id="4" creationId="{8E329C11-AF16-0AD8-FC4B-CBFAEF1595A6}"/>
          </ac:spMkLst>
        </pc:spChg>
        <pc:picChg chg="add mod ord">
          <ac:chgData name="Guest User" userId="" providerId="Windows Live" clId="Web-{191A1700-2B33-408F-B5E1-07182225E208}" dt="2024-10-07T03:51:40.653" v="225" actId="1076"/>
          <ac:picMkLst>
            <pc:docMk/>
            <pc:sldMk cId="3477973054" sldId="393"/>
            <ac:picMk id="6" creationId="{D3153DA2-F861-9110-8FF6-006B33104920}"/>
          </ac:picMkLst>
        </pc:picChg>
      </pc:sldChg>
      <pc:sldChg chg="modSp add replId">
        <pc:chgData name="Guest User" userId="" providerId="Windows Live" clId="Web-{191A1700-2B33-408F-B5E1-07182225E208}" dt="2024-10-07T20:44:47.568" v="382" actId="20577"/>
        <pc:sldMkLst>
          <pc:docMk/>
          <pc:sldMk cId="913394982" sldId="394"/>
        </pc:sldMkLst>
        <pc:spChg chg="mod">
          <ac:chgData name="Guest User" userId="" providerId="Windows Live" clId="Web-{191A1700-2B33-408F-B5E1-07182225E208}" dt="2024-10-07T20:44:47.568" v="382" actId="20577"/>
          <ac:spMkLst>
            <pc:docMk/>
            <pc:sldMk cId="913394982" sldId="394"/>
            <ac:spMk id="14" creationId="{F3A3047B-3E0C-9881-0A03-9CD9557B250A}"/>
          </ac:spMkLst>
        </pc:spChg>
        <pc:picChg chg="mod">
          <ac:chgData name="Guest User" userId="" providerId="Windows Live" clId="Web-{191A1700-2B33-408F-B5E1-07182225E208}" dt="2024-10-07T20:02:54.964" v="280" actId="1076"/>
          <ac:picMkLst>
            <pc:docMk/>
            <pc:sldMk cId="913394982" sldId="394"/>
            <ac:picMk id="2" creationId="{44A8B7BB-C23C-F415-9718-EE17FE088480}"/>
          </ac:picMkLst>
        </pc:picChg>
        <pc:picChg chg="mod">
          <ac:chgData name="Guest User" userId="" providerId="Windows Live" clId="Web-{191A1700-2B33-408F-B5E1-07182225E208}" dt="2024-10-07T20:02:35.839" v="277"/>
          <ac:picMkLst>
            <pc:docMk/>
            <pc:sldMk cId="913394982" sldId="394"/>
            <ac:picMk id="7" creationId="{6B9966CD-F801-6800-C078-387593549DDE}"/>
          </ac:picMkLst>
        </pc:picChg>
      </pc:sldChg>
      <pc:sldChg chg="addSp delSp modSp add replId">
        <pc:chgData name="Guest User" userId="" providerId="Windows Live" clId="Web-{191A1700-2B33-408F-B5E1-07182225E208}" dt="2024-10-08T02:59:21.841" v="972" actId="14100"/>
        <pc:sldMkLst>
          <pc:docMk/>
          <pc:sldMk cId="949107889" sldId="395"/>
        </pc:sldMkLst>
        <pc:spChg chg="add mod">
          <ac:chgData name="Guest User" userId="" providerId="Windows Live" clId="Web-{191A1700-2B33-408F-B5E1-07182225E208}" dt="2024-10-08T02:59:21.841" v="972" actId="14100"/>
          <ac:spMkLst>
            <pc:docMk/>
            <pc:sldMk cId="949107889" sldId="395"/>
            <ac:spMk id="3" creationId="{7D5066AB-7EF6-8271-0F5E-3A22672D4F68}"/>
          </ac:spMkLst>
        </pc:spChg>
        <pc:spChg chg="mod">
          <ac:chgData name="Guest User" userId="" providerId="Windows Live" clId="Web-{191A1700-2B33-408F-B5E1-07182225E208}" dt="2024-10-07T20:44:57.662" v="384" actId="20577"/>
          <ac:spMkLst>
            <pc:docMk/>
            <pc:sldMk cId="949107889" sldId="395"/>
            <ac:spMk id="14" creationId="{F3A3047B-3E0C-9881-0A03-9CD9557B250A}"/>
          </ac:spMkLst>
        </pc:spChg>
        <pc:picChg chg="del">
          <ac:chgData name="Guest User" userId="" providerId="Windows Live" clId="Web-{191A1700-2B33-408F-B5E1-07182225E208}" dt="2024-10-07T20:04:22.824" v="282"/>
          <ac:picMkLst>
            <pc:docMk/>
            <pc:sldMk cId="949107889" sldId="395"/>
            <ac:picMk id="2" creationId="{44A8B7BB-C23C-F415-9718-EE17FE088480}"/>
          </ac:picMkLst>
        </pc:picChg>
        <pc:picChg chg="mod">
          <ac:chgData name="Guest User" userId="" providerId="Windows Live" clId="Web-{191A1700-2B33-408F-B5E1-07182225E208}" dt="2024-10-07T20:04:35.090" v="284" actId="1076"/>
          <ac:picMkLst>
            <pc:docMk/>
            <pc:sldMk cId="949107889" sldId="395"/>
            <ac:picMk id="7" creationId="{6B9966CD-F801-6800-C078-387593549DDE}"/>
          </ac:picMkLst>
        </pc:picChg>
      </pc:sldChg>
      <pc:sldChg chg="new del">
        <pc:chgData name="Guest User" userId="" providerId="Windows Live" clId="Web-{191A1700-2B33-408F-B5E1-07182225E208}" dt="2024-10-07T20:50:10.074" v="404"/>
        <pc:sldMkLst>
          <pc:docMk/>
          <pc:sldMk cId="2516271805" sldId="396"/>
        </pc:sldMkLst>
      </pc:sldChg>
      <pc:sldChg chg="addSp delSp modSp new ord">
        <pc:chgData name="Guest User" userId="" providerId="Windows Live" clId="Web-{191A1700-2B33-408F-B5E1-07182225E208}" dt="2024-10-07T20:44:33.396" v="376" actId="20577"/>
        <pc:sldMkLst>
          <pc:docMk/>
          <pc:sldMk cId="3181128586" sldId="397"/>
        </pc:sldMkLst>
        <pc:spChg chg="mod">
          <ac:chgData name="Guest User" userId="" providerId="Windows Live" clId="Web-{191A1700-2B33-408F-B5E1-07182225E208}" dt="2024-10-07T20:44:33.396" v="376" actId="20577"/>
          <ac:spMkLst>
            <pc:docMk/>
            <pc:sldMk cId="3181128586" sldId="397"/>
            <ac:spMk id="2" creationId="{116F6ED5-C316-C560-1649-3D9DB4663024}"/>
          </ac:spMkLst>
        </pc:spChg>
        <pc:spChg chg="del">
          <ac:chgData name="Guest User" userId="" providerId="Windows Live" clId="Web-{191A1700-2B33-408F-B5E1-07182225E208}" dt="2024-10-07T20:43:30.114" v="354"/>
          <ac:spMkLst>
            <pc:docMk/>
            <pc:sldMk cId="3181128586" sldId="397"/>
            <ac:spMk id="3" creationId="{62E8F745-D89B-3537-F9D6-F1E5DAA79ACC}"/>
          </ac:spMkLst>
        </pc:spChg>
        <pc:picChg chg="add mod">
          <ac:chgData name="Guest User" userId="" providerId="Windows Live" clId="Web-{191A1700-2B33-408F-B5E1-07182225E208}" dt="2024-10-07T20:43:43.067" v="357" actId="14100"/>
          <ac:picMkLst>
            <pc:docMk/>
            <pc:sldMk cId="3181128586" sldId="397"/>
            <ac:picMk id="5" creationId="{B146F8E9-26B8-28F2-EFD6-592CF9FC73A1}"/>
          </ac:picMkLst>
        </pc:picChg>
      </pc:sldChg>
      <pc:sldChg chg="addSp delSp modSp new">
        <pc:chgData name="Guest User" userId="" providerId="Windows Live" clId="Web-{191A1700-2B33-408F-B5E1-07182225E208}" dt="2024-10-08T02:59:05.215" v="968" actId="20577"/>
        <pc:sldMkLst>
          <pc:docMk/>
          <pc:sldMk cId="1443016048" sldId="398"/>
        </pc:sldMkLst>
        <pc:spChg chg="mod">
          <ac:chgData name="Guest User" userId="" providerId="Windows Live" clId="Web-{191A1700-2B33-408F-B5E1-07182225E208}" dt="2024-10-07T20:51:00.950" v="420" actId="20577"/>
          <ac:spMkLst>
            <pc:docMk/>
            <pc:sldMk cId="1443016048" sldId="398"/>
            <ac:spMk id="2" creationId="{E9BA16D9-FF97-AC3C-BA1B-7E3681B1A476}"/>
          </ac:spMkLst>
        </pc:spChg>
        <pc:spChg chg="mod">
          <ac:chgData name="Guest User" userId="" providerId="Windows Live" clId="Web-{191A1700-2B33-408F-B5E1-07182225E208}" dt="2024-10-08T02:59:05.215" v="968" actId="20577"/>
          <ac:spMkLst>
            <pc:docMk/>
            <pc:sldMk cId="1443016048" sldId="398"/>
            <ac:spMk id="3" creationId="{3438EC26-5A45-2F7B-04B8-D600CA1384EA}"/>
          </ac:spMkLst>
        </pc:spChg>
        <pc:spChg chg="del">
          <ac:chgData name="Guest User" userId="" providerId="Windows Live" clId="Web-{191A1700-2B33-408F-B5E1-07182225E208}" dt="2024-10-07T20:50:38.372" v="406"/>
          <ac:spMkLst>
            <pc:docMk/>
            <pc:sldMk cId="1443016048" sldId="398"/>
            <ac:spMk id="4" creationId="{396ED798-B040-8716-7732-85A47B68F679}"/>
          </ac:spMkLst>
        </pc:spChg>
        <pc:picChg chg="add mod ord">
          <ac:chgData name="Guest User" userId="" providerId="Windows Live" clId="Web-{191A1700-2B33-408F-B5E1-07182225E208}" dt="2024-10-07T20:59:49.038" v="544"/>
          <ac:picMkLst>
            <pc:docMk/>
            <pc:sldMk cId="1443016048" sldId="398"/>
            <ac:picMk id="6" creationId="{924312C2-314B-EA8D-34BD-C9DEEB75A843}"/>
          </ac:picMkLst>
        </pc:picChg>
      </pc:sldChg>
      <pc:sldChg chg="addSp delSp modSp add del ord replId">
        <pc:chgData name="Guest User" userId="" providerId="Windows Live" clId="Web-{191A1700-2B33-408F-B5E1-07182225E208}" dt="2024-10-07T20:50:03.340" v="402"/>
        <pc:sldMkLst>
          <pc:docMk/>
          <pc:sldMk cId="2639531180" sldId="398"/>
        </pc:sldMkLst>
        <pc:spChg chg="mod">
          <ac:chgData name="Guest User" userId="" providerId="Windows Live" clId="Web-{191A1700-2B33-408F-B5E1-07182225E208}" dt="2024-10-07T20:46:12.023" v="398" actId="20577"/>
          <ac:spMkLst>
            <pc:docMk/>
            <pc:sldMk cId="2639531180" sldId="398"/>
            <ac:spMk id="2" creationId="{116F6ED5-C316-C560-1649-3D9DB4663024}"/>
          </ac:spMkLst>
        </pc:spChg>
        <pc:picChg chg="add del mod">
          <ac:chgData name="Guest User" userId="" providerId="Windows Live" clId="Web-{191A1700-2B33-408F-B5E1-07182225E208}" dt="2024-10-07T20:48:55.573" v="401"/>
          <ac:picMkLst>
            <pc:docMk/>
            <pc:sldMk cId="2639531180" sldId="398"/>
            <ac:picMk id="3" creationId="{F401AC4C-4071-2B6E-4930-5A37B879102F}"/>
          </ac:picMkLst>
        </pc:picChg>
        <pc:picChg chg="del">
          <ac:chgData name="Guest User" userId="" providerId="Windows Live" clId="Web-{191A1700-2B33-408F-B5E1-07182225E208}" dt="2024-10-07T20:46:14.367" v="399"/>
          <ac:picMkLst>
            <pc:docMk/>
            <pc:sldMk cId="2639531180" sldId="398"/>
            <ac:picMk id="5" creationId="{B146F8E9-26B8-28F2-EFD6-592CF9FC73A1}"/>
          </ac:picMkLst>
        </pc:picChg>
      </pc:sldChg>
      <pc:sldChg chg="new del">
        <pc:chgData name="Guest User" userId="" providerId="Windows Live" clId="Web-{191A1700-2B33-408F-B5E1-07182225E208}" dt="2024-10-08T02:42:28.083" v="562"/>
        <pc:sldMkLst>
          <pc:docMk/>
          <pc:sldMk cId="822538267" sldId="399"/>
        </pc:sldMkLst>
      </pc:sldChg>
      <pc:sldChg chg="addSp delSp modSp new">
        <pc:chgData name="Guest User" userId="" providerId="Windows Live" clId="Web-{191A1700-2B33-408F-B5E1-07182225E208}" dt="2024-10-08T02:58:48.121" v="965" actId="1076"/>
        <pc:sldMkLst>
          <pc:docMk/>
          <pc:sldMk cId="1501027446" sldId="400"/>
        </pc:sldMkLst>
        <pc:spChg chg="mod">
          <ac:chgData name="Guest User" userId="" providerId="Windows Live" clId="Web-{191A1700-2B33-408F-B5E1-07182225E208}" dt="2024-10-08T02:42:00.051" v="561" actId="20577"/>
          <ac:spMkLst>
            <pc:docMk/>
            <pc:sldMk cId="1501027446" sldId="400"/>
            <ac:spMk id="2" creationId="{1F7F0E4C-7FA8-B8A7-0917-59F648F62C8A}"/>
          </ac:spMkLst>
        </pc:spChg>
        <pc:spChg chg="del">
          <ac:chgData name="Guest User" userId="" providerId="Windows Live" clId="Web-{191A1700-2B33-408F-B5E1-07182225E208}" dt="2024-10-08T02:57:49.230" v="924"/>
          <ac:spMkLst>
            <pc:docMk/>
            <pc:sldMk cId="1501027446" sldId="400"/>
            <ac:spMk id="3" creationId="{A12859C6-D899-3A56-F72C-3ED41556AF1A}"/>
          </ac:spMkLst>
        </pc:spChg>
        <pc:spChg chg="del">
          <ac:chgData name="Guest User" userId="" providerId="Windows Live" clId="Web-{191A1700-2B33-408F-B5E1-07182225E208}" dt="2024-10-08T02:44:12.913" v="563"/>
          <ac:spMkLst>
            <pc:docMk/>
            <pc:sldMk cId="1501027446" sldId="400"/>
            <ac:spMk id="4" creationId="{7340D166-DE99-1B10-81F5-4206196C9A62}"/>
          </ac:spMkLst>
        </pc:spChg>
        <pc:spChg chg="add mod">
          <ac:chgData name="Guest User" userId="" providerId="Windows Live" clId="Web-{191A1700-2B33-408F-B5E1-07182225E208}" dt="2024-10-08T02:58:48.121" v="965" actId="1076"/>
          <ac:spMkLst>
            <pc:docMk/>
            <pc:sldMk cId="1501027446" sldId="400"/>
            <ac:spMk id="5" creationId="{28894122-0E4A-61AE-9CE0-7FFD54F5DA73}"/>
          </ac:spMkLst>
        </pc:spChg>
      </pc:sldChg>
    </pc:docChg>
  </pc:docChgLst>
  <pc:docChgLst>
    <pc:chgData name="Guest User" providerId="Windows Live" clId="Web-{16F0D6F0-A175-4D79-AE76-52DE072344CA}"/>
    <pc:docChg chg="addSld delSld modSld">
      <pc:chgData name="Guest User" userId="" providerId="Windows Live" clId="Web-{16F0D6F0-A175-4D79-AE76-52DE072344CA}" dt="2024-10-08T17:26:23.458" v="81" actId="20577"/>
      <pc:docMkLst>
        <pc:docMk/>
      </pc:docMkLst>
      <pc:sldChg chg="modSp">
        <pc:chgData name="Guest User" userId="" providerId="Windows Live" clId="Web-{16F0D6F0-A175-4D79-AE76-52DE072344CA}" dt="2024-10-08T17:26:23.458" v="81" actId="20577"/>
        <pc:sldMkLst>
          <pc:docMk/>
          <pc:sldMk cId="763532278" sldId="387"/>
        </pc:sldMkLst>
        <pc:spChg chg="mod">
          <ac:chgData name="Guest User" userId="" providerId="Windows Live" clId="Web-{16F0D6F0-A175-4D79-AE76-52DE072344CA}" dt="2024-10-08T17:26:23.458" v="81" actId="20577"/>
          <ac:spMkLst>
            <pc:docMk/>
            <pc:sldMk cId="763532278" sldId="387"/>
            <ac:spMk id="4" creationId="{74160DFF-2E7E-7A22-819A-C011020DFF01}"/>
          </ac:spMkLst>
        </pc:spChg>
      </pc:sldChg>
      <pc:sldChg chg="modSp">
        <pc:chgData name="Guest User" userId="" providerId="Windows Live" clId="Web-{16F0D6F0-A175-4D79-AE76-52DE072344CA}" dt="2024-10-08T17:17:40.077" v="61" actId="20577"/>
        <pc:sldMkLst>
          <pc:docMk/>
          <pc:sldMk cId="3916420280" sldId="388"/>
        </pc:sldMkLst>
        <pc:spChg chg="mod">
          <ac:chgData name="Guest User" userId="" providerId="Windows Live" clId="Web-{16F0D6F0-A175-4D79-AE76-52DE072344CA}" dt="2024-10-08T17:17:40.077" v="61" actId="20577"/>
          <ac:spMkLst>
            <pc:docMk/>
            <pc:sldMk cId="3916420280" sldId="388"/>
            <ac:spMk id="4" creationId="{74160DFF-2E7E-7A22-819A-C011020DFF01}"/>
          </ac:spMkLst>
        </pc:spChg>
      </pc:sldChg>
      <pc:sldChg chg="modSp">
        <pc:chgData name="Guest User" userId="" providerId="Windows Live" clId="Web-{16F0D6F0-A175-4D79-AE76-52DE072344CA}" dt="2024-10-08T17:24:08.937" v="69" actId="20577"/>
        <pc:sldMkLst>
          <pc:docMk/>
          <pc:sldMk cId="1387089659" sldId="390"/>
        </pc:sldMkLst>
        <pc:spChg chg="mod">
          <ac:chgData name="Guest User" userId="" providerId="Windows Live" clId="Web-{16F0D6F0-A175-4D79-AE76-52DE072344CA}" dt="2024-10-08T17:24:08.937" v="69" actId="20577"/>
          <ac:spMkLst>
            <pc:docMk/>
            <pc:sldMk cId="1387089659" sldId="390"/>
            <ac:spMk id="4" creationId="{74160DFF-2E7E-7A22-819A-C011020DFF01}"/>
          </ac:spMkLst>
        </pc:spChg>
        <pc:picChg chg="mod">
          <ac:chgData name="Guest User" userId="" providerId="Windows Live" clId="Web-{16F0D6F0-A175-4D79-AE76-52DE072344CA}" dt="2024-10-08T17:18:10.578" v="66" actId="1076"/>
          <ac:picMkLst>
            <pc:docMk/>
            <pc:sldMk cId="1387089659" sldId="390"/>
            <ac:picMk id="6" creationId="{6FCD0444-D9EA-CDDE-7E4F-183D39D2023D}"/>
          </ac:picMkLst>
        </pc:picChg>
        <pc:picChg chg="mod">
          <ac:chgData name="Guest User" userId="" providerId="Windows Live" clId="Web-{16F0D6F0-A175-4D79-AE76-52DE072344CA}" dt="2024-10-08T17:18:04.671" v="65" actId="1076"/>
          <ac:picMkLst>
            <pc:docMk/>
            <pc:sldMk cId="1387089659" sldId="390"/>
            <ac:picMk id="8" creationId="{AFF14C0D-C069-DFA9-2472-142D290B1538}"/>
          </ac:picMkLst>
        </pc:picChg>
      </pc:sldChg>
      <pc:sldChg chg="add del">
        <pc:chgData name="Guest User" userId="" providerId="Windows Live" clId="Web-{16F0D6F0-A175-4D79-AE76-52DE072344CA}" dt="2024-10-08T16:58:32.043" v="15"/>
        <pc:sldMkLst>
          <pc:docMk/>
          <pc:sldMk cId="2216434185" sldId="391"/>
        </pc:sldMkLst>
      </pc:sldChg>
    </pc:docChg>
  </pc:docChgLst>
  <pc:docChgLst>
    <pc:chgData name="Guest User" providerId="Windows Live" clId="Web-{788B8118-B556-40DB-ABBD-24F4E1C307C8}"/>
    <pc:docChg chg="modSld sldOrd">
      <pc:chgData name="Guest User" userId="" providerId="Windows Live" clId="Web-{788B8118-B556-40DB-ABBD-24F4E1C307C8}" dt="2024-10-08T18:08:33.919" v="73" actId="1076"/>
      <pc:docMkLst>
        <pc:docMk/>
      </pc:docMkLst>
      <pc:sldChg chg="ord">
        <pc:chgData name="Guest User" userId="" providerId="Windows Live" clId="Web-{788B8118-B556-40DB-ABBD-24F4E1C307C8}" dt="2024-10-08T18:05:36.833" v="54"/>
        <pc:sldMkLst>
          <pc:docMk/>
          <pc:sldMk cId="3477973054" sldId="393"/>
        </pc:sldMkLst>
      </pc:sldChg>
      <pc:sldChg chg="modSp">
        <pc:chgData name="Guest User" userId="" providerId="Windows Live" clId="Web-{788B8118-B556-40DB-ABBD-24F4E1C307C8}" dt="2024-10-08T18:08:33.919" v="73" actId="1076"/>
        <pc:sldMkLst>
          <pc:docMk/>
          <pc:sldMk cId="949107889" sldId="395"/>
        </pc:sldMkLst>
        <pc:spChg chg="mod">
          <ac:chgData name="Guest User" userId="" providerId="Windows Live" clId="Web-{788B8118-B556-40DB-ABBD-24F4E1C307C8}" dt="2024-10-08T18:08:33.919" v="73" actId="1076"/>
          <ac:spMkLst>
            <pc:docMk/>
            <pc:sldMk cId="949107889" sldId="395"/>
            <ac:spMk id="3" creationId="{7D5066AB-7EF6-8271-0F5E-3A22672D4F68}"/>
          </ac:spMkLst>
        </pc:spChg>
        <pc:picChg chg="mod">
          <ac:chgData name="Guest User" userId="" providerId="Windows Live" clId="Web-{788B8118-B556-40DB-ABBD-24F4E1C307C8}" dt="2024-10-08T18:08:27.465" v="72" actId="1076"/>
          <ac:picMkLst>
            <pc:docMk/>
            <pc:sldMk cId="949107889" sldId="395"/>
            <ac:picMk id="7" creationId="{6B9966CD-F801-6800-C078-387593549DDE}"/>
          </ac:picMkLst>
        </pc:picChg>
      </pc:sldChg>
      <pc:sldChg chg="modSp">
        <pc:chgData name="Guest User" userId="" providerId="Windows Live" clId="Web-{788B8118-B556-40DB-ABBD-24F4E1C307C8}" dt="2024-10-08T17:54:58.353" v="53" actId="1076"/>
        <pc:sldMkLst>
          <pc:docMk/>
          <pc:sldMk cId="1501027446" sldId="400"/>
        </pc:sldMkLst>
        <pc:spChg chg="mod">
          <ac:chgData name="Guest User" userId="" providerId="Windows Live" clId="Web-{788B8118-B556-40DB-ABBD-24F4E1C307C8}" dt="2024-10-08T17:54:58.353" v="53" actId="1076"/>
          <ac:spMkLst>
            <pc:docMk/>
            <pc:sldMk cId="1501027446" sldId="400"/>
            <ac:spMk id="5" creationId="{28894122-0E4A-61AE-9CE0-7FFD54F5DA73}"/>
          </ac:spMkLst>
        </pc:spChg>
      </pc:sldChg>
    </pc:docChg>
  </pc:docChgLst>
  <pc:docChgLst>
    <pc:chgData name="Guest User" providerId="Windows Live" clId="Web-{D884551C-3757-406B-917B-86786694A56A}"/>
    <pc:docChg chg="modSld">
      <pc:chgData name="Guest User" userId="" providerId="Windows Live" clId="Web-{D884551C-3757-406B-917B-86786694A56A}" dt="2024-10-08T02:20:08.283" v="4" actId="20577"/>
      <pc:docMkLst>
        <pc:docMk/>
      </pc:docMkLst>
      <pc:sldChg chg="modSp">
        <pc:chgData name="Guest User" userId="" providerId="Windows Live" clId="Web-{D884551C-3757-406B-917B-86786694A56A}" dt="2024-10-08T02:20:08.283" v="4" actId="20577"/>
        <pc:sldMkLst>
          <pc:docMk/>
          <pc:sldMk cId="1460159330" sldId="359"/>
        </pc:sldMkLst>
        <pc:spChg chg="mod">
          <ac:chgData name="Guest User" userId="" providerId="Windows Live" clId="Web-{D884551C-3757-406B-917B-86786694A56A}" dt="2024-10-08T02:20:08.283" v="4" actId="20577"/>
          <ac:spMkLst>
            <pc:docMk/>
            <pc:sldMk cId="1460159330" sldId="359"/>
            <ac:spMk id="31" creationId="{F1239C0E-3F39-787D-0FC3-6B7C9BA37E8F}"/>
          </ac:spMkLst>
        </pc:spChg>
      </pc:sldChg>
    </pc:docChg>
  </pc:docChgLst>
  <pc:docChgLst>
    <pc:chgData name="Guest User" providerId="Windows Live" clId="Web-{3CB45F4F-5E38-4B11-BEEC-418251B9332E}"/>
    <pc:docChg chg="addSld modSld">
      <pc:chgData name="Guest User" userId="" providerId="Windows Live" clId="Web-{3CB45F4F-5E38-4B11-BEEC-418251B9332E}" dt="2024-10-06T23:41:08.135" v="5014" actId="1076"/>
      <pc:docMkLst>
        <pc:docMk/>
      </pc:docMkLst>
      <pc:sldChg chg="modSp">
        <pc:chgData name="Guest User" userId="" providerId="Windows Live" clId="Web-{3CB45F4F-5E38-4B11-BEEC-418251B9332E}" dt="2024-10-06T23:19:25.982" v="4104" actId="20577"/>
        <pc:sldMkLst>
          <pc:docMk/>
          <pc:sldMk cId="2498031464" sldId="342"/>
        </pc:sldMkLst>
        <pc:spChg chg="mod">
          <ac:chgData name="Guest User" userId="" providerId="Windows Live" clId="Web-{3CB45F4F-5E38-4B11-BEEC-418251B9332E}" dt="2024-10-06T23:19:25.982" v="4104" actId="20577"/>
          <ac:spMkLst>
            <pc:docMk/>
            <pc:sldMk cId="2498031464" sldId="342"/>
            <ac:spMk id="9" creationId="{2981AB9E-AF0F-CAD0-2DD2-D640FB871E66}"/>
          </ac:spMkLst>
        </pc:spChg>
      </pc:sldChg>
      <pc:sldChg chg="addSp modSp add replId">
        <pc:chgData name="Guest User" userId="" providerId="Windows Live" clId="Web-{3CB45F4F-5E38-4B11-BEEC-418251B9332E}" dt="2024-10-06T23:07:13.472" v="3165" actId="20577"/>
        <pc:sldMkLst>
          <pc:docMk/>
          <pc:sldMk cId="763532278" sldId="387"/>
        </pc:sldMkLst>
        <pc:spChg chg="mod">
          <ac:chgData name="Guest User" userId="" providerId="Windows Live" clId="Web-{3CB45F4F-5E38-4B11-BEEC-418251B9332E}" dt="2024-10-06T21:56:26.385" v="19" actId="20577"/>
          <ac:spMkLst>
            <pc:docMk/>
            <pc:sldMk cId="763532278" sldId="387"/>
            <ac:spMk id="2" creationId="{D9F60903-003B-273E-3584-5312F76C3EF3}"/>
          </ac:spMkLst>
        </pc:spChg>
        <pc:spChg chg="mod">
          <ac:chgData name="Guest User" userId="" providerId="Windows Live" clId="Web-{3CB45F4F-5E38-4B11-BEEC-418251B9332E}" dt="2024-10-06T23:07:13.472" v="3165" actId="20577"/>
          <ac:spMkLst>
            <pc:docMk/>
            <pc:sldMk cId="763532278" sldId="387"/>
            <ac:spMk id="4" creationId="{74160DFF-2E7E-7A22-819A-C011020DFF01}"/>
          </ac:spMkLst>
        </pc:spChg>
        <pc:picChg chg="add mod">
          <ac:chgData name="Guest User" userId="" providerId="Windows Live" clId="Web-{3CB45F4F-5E38-4B11-BEEC-418251B9332E}" dt="2024-10-06T22:41:18.068" v="1127" actId="1076"/>
          <ac:picMkLst>
            <pc:docMk/>
            <pc:sldMk cId="763532278" sldId="387"/>
            <ac:picMk id="5" creationId="{BF3266E5-29D6-26F3-2B18-E0EBB0582D91}"/>
          </ac:picMkLst>
        </pc:picChg>
      </pc:sldChg>
      <pc:sldChg chg="addSp delSp modSp add replId">
        <pc:chgData name="Guest User" userId="" providerId="Windows Live" clId="Web-{3CB45F4F-5E38-4B11-BEEC-418251B9332E}" dt="2024-10-06T23:12:23.545" v="3325" actId="1076"/>
        <pc:sldMkLst>
          <pc:docMk/>
          <pc:sldMk cId="3916420280" sldId="388"/>
        </pc:sldMkLst>
        <pc:spChg chg="mod">
          <ac:chgData name="Guest User" userId="" providerId="Windows Live" clId="Web-{3CB45F4F-5E38-4B11-BEEC-418251B9332E}" dt="2024-10-06T22:41:31.522" v="1138" actId="20577"/>
          <ac:spMkLst>
            <pc:docMk/>
            <pc:sldMk cId="3916420280" sldId="388"/>
            <ac:spMk id="2" creationId="{D9F60903-003B-273E-3584-5312F76C3EF3}"/>
          </ac:spMkLst>
        </pc:spChg>
        <pc:spChg chg="mod">
          <ac:chgData name="Guest User" userId="" providerId="Windows Live" clId="Web-{3CB45F4F-5E38-4B11-BEEC-418251B9332E}" dt="2024-10-06T23:08:51.835" v="3294" actId="20577"/>
          <ac:spMkLst>
            <pc:docMk/>
            <pc:sldMk cId="3916420280" sldId="388"/>
            <ac:spMk id="4" creationId="{74160DFF-2E7E-7A22-819A-C011020DFF01}"/>
          </ac:spMkLst>
        </pc:spChg>
        <pc:picChg chg="del">
          <ac:chgData name="Guest User" userId="" providerId="Windows Live" clId="Web-{3CB45F4F-5E38-4B11-BEEC-418251B9332E}" dt="2024-10-06T23:09:10.195" v="3323"/>
          <ac:picMkLst>
            <pc:docMk/>
            <pc:sldMk cId="3916420280" sldId="388"/>
            <ac:picMk id="5" creationId="{BF3266E5-29D6-26F3-2B18-E0EBB0582D91}"/>
          </ac:picMkLst>
        </pc:picChg>
        <pc:picChg chg="add mod">
          <ac:chgData name="Guest User" userId="" providerId="Windows Live" clId="Web-{3CB45F4F-5E38-4B11-BEEC-418251B9332E}" dt="2024-10-06T23:12:23.545" v="3325" actId="1076"/>
          <ac:picMkLst>
            <pc:docMk/>
            <pc:sldMk cId="3916420280" sldId="388"/>
            <ac:picMk id="6" creationId="{4FA599E8-EFCC-3FCF-65A0-D17372EE01B9}"/>
          </ac:picMkLst>
        </pc:picChg>
      </pc:sldChg>
      <pc:sldChg chg="addSp delSp modSp add replId">
        <pc:chgData name="Guest User" userId="" providerId="Windows Live" clId="Web-{3CB45F4F-5E38-4B11-BEEC-418251B9332E}" dt="2024-10-06T23:36:33.110" v="4976" actId="1076"/>
        <pc:sldMkLst>
          <pc:docMk/>
          <pc:sldMk cId="1387089659" sldId="390"/>
        </pc:sldMkLst>
        <pc:spChg chg="mod">
          <ac:chgData name="Guest User" userId="" providerId="Windows Live" clId="Web-{3CB45F4F-5E38-4B11-BEEC-418251B9332E}" dt="2024-10-06T23:09:06.257" v="3321" actId="20577"/>
          <ac:spMkLst>
            <pc:docMk/>
            <pc:sldMk cId="1387089659" sldId="390"/>
            <ac:spMk id="2" creationId="{D9F60903-003B-273E-3584-5312F76C3EF3}"/>
          </ac:spMkLst>
        </pc:spChg>
        <pc:spChg chg="mod">
          <ac:chgData name="Guest User" userId="" providerId="Windows Live" clId="Web-{3CB45F4F-5E38-4B11-BEEC-418251B9332E}" dt="2024-10-06T23:34:32.872" v="4953" actId="14100"/>
          <ac:spMkLst>
            <pc:docMk/>
            <pc:sldMk cId="1387089659" sldId="390"/>
            <ac:spMk id="4" creationId="{74160DFF-2E7E-7A22-819A-C011020DFF01}"/>
          </ac:spMkLst>
        </pc:spChg>
        <pc:picChg chg="del">
          <ac:chgData name="Guest User" userId="" providerId="Windows Live" clId="Web-{3CB45F4F-5E38-4B11-BEEC-418251B9332E}" dt="2024-10-06T23:09:07.304" v="3322"/>
          <ac:picMkLst>
            <pc:docMk/>
            <pc:sldMk cId="1387089659" sldId="390"/>
            <ac:picMk id="5" creationId="{BF3266E5-29D6-26F3-2B18-E0EBB0582D91}"/>
          </ac:picMkLst>
        </pc:picChg>
        <pc:picChg chg="add mod">
          <ac:chgData name="Guest User" userId="" providerId="Windows Live" clId="Web-{3CB45F4F-5E38-4B11-BEEC-418251B9332E}" dt="2024-10-06T23:36:29.954" v="4975" actId="1076"/>
          <ac:picMkLst>
            <pc:docMk/>
            <pc:sldMk cId="1387089659" sldId="390"/>
            <ac:picMk id="6" creationId="{6FCD0444-D9EA-CDDE-7E4F-183D39D2023D}"/>
          </ac:picMkLst>
        </pc:picChg>
        <pc:picChg chg="add del mod">
          <ac:chgData name="Guest User" userId="" providerId="Windows Live" clId="Web-{3CB45F4F-5E38-4B11-BEEC-418251B9332E}" dt="2024-10-06T23:36:06.156" v="4964"/>
          <ac:picMkLst>
            <pc:docMk/>
            <pc:sldMk cId="1387089659" sldId="390"/>
            <ac:picMk id="7" creationId="{998B2094-BEE4-B043-5577-D9F44B4B644F}"/>
          </ac:picMkLst>
        </pc:picChg>
        <pc:picChg chg="add mod">
          <ac:chgData name="Guest User" userId="" providerId="Windows Live" clId="Web-{3CB45F4F-5E38-4B11-BEEC-418251B9332E}" dt="2024-10-06T23:36:33.110" v="4976" actId="1076"/>
          <ac:picMkLst>
            <pc:docMk/>
            <pc:sldMk cId="1387089659" sldId="390"/>
            <ac:picMk id="8" creationId="{AFF14C0D-C069-DFA9-2472-142D290B1538}"/>
          </ac:picMkLst>
        </pc:picChg>
      </pc:sldChg>
      <pc:sldChg chg="addSp delSp modSp add replId">
        <pc:chgData name="Guest User" userId="" providerId="Windows Live" clId="Web-{3CB45F4F-5E38-4B11-BEEC-418251B9332E}" dt="2024-10-06T23:41:08.135" v="5014" actId="1076"/>
        <pc:sldMkLst>
          <pc:docMk/>
          <pc:sldMk cId="2216434185" sldId="391"/>
        </pc:sldMkLst>
        <pc:spChg chg="mod">
          <ac:chgData name="Guest User" userId="" providerId="Windows Live" clId="Web-{3CB45F4F-5E38-4B11-BEEC-418251B9332E}" dt="2024-10-06T23:40:10.040" v="5006" actId="20577"/>
          <ac:spMkLst>
            <pc:docMk/>
            <pc:sldMk cId="2216434185" sldId="391"/>
            <ac:spMk id="2" creationId="{977A382D-018F-B87A-F660-7C30D23BFD7A}"/>
          </ac:spMkLst>
        </pc:spChg>
        <pc:spChg chg="del">
          <ac:chgData name="Guest User" userId="" providerId="Windows Live" clId="Web-{3CB45F4F-5E38-4B11-BEEC-418251B9332E}" dt="2024-10-06T23:40:15.024" v="5008"/>
          <ac:spMkLst>
            <pc:docMk/>
            <pc:sldMk cId="2216434185" sldId="391"/>
            <ac:spMk id="3" creationId="{E244A8B6-0374-EA46-0203-9E3C0FD04575}"/>
          </ac:spMkLst>
        </pc:spChg>
        <pc:spChg chg="add del mod">
          <ac:chgData name="Guest User" userId="" providerId="Windows Live" clId="Web-{3CB45F4F-5E38-4B11-BEEC-418251B9332E}" dt="2024-10-06T23:40:19.477" v="5009"/>
          <ac:spMkLst>
            <pc:docMk/>
            <pc:sldMk cId="2216434185" sldId="391"/>
            <ac:spMk id="6" creationId="{AA570E7B-0FBA-6B13-4D0C-F4E8FE669566}"/>
          </ac:spMkLst>
        </pc:spChg>
        <pc:spChg chg="add del mod">
          <ac:chgData name="Guest User" userId="" providerId="Windows Live" clId="Web-{3CB45F4F-5E38-4B11-BEEC-418251B9332E}" dt="2024-10-06T23:40:25.134" v="5010"/>
          <ac:spMkLst>
            <pc:docMk/>
            <pc:sldMk cId="2216434185" sldId="391"/>
            <ac:spMk id="9" creationId="{496C310F-9D6E-E47D-D77D-D874F513C642}"/>
          </ac:spMkLst>
        </pc:spChg>
        <pc:picChg chg="del">
          <ac:chgData name="Guest User" userId="" providerId="Windows Live" clId="Web-{3CB45F4F-5E38-4B11-BEEC-418251B9332E}" dt="2024-10-06T23:40:12.180" v="5007"/>
          <ac:picMkLst>
            <pc:docMk/>
            <pc:sldMk cId="2216434185" sldId="391"/>
            <ac:picMk id="7" creationId="{BBD2FC33-A8D0-1202-6DD0-A1208579EC36}"/>
          </ac:picMkLst>
        </pc:picChg>
        <pc:picChg chg="add mod">
          <ac:chgData name="Guest User" userId="" providerId="Windows Live" clId="Web-{3CB45F4F-5E38-4B11-BEEC-418251B9332E}" dt="2024-10-06T23:41:08.135" v="5014" actId="1076"/>
          <ac:picMkLst>
            <pc:docMk/>
            <pc:sldMk cId="2216434185" sldId="391"/>
            <ac:picMk id="10" creationId="{88AE69BB-3438-F148-A9AB-BE038C133FA5}"/>
          </ac:picMkLst>
        </pc:picChg>
      </pc:sldChg>
    </pc:docChg>
  </pc:docChgLst>
  <pc:docChgLst>
    <pc:chgData name="Niko Pedraza" userId="5905cf6ddf068519" providerId="LiveId" clId="{423DC10F-7CBB-4F55-8BAA-FE90C3D0318C}"/>
    <pc:docChg chg="undo redo custSel addSld delSld modSld sldOrd">
      <pc:chgData name="Niko Pedraza" userId="5905cf6ddf068519" providerId="LiveId" clId="{423DC10F-7CBB-4F55-8BAA-FE90C3D0318C}" dt="2024-10-06T23:12:09.698" v="1728" actId="20577"/>
      <pc:docMkLst>
        <pc:docMk/>
      </pc:docMkLst>
      <pc:sldChg chg="modSp mod">
        <pc:chgData name="Niko Pedraza" userId="5905cf6ddf068519" providerId="LiveId" clId="{423DC10F-7CBB-4F55-8BAA-FE90C3D0318C}" dt="2024-09-26T20:14:23.077" v="330" actId="113"/>
        <pc:sldMkLst>
          <pc:docMk/>
          <pc:sldMk cId="2498031464" sldId="342"/>
        </pc:sldMkLst>
        <pc:spChg chg="mod">
          <ac:chgData name="Niko Pedraza" userId="5905cf6ddf068519" providerId="LiveId" clId="{423DC10F-7CBB-4F55-8BAA-FE90C3D0318C}" dt="2024-09-26T20:14:23.077" v="330" actId="113"/>
          <ac:spMkLst>
            <pc:docMk/>
            <pc:sldMk cId="2498031464" sldId="342"/>
            <ac:spMk id="9" creationId="{2981AB9E-AF0F-CAD0-2DD2-D640FB871E66}"/>
          </ac:spMkLst>
        </pc:spChg>
        <pc:spChg chg="mod">
          <ac:chgData name="Niko Pedraza" userId="5905cf6ddf068519" providerId="LiveId" clId="{423DC10F-7CBB-4F55-8BAA-FE90C3D0318C}" dt="2024-09-26T19:51:22.376" v="237" actId="20577"/>
          <ac:spMkLst>
            <pc:docMk/>
            <pc:sldMk cId="2498031464" sldId="342"/>
            <ac:spMk id="12" creationId="{997874EA-2F67-60CD-631F-5A787057F8CE}"/>
          </ac:spMkLst>
        </pc:spChg>
      </pc:sldChg>
      <pc:sldChg chg="modSp mod">
        <pc:chgData name="Niko Pedraza" userId="5905cf6ddf068519" providerId="LiveId" clId="{423DC10F-7CBB-4F55-8BAA-FE90C3D0318C}" dt="2024-10-04T04:30:21.131" v="1113" actId="20577"/>
        <pc:sldMkLst>
          <pc:docMk/>
          <pc:sldMk cId="1460159330" sldId="359"/>
        </pc:sldMkLst>
        <pc:spChg chg="mod">
          <ac:chgData name="Niko Pedraza" userId="5905cf6ddf068519" providerId="LiveId" clId="{423DC10F-7CBB-4F55-8BAA-FE90C3D0318C}" dt="2024-09-26T20:12:57.911" v="324" actId="20577"/>
          <ac:spMkLst>
            <pc:docMk/>
            <pc:sldMk cId="1460159330" sldId="359"/>
            <ac:spMk id="7" creationId="{1A2458FF-0D0C-4ACC-C6FB-103BC0BADCCD}"/>
          </ac:spMkLst>
        </pc:spChg>
        <pc:spChg chg="mod">
          <ac:chgData name="Niko Pedraza" userId="5905cf6ddf068519" providerId="LiveId" clId="{423DC10F-7CBB-4F55-8BAA-FE90C3D0318C}" dt="2024-10-04T04:30:21.131" v="1113" actId="20577"/>
          <ac:spMkLst>
            <pc:docMk/>
            <pc:sldMk cId="1460159330" sldId="359"/>
            <ac:spMk id="31" creationId="{F1239C0E-3F39-787D-0FC3-6B7C9BA37E8F}"/>
          </ac:spMkLst>
        </pc:spChg>
      </pc:sldChg>
      <pc:sldChg chg="modSp mod">
        <pc:chgData name="Niko Pedraza" userId="5905cf6ddf068519" providerId="LiveId" clId="{423DC10F-7CBB-4F55-8BAA-FE90C3D0318C}" dt="2024-10-06T19:52:12.746" v="1214"/>
        <pc:sldMkLst>
          <pc:docMk/>
          <pc:sldMk cId="2395464980" sldId="372"/>
        </pc:sldMkLst>
        <pc:spChg chg="mod">
          <ac:chgData name="Niko Pedraza" userId="5905cf6ddf068519" providerId="LiveId" clId="{423DC10F-7CBB-4F55-8BAA-FE90C3D0318C}" dt="2024-10-06T19:52:12.746" v="1214"/>
          <ac:spMkLst>
            <pc:docMk/>
            <pc:sldMk cId="2395464980" sldId="372"/>
            <ac:spMk id="14" creationId="{AE5F2E56-9F77-E1C2-EC04-EA959822CA61}"/>
          </ac:spMkLst>
        </pc:spChg>
        <pc:spChg chg="mod">
          <ac:chgData name="Niko Pedraza" userId="5905cf6ddf068519" providerId="LiveId" clId="{423DC10F-7CBB-4F55-8BAA-FE90C3D0318C}" dt="2024-09-26T20:10:49.575" v="257" actId="20577"/>
          <ac:spMkLst>
            <pc:docMk/>
            <pc:sldMk cId="2395464980" sldId="372"/>
            <ac:spMk id="24" creationId="{CE1ABEC8-43FD-4F21-A7D2-70200D86263C}"/>
          </ac:spMkLst>
        </pc:spChg>
      </pc:sldChg>
      <pc:sldChg chg="addSp delSp modSp mod">
        <pc:chgData name="Niko Pedraza" userId="5905cf6ddf068519" providerId="LiveId" clId="{423DC10F-7CBB-4F55-8BAA-FE90C3D0318C}" dt="2024-10-06T23:10:03.868" v="1715" actId="20577"/>
        <pc:sldMkLst>
          <pc:docMk/>
          <pc:sldMk cId="1962637282" sldId="375"/>
        </pc:sldMkLst>
        <pc:spChg chg="mod">
          <ac:chgData name="Niko Pedraza" userId="5905cf6ddf068519" providerId="LiveId" clId="{423DC10F-7CBB-4F55-8BAA-FE90C3D0318C}" dt="2024-10-06T21:09:23.594" v="1350" actId="20577"/>
          <ac:spMkLst>
            <pc:docMk/>
            <pc:sldMk cId="1962637282" sldId="375"/>
            <ac:spMk id="2" creationId="{D9F60903-003B-273E-3584-5312F76C3EF3}"/>
          </ac:spMkLst>
        </pc:spChg>
        <pc:spChg chg="add del mod">
          <ac:chgData name="Niko Pedraza" userId="5905cf6ddf068519" providerId="LiveId" clId="{423DC10F-7CBB-4F55-8BAA-FE90C3D0318C}" dt="2024-10-06T23:10:03.868" v="1715" actId="20577"/>
          <ac:spMkLst>
            <pc:docMk/>
            <pc:sldMk cId="1962637282" sldId="375"/>
            <ac:spMk id="4" creationId="{74160DFF-2E7E-7A22-819A-C011020DFF01}"/>
          </ac:spMkLst>
        </pc:spChg>
        <pc:spChg chg="add mod">
          <ac:chgData name="Niko Pedraza" userId="5905cf6ddf068519" providerId="LiveId" clId="{423DC10F-7CBB-4F55-8BAA-FE90C3D0318C}" dt="2024-10-04T04:20:13.898" v="831"/>
          <ac:spMkLst>
            <pc:docMk/>
            <pc:sldMk cId="1962637282" sldId="375"/>
            <ac:spMk id="5" creationId="{488B6597-FFB1-2D5D-014D-821FF36572F0}"/>
          </ac:spMkLst>
        </pc:spChg>
      </pc:sldChg>
      <pc:sldChg chg="modSp add mod ord">
        <pc:chgData name="Niko Pedraza" userId="5905cf6ddf068519" providerId="LiveId" clId="{423DC10F-7CBB-4F55-8BAA-FE90C3D0318C}" dt="2024-09-26T20:12:09.167" v="305" actId="20577"/>
        <pc:sldMkLst>
          <pc:docMk/>
          <pc:sldMk cId="53059159" sldId="382"/>
        </pc:sldMkLst>
        <pc:spChg chg="mod">
          <ac:chgData name="Niko Pedraza" userId="5905cf6ddf068519" providerId="LiveId" clId="{423DC10F-7CBB-4F55-8BAA-FE90C3D0318C}" dt="2024-09-26T20:12:05.260" v="301" actId="20577"/>
          <ac:spMkLst>
            <pc:docMk/>
            <pc:sldMk cId="53059159" sldId="382"/>
            <ac:spMk id="2" creationId="{E117F7C5-CBA2-9823-0CBA-5BD773998046}"/>
          </ac:spMkLst>
        </pc:spChg>
        <pc:spChg chg="mod">
          <ac:chgData name="Niko Pedraza" userId="5905cf6ddf068519" providerId="LiveId" clId="{423DC10F-7CBB-4F55-8BAA-FE90C3D0318C}" dt="2024-09-26T20:12:09.167" v="305" actId="20577"/>
          <ac:spMkLst>
            <pc:docMk/>
            <pc:sldMk cId="53059159" sldId="382"/>
            <ac:spMk id="4" creationId="{260D053B-A40A-3228-B6D5-3371B9EE2E56}"/>
          </ac:spMkLst>
        </pc:spChg>
      </pc:sldChg>
      <pc:sldChg chg="addSp delSp modSp new mod modClrScheme chgLayout">
        <pc:chgData name="Niko Pedraza" userId="5905cf6ddf068519" providerId="LiveId" clId="{423DC10F-7CBB-4F55-8BAA-FE90C3D0318C}" dt="2024-10-06T19:30:55.673" v="1175" actId="20577"/>
        <pc:sldMkLst>
          <pc:docMk/>
          <pc:sldMk cId="2977355567" sldId="383"/>
        </pc:sldMkLst>
        <pc:spChg chg="mod">
          <ac:chgData name="Niko Pedraza" userId="5905cf6ddf068519" providerId="LiveId" clId="{423DC10F-7CBB-4F55-8BAA-FE90C3D0318C}" dt="2024-10-06T19:02:26.915" v="1148" actId="26606"/>
          <ac:spMkLst>
            <pc:docMk/>
            <pc:sldMk cId="2977355567" sldId="383"/>
            <ac:spMk id="2" creationId="{FB857232-3785-30FD-AD37-7A7F8F53E508}"/>
          </ac:spMkLst>
        </pc:spChg>
        <pc:spChg chg="mod">
          <ac:chgData name="Niko Pedraza" userId="5905cf6ddf068519" providerId="LiveId" clId="{423DC10F-7CBB-4F55-8BAA-FE90C3D0318C}" dt="2024-10-06T19:30:55.673" v="1175" actId="20577"/>
          <ac:spMkLst>
            <pc:docMk/>
            <pc:sldMk cId="2977355567" sldId="383"/>
            <ac:spMk id="3" creationId="{F81BA0FE-3058-545D-9E1D-A988E0DCCD4E}"/>
          </ac:spMkLst>
        </pc:spChg>
        <pc:spChg chg="del">
          <ac:chgData name="Niko Pedraza" userId="5905cf6ddf068519" providerId="LiveId" clId="{423DC10F-7CBB-4F55-8BAA-FE90C3D0318C}" dt="2024-10-06T19:02:15.186" v="1145" actId="931"/>
          <ac:spMkLst>
            <pc:docMk/>
            <pc:sldMk cId="2977355567" sldId="383"/>
            <ac:spMk id="4" creationId="{653E93FA-538F-A28F-B985-181AF7E52EAF}"/>
          </ac:spMkLst>
        </pc:spChg>
        <pc:spChg chg="mod">
          <ac:chgData name="Niko Pedraza" userId="5905cf6ddf068519" providerId="LiveId" clId="{423DC10F-7CBB-4F55-8BAA-FE90C3D0318C}" dt="2024-10-06T19:02:26.915" v="1148" actId="26606"/>
          <ac:spMkLst>
            <pc:docMk/>
            <pc:sldMk cId="2977355567" sldId="383"/>
            <ac:spMk id="5" creationId="{7053D221-BC27-6241-8438-6896A596F0BF}"/>
          </ac:spMkLst>
        </pc:spChg>
        <pc:picChg chg="add mod">
          <ac:chgData name="Niko Pedraza" userId="5905cf6ddf068519" providerId="LiveId" clId="{423DC10F-7CBB-4F55-8BAA-FE90C3D0318C}" dt="2024-10-06T19:02:26.915" v="1148" actId="26606"/>
          <ac:picMkLst>
            <pc:docMk/>
            <pc:sldMk cId="2977355567" sldId="383"/>
            <ac:picMk id="7" creationId="{A0EB8ACE-4A33-70E1-7829-496BCEB6FE62}"/>
          </ac:picMkLst>
        </pc:picChg>
      </pc:sldChg>
      <pc:sldChg chg="modSp add del mod">
        <pc:chgData name="Niko Pedraza" userId="5905cf6ddf068519" providerId="LiveId" clId="{423DC10F-7CBB-4F55-8BAA-FE90C3D0318C}" dt="2024-10-04T04:30:12.757" v="1105" actId="2696"/>
        <pc:sldMkLst>
          <pc:docMk/>
          <pc:sldMk cId="4034252102" sldId="383"/>
        </pc:sldMkLst>
        <pc:spChg chg="mod">
          <ac:chgData name="Niko Pedraza" userId="5905cf6ddf068519" providerId="LiveId" clId="{423DC10F-7CBB-4F55-8BAA-FE90C3D0318C}" dt="2024-09-26T20:15:59.218" v="368" actId="20577"/>
          <ac:spMkLst>
            <pc:docMk/>
            <pc:sldMk cId="4034252102" sldId="383"/>
            <ac:spMk id="2" creationId="{D9F60903-003B-273E-3584-5312F76C3EF3}"/>
          </ac:spMkLst>
        </pc:spChg>
      </pc:sldChg>
      <pc:sldChg chg="addSp delSp modSp new mod modClrScheme chgLayout">
        <pc:chgData name="Niko Pedraza" userId="5905cf6ddf068519" providerId="LiveId" clId="{423DC10F-7CBB-4F55-8BAA-FE90C3D0318C}" dt="2024-10-06T23:10:26.635" v="1717" actId="26606"/>
        <pc:sldMkLst>
          <pc:docMk/>
          <pc:sldMk cId="3021094289" sldId="384"/>
        </pc:sldMkLst>
        <pc:spChg chg="mod">
          <ac:chgData name="Niko Pedraza" userId="5905cf6ddf068519" providerId="LiveId" clId="{423DC10F-7CBB-4F55-8BAA-FE90C3D0318C}" dt="2024-10-06T23:10:26.635" v="1717" actId="26606"/>
          <ac:spMkLst>
            <pc:docMk/>
            <pc:sldMk cId="3021094289" sldId="384"/>
            <ac:spMk id="2" creationId="{977A382D-018F-B87A-F660-7C30D23BFD7A}"/>
          </ac:spMkLst>
        </pc:spChg>
        <pc:spChg chg="mod ord">
          <ac:chgData name="Niko Pedraza" userId="5905cf6ddf068519" providerId="LiveId" clId="{423DC10F-7CBB-4F55-8BAA-FE90C3D0318C}" dt="2024-10-06T23:10:26.635" v="1717" actId="26606"/>
          <ac:spMkLst>
            <pc:docMk/>
            <pc:sldMk cId="3021094289" sldId="384"/>
            <ac:spMk id="3" creationId="{E244A8B6-0374-EA46-0203-9E3C0FD04575}"/>
          </ac:spMkLst>
        </pc:spChg>
        <pc:spChg chg="del">
          <ac:chgData name="Niko Pedraza" userId="5905cf6ddf068519" providerId="LiveId" clId="{423DC10F-7CBB-4F55-8BAA-FE90C3D0318C}" dt="2024-10-06T19:46:19.973" v="1180" actId="931"/>
          <ac:spMkLst>
            <pc:docMk/>
            <pc:sldMk cId="3021094289" sldId="384"/>
            <ac:spMk id="4" creationId="{BA0E52D4-41B1-294F-FC3B-50845E10EF04}"/>
          </ac:spMkLst>
        </pc:spChg>
        <pc:spChg chg="mod">
          <ac:chgData name="Niko Pedraza" userId="5905cf6ddf068519" providerId="LiveId" clId="{423DC10F-7CBB-4F55-8BAA-FE90C3D0318C}" dt="2024-10-06T23:10:26.635" v="1717" actId="26606"/>
          <ac:spMkLst>
            <pc:docMk/>
            <pc:sldMk cId="3021094289" sldId="384"/>
            <ac:spMk id="5" creationId="{D6D5695D-4070-B73B-D7D1-7AD6F9DC3825}"/>
          </ac:spMkLst>
        </pc:spChg>
        <pc:picChg chg="add mod ord">
          <ac:chgData name="Niko Pedraza" userId="5905cf6ddf068519" providerId="LiveId" clId="{423DC10F-7CBB-4F55-8BAA-FE90C3D0318C}" dt="2024-10-06T23:10:26.635" v="1717" actId="26606"/>
          <ac:picMkLst>
            <pc:docMk/>
            <pc:sldMk cId="3021094289" sldId="384"/>
            <ac:picMk id="7" creationId="{BBD2FC33-A8D0-1202-6DD0-A1208579EC36}"/>
          </ac:picMkLst>
        </pc:picChg>
      </pc:sldChg>
      <pc:sldChg chg="addSp delSp modSp new del mod ord modClrScheme chgLayout">
        <pc:chgData name="Niko Pedraza" userId="5905cf6ddf068519" providerId="LiveId" clId="{423DC10F-7CBB-4F55-8BAA-FE90C3D0318C}" dt="2024-10-06T23:06:20.990" v="1627" actId="2696"/>
        <pc:sldMkLst>
          <pc:docMk/>
          <pc:sldMk cId="3472847460" sldId="385"/>
        </pc:sldMkLst>
        <pc:spChg chg="mod ord">
          <ac:chgData name="Niko Pedraza" userId="5905cf6ddf068519" providerId="LiveId" clId="{423DC10F-7CBB-4F55-8BAA-FE90C3D0318C}" dt="2024-10-06T23:00:05.452" v="1615" actId="20577"/>
          <ac:spMkLst>
            <pc:docMk/>
            <pc:sldMk cId="3472847460" sldId="385"/>
            <ac:spMk id="2" creationId="{7807B63E-CF24-ED0E-72BC-A8BB2AD983F1}"/>
          </ac:spMkLst>
        </pc:spChg>
        <pc:spChg chg="mod ord">
          <ac:chgData name="Niko Pedraza" userId="5905cf6ddf068519" providerId="LiveId" clId="{423DC10F-7CBB-4F55-8BAA-FE90C3D0318C}" dt="2024-10-06T22:50:35.183" v="1385" actId="255"/>
          <ac:spMkLst>
            <pc:docMk/>
            <pc:sldMk cId="3472847460" sldId="385"/>
            <ac:spMk id="3" creationId="{B7D6D520-B5F5-3AF2-7E57-8F5081CE74B5}"/>
          </ac:spMkLst>
        </pc:spChg>
        <pc:spChg chg="del mod ord">
          <ac:chgData name="Niko Pedraza" userId="5905cf6ddf068519" providerId="LiveId" clId="{423DC10F-7CBB-4F55-8BAA-FE90C3D0318C}" dt="2024-10-06T20:00:38.154" v="1270" actId="700"/>
          <ac:spMkLst>
            <pc:docMk/>
            <pc:sldMk cId="3472847460" sldId="385"/>
            <ac:spMk id="4" creationId="{4F0FAC2B-672F-211E-2DBC-96BA1FA0468B}"/>
          </ac:spMkLst>
        </pc:spChg>
        <pc:spChg chg="mod ord modVis">
          <ac:chgData name="Niko Pedraza" userId="5905cf6ddf068519" providerId="LiveId" clId="{423DC10F-7CBB-4F55-8BAA-FE90C3D0318C}" dt="2024-10-06T22:48:15.529" v="1371" actId="26606"/>
          <ac:spMkLst>
            <pc:docMk/>
            <pc:sldMk cId="3472847460" sldId="385"/>
            <ac:spMk id="5" creationId="{3393E807-D63A-7C49-CE9F-2586AEE8E86B}"/>
          </ac:spMkLst>
        </pc:spChg>
        <pc:spChg chg="add del mod ord">
          <ac:chgData name="Niko Pedraza" userId="5905cf6ddf068519" providerId="LiveId" clId="{423DC10F-7CBB-4F55-8BAA-FE90C3D0318C}" dt="2024-10-06T22:48:11.654" v="1370" actId="700"/>
          <ac:spMkLst>
            <pc:docMk/>
            <pc:sldMk cId="3472847460" sldId="385"/>
            <ac:spMk id="6" creationId="{4FB3C7D8-6847-6D42-A482-A69F7F6D2B33}"/>
          </ac:spMkLst>
        </pc:spChg>
        <pc:spChg chg="add mod">
          <ac:chgData name="Niko Pedraza" userId="5905cf6ddf068519" providerId="LiveId" clId="{423DC10F-7CBB-4F55-8BAA-FE90C3D0318C}" dt="2024-10-06T22:49:58.023" v="1378" actId="26606"/>
          <ac:spMkLst>
            <pc:docMk/>
            <pc:sldMk cId="3472847460" sldId="385"/>
            <ac:spMk id="11" creationId="{1B97A866-3679-B346-CCD7-09132C3B4C70}"/>
          </ac:spMkLst>
        </pc:spChg>
        <pc:picChg chg="add mod">
          <ac:chgData name="Niko Pedraza" userId="5905cf6ddf068519" providerId="LiveId" clId="{423DC10F-7CBB-4F55-8BAA-FE90C3D0318C}" dt="2024-10-06T22:49:58.023" v="1378" actId="26606"/>
          <ac:picMkLst>
            <pc:docMk/>
            <pc:sldMk cId="3472847460" sldId="385"/>
            <ac:picMk id="7" creationId="{B5F380D2-81E9-46D0-CCE6-DCAC9CB608CF}"/>
          </ac:picMkLst>
        </pc:picChg>
      </pc:sldChg>
      <pc:sldChg chg="addSp delSp modSp new mod ord modClrScheme chgLayout">
        <pc:chgData name="Niko Pedraza" userId="5905cf6ddf068519" providerId="LiveId" clId="{423DC10F-7CBB-4F55-8BAA-FE90C3D0318C}" dt="2024-10-06T22:47:59.857" v="1369"/>
        <pc:sldMkLst>
          <pc:docMk/>
          <pc:sldMk cId="1871394454" sldId="386"/>
        </pc:sldMkLst>
        <pc:spChg chg="del mod ord">
          <ac:chgData name="Niko Pedraza" userId="5905cf6ddf068519" providerId="LiveId" clId="{423DC10F-7CBB-4F55-8BAA-FE90C3D0318C}" dt="2024-10-06T21:02:32.286" v="1305" actId="700"/>
          <ac:spMkLst>
            <pc:docMk/>
            <pc:sldMk cId="1871394454" sldId="386"/>
            <ac:spMk id="2" creationId="{5A27017F-09B9-7C96-23AF-86263689A316}"/>
          </ac:spMkLst>
        </pc:spChg>
        <pc:spChg chg="del mod ord">
          <ac:chgData name="Niko Pedraza" userId="5905cf6ddf068519" providerId="LiveId" clId="{423DC10F-7CBB-4F55-8BAA-FE90C3D0318C}" dt="2024-10-06T21:02:32.286" v="1305" actId="700"/>
          <ac:spMkLst>
            <pc:docMk/>
            <pc:sldMk cId="1871394454" sldId="386"/>
            <ac:spMk id="3" creationId="{4B436D72-24FD-B95F-F21F-07C38E701904}"/>
          </ac:spMkLst>
        </pc:spChg>
        <pc:spChg chg="del mod ord">
          <ac:chgData name="Niko Pedraza" userId="5905cf6ddf068519" providerId="LiveId" clId="{423DC10F-7CBB-4F55-8BAA-FE90C3D0318C}" dt="2024-10-06T21:02:32.286" v="1305" actId="700"/>
          <ac:spMkLst>
            <pc:docMk/>
            <pc:sldMk cId="1871394454" sldId="386"/>
            <ac:spMk id="4" creationId="{BA2975E1-8C32-E6E6-0415-D30EADF9D490}"/>
          </ac:spMkLst>
        </pc:spChg>
        <pc:spChg chg="mod ord">
          <ac:chgData name="Niko Pedraza" userId="5905cf6ddf068519" providerId="LiveId" clId="{423DC10F-7CBB-4F55-8BAA-FE90C3D0318C}" dt="2024-10-06T22:47:52.774" v="1367" actId="700"/>
          <ac:spMkLst>
            <pc:docMk/>
            <pc:sldMk cId="1871394454" sldId="386"/>
            <ac:spMk id="5" creationId="{28775D03-E9BD-99E6-537D-971F6E25BEE9}"/>
          </ac:spMkLst>
        </pc:spChg>
        <pc:spChg chg="add del mod ord">
          <ac:chgData name="Niko Pedraza" userId="5905cf6ddf068519" providerId="LiveId" clId="{423DC10F-7CBB-4F55-8BAA-FE90C3D0318C}" dt="2024-10-06T22:46:59.142" v="1363" actId="700"/>
          <ac:spMkLst>
            <pc:docMk/>
            <pc:sldMk cId="1871394454" sldId="386"/>
            <ac:spMk id="6" creationId="{A86A7EAD-422A-21B9-7682-8CFC6764B175}"/>
          </ac:spMkLst>
        </pc:spChg>
        <pc:spChg chg="add del mod ord">
          <ac:chgData name="Niko Pedraza" userId="5905cf6ddf068519" providerId="LiveId" clId="{423DC10F-7CBB-4F55-8BAA-FE90C3D0318C}" dt="2024-10-06T22:46:59.142" v="1363" actId="700"/>
          <ac:spMkLst>
            <pc:docMk/>
            <pc:sldMk cId="1871394454" sldId="386"/>
            <ac:spMk id="7" creationId="{8DD2011B-12D5-81B9-40FF-66CEF0CA2862}"/>
          </ac:spMkLst>
        </pc:spChg>
        <pc:spChg chg="add del mod ord">
          <ac:chgData name="Niko Pedraza" userId="5905cf6ddf068519" providerId="LiveId" clId="{423DC10F-7CBB-4F55-8BAA-FE90C3D0318C}" dt="2024-10-06T22:46:59.142" v="1363" actId="700"/>
          <ac:spMkLst>
            <pc:docMk/>
            <pc:sldMk cId="1871394454" sldId="386"/>
            <ac:spMk id="8" creationId="{A37B3FAF-DCDC-7705-D894-203AE7C99211}"/>
          </ac:spMkLst>
        </pc:spChg>
        <pc:spChg chg="add del mod ord">
          <ac:chgData name="Niko Pedraza" userId="5905cf6ddf068519" providerId="LiveId" clId="{423DC10F-7CBB-4F55-8BAA-FE90C3D0318C}" dt="2024-10-06T22:47:12.974" v="1364" actId="700"/>
          <ac:spMkLst>
            <pc:docMk/>
            <pc:sldMk cId="1871394454" sldId="386"/>
            <ac:spMk id="9" creationId="{A4E861A9-6401-6F4F-188A-8F1C2BE0F81A}"/>
          </ac:spMkLst>
        </pc:spChg>
        <pc:spChg chg="add del mod ord">
          <ac:chgData name="Niko Pedraza" userId="5905cf6ddf068519" providerId="LiveId" clId="{423DC10F-7CBB-4F55-8BAA-FE90C3D0318C}" dt="2024-10-06T22:47:12.974" v="1364" actId="700"/>
          <ac:spMkLst>
            <pc:docMk/>
            <pc:sldMk cId="1871394454" sldId="386"/>
            <ac:spMk id="10" creationId="{5E28E64A-856B-45B1-9C0E-95F673B97FEE}"/>
          </ac:spMkLst>
        </pc:spChg>
        <pc:spChg chg="add del mod ord">
          <ac:chgData name="Niko Pedraza" userId="5905cf6ddf068519" providerId="LiveId" clId="{423DC10F-7CBB-4F55-8BAA-FE90C3D0318C}" dt="2024-10-06T22:47:52.774" v="1367" actId="700"/>
          <ac:spMkLst>
            <pc:docMk/>
            <pc:sldMk cId="1871394454" sldId="386"/>
            <ac:spMk id="11" creationId="{70CEEA15-94B8-3566-49F3-C10955AEE90E}"/>
          </ac:spMkLst>
        </pc:spChg>
        <pc:spChg chg="add del mod ord">
          <ac:chgData name="Niko Pedraza" userId="5905cf6ddf068519" providerId="LiveId" clId="{423DC10F-7CBB-4F55-8BAA-FE90C3D0318C}" dt="2024-10-06T22:47:52.774" v="1367" actId="700"/>
          <ac:spMkLst>
            <pc:docMk/>
            <pc:sldMk cId="1871394454" sldId="386"/>
            <ac:spMk id="12" creationId="{F437CA83-527E-11E8-E33A-C26F268F90BB}"/>
          </ac:spMkLst>
        </pc:spChg>
        <pc:spChg chg="add mod ord">
          <ac:chgData name="Niko Pedraza" userId="5905cf6ddf068519" providerId="LiveId" clId="{423DC10F-7CBB-4F55-8BAA-FE90C3D0318C}" dt="2024-10-06T22:47:52.774" v="1367" actId="700"/>
          <ac:spMkLst>
            <pc:docMk/>
            <pc:sldMk cId="1871394454" sldId="386"/>
            <ac:spMk id="13" creationId="{65B2927A-DC2B-9D8E-CC01-B405EAA5B467}"/>
          </ac:spMkLst>
        </pc:spChg>
        <pc:spChg chg="add mod ord">
          <ac:chgData name="Niko Pedraza" userId="5905cf6ddf068519" providerId="LiveId" clId="{423DC10F-7CBB-4F55-8BAA-FE90C3D0318C}" dt="2024-10-06T22:47:52.774" v="1367" actId="700"/>
          <ac:spMkLst>
            <pc:docMk/>
            <pc:sldMk cId="1871394454" sldId="386"/>
            <ac:spMk id="14" creationId="{F3A3047B-3E0C-9881-0A03-9CD9557B250A}"/>
          </ac:spMkLst>
        </pc:spChg>
        <pc:spChg chg="add mod ord">
          <ac:chgData name="Niko Pedraza" userId="5905cf6ddf068519" providerId="LiveId" clId="{423DC10F-7CBB-4F55-8BAA-FE90C3D0318C}" dt="2024-10-06T22:47:52.774" v="1367" actId="700"/>
          <ac:spMkLst>
            <pc:docMk/>
            <pc:sldMk cId="1871394454" sldId="386"/>
            <ac:spMk id="15" creationId="{38E440F9-1ADE-E97C-4F6D-3F455744B708}"/>
          </ac:spMkLst>
        </pc:spChg>
      </pc:sldChg>
      <pc:sldChg chg="addSp delSp modSp new mod modClrScheme chgLayout">
        <pc:chgData name="Niko Pedraza" userId="5905cf6ddf068519" providerId="LiveId" clId="{423DC10F-7CBB-4F55-8BAA-FE90C3D0318C}" dt="2024-10-06T23:12:09.698" v="1728" actId="20577"/>
        <pc:sldMkLst>
          <pc:docMk/>
          <pc:sldMk cId="864442960" sldId="389"/>
        </pc:sldMkLst>
        <pc:spChg chg="mod">
          <ac:chgData name="Niko Pedraza" userId="5905cf6ddf068519" providerId="LiveId" clId="{423DC10F-7CBB-4F55-8BAA-FE90C3D0318C}" dt="2024-10-06T23:08:15.208" v="1663" actId="26606"/>
          <ac:spMkLst>
            <pc:docMk/>
            <pc:sldMk cId="864442960" sldId="389"/>
            <ac:spMk id="2" creationId="{21B4746F-19F0-E5D9-F233-F64473FCB0BF}"/>
          </ac:spMkLst>
        </pc:spChg>
        <pc:spChg chg="mod ord">
          <ac:chgData name="Niko Pedraza" userId="5905cf6ddf068519" providerId="LiveId" clId="{423DC10F-7CBB-4F55-8BAA-FE90C3D0318C}" dt="2024-10-06T23:12:09.698" v="1728" actId="20577"/>
          <ac:spMkLst>
            <pc:docMk/>
            <pc:sldMk cId="864442960" sldId="389"/>
            <ac:spMk id="3" creationId="{0DE983C1-121B-B958-0632-747ADB897E57}"/>
          </ac:spMkLst>
        </pc:spChg>
        <pc:spChg chg="del mod">
          <ac:chgData name="Niko Pedraza" userId="5905cf6ddf068519" providerId="LiveId" clId="{423DC10F-7CBB-4F55-8BAA-FE90C3D0318C}" dt="2024-10-06T23:07:47.933" v="1660" actId="931"/>
          <ac:spMkLst>
            <pc:docMk/>
            <pc:sldMk cId="864442960" sldId="389"/>
            <ac:spMk id="4" creationId="{5B391887-DE6E-2A4A-EACD-98DCA93DF31E}"/>
          </ac:spMkLst>
        </pc:spChg>
        <pc:spChg chg="mod">
          <ac:chgData name="Niko Pedraza" userId="5905cf6ddf068519" providerId="LiveId" clId="{423DC10F-7CBB-4F55-8BAA-FE90C3D0318C}" dt="2024-10-06T23:08:15.208" v="1663" actId="26606"/>
          <ac:spMkLst>
            <pc:docMk/>
            <pc:sldMk cId="864442960" sldId="389"/>
            <ac:spMk id="5" creationId="{39F1B98B-9A17-5833-21A4-AFD66EDD5859}"/>
          </ac:spMkLst>
        </pc:spChg>
        <pc:picChg chg="add mod">
          <ac:chgData name="Niko Pedraza" userId="5905cf6ddf068519" providerId="LiveId" clId="{423DC10F-7CBB-4F55-8BAA-FE90C3D0318C}" dt="2024-10-06T23:08:15.208" v="1663" actId="26606"/>
          <ac:picMkLst>
            <pc:docMk/>
            <pc:sldMk cId="864442960" sldId="389"/>
            <ac:picMk id="7" creationId="{EC0BDC02-0595-40B8-52BA-46627057F6B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8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Chen,+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cs?searchtype=author&amp;query=Sze,+V" TargetMode="External"/><Relationship Id="rId5" Type="http://schemas.openxmlformats.org/officeDocument/2006/relationships/hyperlink" Target="https://arxiv.org/search/cs?searchtype=author&amp;query=Emer,+J" TargetMode="External"/><Relationship Id="rId4" Type="http://schemas.openxmlformats.org/officeDocument/2006/relationships/hyperlink" Target="https://arxiv.org/search/cs?searchtype=author&amp;query=Yang,+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b="1" i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Lucida Grande"/>
              </a:rPr>
              <a:t>Eyeriss</a:t>
            </a:r>
            <a:r>
              <a:rPr lang="en-US" b="1" i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Lucida Grande"/>
              </a:rPr>
              <a:t> v2</a:t>
            </a:r>
            <a:br>
              <a:rPr lang="en-US" b="1" i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Lucida Grande"/>
              </a:rPr>
            </a:br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i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Lucida Grande"/>
                <a:cs typeface="Biome Light"/>
              </a:rPr>
              <a:t>A Flexible Accelerator for Emerging Deep Neural Networks on Mobile Devices</a:t>
            </a:r>
            <a:endParaRPr lang="en-US" sz="1800" i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Lucida Grande"/>
              <a:cs typeface="Biome Light"/>
            </a:endParaRPr>
          </a:p>
          <a:p>
            <a:r>
              <a:rPr lang="en-US" sz="1800" err="1">
                <a:solidFill>
                  <a:schemeClr val="accent4">
                    <a:lumMod val="60000"/>
                    <a:lumOff val="40000"/>
                  </a:schemeClr>
                </a:solidFill>
                <a:latin typeface="Lucida Grande"/>
                <a:cs typeface="Biome Light"/>
              </a:rPr>
              <a:t>AuthorS</a:t>
            </a:r>
            <a:r>
              <a:rPr 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Lucida Grande"/>
                <a:cs typeface="Biome Light"/>
              </a:rPr>
              <a:t>:</a:t>
            </a:r>
          </a:p>
          <a:p>
            <a:r>
              <a:rPr lang="en-US" sz="1100">
                <a:ea typeface="+mj-lt"/>
                <a:cs typeface="+mj-lt"/>
                <a:hlinkClick r:id="rId3"/>
              </a:rPr>
              <a:t>Yu-Hsin Chen</a:t>
            </a:r>
            <a:r>
              <a:rPr lang="en-US" sz="1200">
                <a:solidFill>
                  <a:srgbClr val="000000"/>
                </a:solidFill>
                <a:ea typeface="+mj-lt"/>
                <a:cs typeface="+mj-lt"/>
              </a:rPr>
              <a:t>, </a:t>
            </a:r>
            <a:r>
              <a:rPr lang="en-US" sz="1100">
                <a:ea typeface="+mj-lt"/>
                <a:cs typeface="+mj-lt"/>
                <a:hlinkClick r:id="rId4"/>
              </a:rPr>
              <a:t>Tien-Ju Yang</a:t>
            </a:r>
            <a:r>
              <a:rPr lang="en-US" sz="1200">
                <a:solidFill>
                  <a:srgbClr val="000000"/>
                </a:solidFill>
                <a:ea typeface="+mj-lt"/>
                <a:cs typeface="+mj-lt"/>
              </a:rPr>
              <a:t>, </a:t>
            </a:r>
            <a:r>
              <a:rPr lang="en-US" sz="1100">
                <a:ea typeface="+mj-lt"/>
                <a:cs typeface="+mj-lt"/>
                <a:hlinkClick r:id="rId5"/>
              </a:rPr>
              <a:t>Joel Emer</a:t>
            </a:r>
            <a:r>
              <a:rPr lang="en-US" sz="1200">
                <a:solidFill>
                  <a:srgbClr val="000000"/>
                </a:solidFill>
                <a:ea typeface="+mj-lt"/>
                <a:cs typeface="+mj-lt"/>
              </a:rPr>
              <a:t>, </a:t>
            </a:r>
            <a:r>
              <a:rPr lang="en-US" sz="1100">
                <a:ea typeface="+mj-lt"/>
                <a:cs typeface="+mj-lt"/>
                <a:hlinkClick r:id="rId6"/>
              </a:rPr>
              <a:t>Vivienne Sze</a:t>
            </a:r>
            <a:endParaRPr lang="en-US"/>
          </a:p>
          <a:p>
            <a:r>
              <a:rPr lang="en-US" sz="1800" err="1">
                <a:solidFill>
                  <a:schemeClr val="accent4">
                    <a:lumMod val="60000"/>
                    <a:lumOff val="40000"/>
                  </a:schemeClr>
                </a:solidFill>
                <a:latin typeface="Lucida Grande"/>
                <a:cs typeface="Biome Light"/>
              </a:rPr>
              <a:t>TeaM</a:t>
            </a:r>
            <a:r>
              <a:rPr 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Lucida Grande"/>
                <a:cs typeface="Biome Light"/>
              </a:rPr>
              <a:t> Presenting :</a:t>
            </a:r>
          </a:p>
          <a:p>
            <a:r>
              <a:rPr lang="en-US" sz="1800" b="1">
                <a:solidFill>
                  <a:schemeClr val="bg1"/>
                </a:solidFill>
                <a:latin typeface="Lucida Grande"/>
                <a:cs typeface="Biome Light"/>
              </a:rPr>
              <a:t>The </a:t>
            </a:r>
            <a:r>
              <a:rPr lang="en-US" sz="1800" b="1" err="1">
                <a:solidFill>
                  <a:schemeClr val="bg1"/>
                </a:solidFill>
                <a:latin typeface="Lucida Grande"/>
                <a:cs typeface="Biome Light"/>
              </a:rPr>
              <a:t>Convuluted</a:t>
            </a:r>
            <a:r>
              <a:rPr lang="en-US" sz="1800" b="1">
                <a:solidFill>
                  <a:schemeClr val="bg1"/>
                </a:solidFill>
                <a:latin typeface="Lucida Grande"/>
                <a:cs typeface="Biome Light"/>
              </a:rPr>
              <a:t> </a:t>
            </a:r>
            <a:endParaRPr lang="en-US" sz="1800" b="1" i="0">
              <a:solidFill>
                <a:schemeClr val="bg1"/>
              </a:solidFill>
              <a:effectLst/>
              <a:latin typeface="Lucida Grande"/>
              <a:cs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Accelerator Processing Elements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4073462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Biome"/>
              </a:rPr>
              <a:t>PEs Split into Clusters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Biome"/>
              </a:rPr>
              <a:t>Allows memory and routing to be split into separate clusters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Biome"/>
              </a:rPr>
              <a:t>All PEs take </a:t>
            </a:r>
            <a:r>
              <a:rPr lang="en-US" sz="1200" b="1" err="1">
                <a:latin typeface="Calibri"/>
                <a:ea typeface="Calibri"/>
                <a:cs typeface="Biome"/>
              </a:rPr>
              <a:t>iacts</a:t>
            </a:r>
            <a:r>
              <a:rPr lang="en-US" sz="1200" b="1">
                <a:latin typeface="Calibri"/>
                <a:ea typeface="Calibri"/>
                <a:cs typeface="Biome"/>
              </a:rPr>
              <a:t>, weights, and </a:t>
            </a:r>
            <a:r>
              <a:rPr lang="en-US" sz="1200" b="1" err="1">
                <a:latin typeface="Calibri"/>
                <a:ea typeface="Calibri"/>
                <a:cs typeface="Biome"/>
              </a:rPr>
              <a:t>psums</a:t>
            </a:r>
            <a:r>
              <a:rPr lang="en-US" sz="1200" b="1">
                <a:latin typeface="Calibri"/>
                <a:ea typeface="Calibri"/>
                <a:cs typeface="Biome"/>
              </a:rPr>
              <a:t> as input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Calibri"/>
              </a:rPr>
              <a:t>Extra Logic for Handling Sparsity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Calibri"/>
              </a:rPr>
              <a:t>Uses special hardware logic to skip over 0s in PEs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Calibri"/>
              </a:rPr>
              <a:t>Hardware logic based on special sparsity format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Calibri"/>
              </a:rPr>
              <a:t>PEs pipelined to handle increased logic requirements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Calibri"/>
              </a:rPr>
              <a:t>Single Instruction Multiple Data (SIMD) processing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Calibri"/>
              </a:rPr>
              <a:t>Each PE can process two instructions per cycle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</a:pPr>
            <a:endParaRPr lang="en-US" sz="1200" b="1">
              <a:latin typeface="Calibri"/>
              <a:ea typeface="Calibri"/>
              <a:cs typeface="Calibri"/>
            </a:endParaRPr>
          </a:p>
          <a:p>
            <a:pPr marL="514350" lvl="1">
              <a:spcBef>
                <a:spcPts val="0"/>
              </a:spcBef>
              <a:spcAft>
                <a:spcPts val="0"/>
              </a:spcAft>
            </a:pPr>
            <a:endParaRPr lang="en-US" sz="10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200">
              <a:latin typeface="Arial Nova"/>
              <a:ea typeface="Calibri"/>
              <a:cs typeface="Biom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6FCD0444-D9EA-CDDE-7E4F-183D39D2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240" y="4486581"/>
            <a:ext cx="3215370" cy="2183043"/>
          </a:xfrm>
          <a:prstGeom prst="rect">
            <a:avLst/>
          </a:prstGeom>
        </p:spPr>
      </p:pic>
      <p:pic>
        <p:nvPicPr>
          <p:cNvPr id="8" name="Picture 7" descr="A diagram of a weight matrix&#10;&#10;Description automatically generated">
            <a:extLst>
              <a:ext uri="{FF2B5EF4-FFF2-40B4-BE49-F238E27FC236}">
                <a16:creationId xmlns:a16="http://schemas.microsoft.com/office/drawing/2014/main" id="{AFF14C0D-C069-DFA9-2472-142D290B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931" y="2188070"/>
            <a:ext cx="3000377" cy="21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ED5-C316-C560-1649-3D9DB466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Biome"/>
              </a:rPr>
              <a:t>Overall results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AEB0D-2E09-1800-B41B-EE064B9E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146F8E9-26B8-28F2-EFD6-592CF9FC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7" y="2513651"/>
            <a:ext cx="10512136" cy="19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2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A024-AE6A-981B-1E50-2476D9D2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Biome"/>
              </a:rPr>
              <a:t>Assessing Performance – v1  vs.  v1.5  vs.  v2</a:t>
            </a:r>
            <a:endParaRPr lang="en-US"/>
          </a:p>
        </p:txBody>
      </p:sp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3153DA2-F861-9110-8FF6-006B33104920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945196" y="2582907"/>
            <a:ext cx="6096000" cy="299544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29C11-AF16-0AD8-FC4B-CBFAEF1595A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607588" y="2465539"/>
            <a:ext cx="3777956" cy="3745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2200" err="1">
                <a:cs typeface="Biome"/>
              </a:rPr>
              <a:t>Eyeriss</a:t>
            </a:r>
            <a:r>
              <a:rPr lang="en-US" sz="2200">
                <a:cs typeface="Biome"/>
              </a:rPr>
              <a:t> v1 retains original architecture but scaled to match v1.5 and v2 specs (storage capacity, number of PEs, and data precision)</a:t>
            </a:r>
            <a:endParaRPr lang="en-US" sz="2200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076DE-6E0F-964E-71E9-DB339BBB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7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F3A3047B-3E0C-9881-0A03-9CD9557B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 Light"/>
              </a:rPr>
              <a:t>Comparative results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75D03-E9BD-99E6-537D-971F6E25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4A8B7BB-C23C-F415-9718-EE17FE08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07" y="696883"/>
            <a:ext cx="5264727" cy="2186768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B9966CD-F801-6800-C078-38759354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977" y="3494076"/>
            <a:ext cx="5269058" cy="23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9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F3A3047B-3E0C-9881-0A03-9CD9557B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"/>
              </a:rPr>
              <a:t>Comparative results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75D03-E9BD-99E6-537D-971F6E25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" name="Picture 1" descr="A graph of energy efficiency improvement&#10;&#10;Description automatically generated">
            <a:extLst>
              <a:ext uri="{FF2B5EF4-FFF2-40B4-BE49-F238E27FC236}">
                <a16:creationId xmlns:a16="http://schemas.microsoft.com/office/drawing/2014/main" id="{44A8B7BB-C23C-F415-9718-EE17FE08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42" y="640599"/>
            <a:ext cx="5268056" cy="2333972"/>
          </a:xfrm>
          <a:prstGeom prst="rect">
            <a:avLst/>
          </a:prstGeom>
        </p:spPr>
      </p:pic>
      <p:pic>
        <p:nvPicPr>
          <p:cNvPr id="7" name="Picture 6" descr="A graph of energy efficiency improvement&#10;&#10;Description automatically generated">
            <a:extLst>
              <a:ext uri="{FF2B5EF4-FFF2-40B4-BE49-F238E27FC236}">
                <a16:creationId xmlns:a16="http://schemas.microsoft.com/office/drawing/2014/main" id="{6B9966CD-F801-6800-C078-38759354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977" y="3509337"/>
            <a:ext cx="5269058" cy="23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9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F3A3047B-3E0C-9881-0A03-9CD9557B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"/>
              </a:rPr>
              <a:t>Comparative results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75D03-E9BD-99E6-537D-971F6E25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966CD-F801-6800-C078-38759354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07" y="1939150"/>
            <a:ext cx="5269058" cy="2105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066AB-7EF6-8271-0F5E-3A22672D4F68}"/>
              </a:ext>
            </a:extLst>
          </p:cNvPr>
          <p:cNvSpPr txBox="1"/>
          <p:nvPr/>
        </p:nvSpPr>
        <p:spPr>
          <a:xfrm>
            <a:off x="6181408" y="4292032"/>
            <a:ext cx="59225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Layer-by-Layer Latency of Sparse </a:t>
            </a:r>
            <a:r>
              <a:rPr lang="en-US" sz="2200" err="1">
                <a:solidFill>
                  <a:schemeClr val="bg1"/>
                </a:solidFill>
              </a:rPr>
              <a:t>AlexNet</a:t>
            </a:r>
            <a:r>
              <a:rPr lang="en-US" sz="2200">
                <a:solidFill>
                  <a:schemeClr val="bg1"/>
                </a:solidFill>
              </a:rPr>
              <a:t> on </a:t>
            </a:r>
            <a:r>
              <a:rPr lang="en-US" sz="2200" err="1">
                <a:solidFill>
                  <a:schemeClr val="bg1"/>
                </a:solidFill>
              </a:rPr>
              <a:t>Eyeriss</a:t>
            </a:r>
            <a:r>
              <a:rPr lang="en-US" sz="2200">
                <a:solidFill>
                  <a:schemeClr val="bg1"/>
                </a:solidFill>
              </a:rPr>
              <a:t> v2 vs. v1</a:t>
            </a:r>
            <a:r>
              <a:rPr lang="en-US" sz="22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4910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16D9-FF97-AC3C-BA1B-7E3681B1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Biome"/>
              </a:rPr>
              <a:t>Comparisons to other designs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EC26-5A45-2F7B-04B8-D600CA1384EA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200">
                <a:cs typeface="Biome"/>
              </a:rPr>
              <a:t>Similar amount of resources with significantly fewer MACs</a:t>
            </a:r>
            <a:endParaRPr lang="en-US" sz="220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sz="2200">
                <a:cs typeface="Biome"/>
              </a:rPr>
              <a:t>Logic to process sparsity</a:t>
            </a:r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sz="2200">
                <a:cs typeface="Biome"/>
              </a:rPr>
              <a:t>Achieves comparable throughput &amp; energy efficiency</a:t>
            </a:r>
            <a:endParaRPr lang="en-US" sz="220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/>
          </a:p>
        </p:txBody>
      </p:sp>
      <p:pic>
        <p:nvPicPr>
          <p:cNvPr id="6" name="Content Placeholder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924312C2-314B-EA8D-34BD-C9DEEB75A843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725407" y="2887474"/>
            <a:ext cx="6909954" cy="26460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00FB6-F290-C529-BCB5-6B60687D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0E4C-7FA8-B8A7-0917-59F648F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Biome"/>
              </a:rPr>
              <a:t>Conclusion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4122-0E4A-61AE-9CE0-7FFD54F5DA73}"/>
              </a:ext>
            </a:extLst>
          </p:cNvPr>
          <p:cNvSpPr txBox="1"/>
          <p:nvPr/>
        </p:nvSpPr>
        <p:spPr>
          <a:xfrm>
            <a:off x="4903304" y="333510"/>
            <a:ext cx="7033118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Flexibility &amp; Efficiency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</a:rPr>
              <a:t>Reconfigurable with programmable PEs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</a:rPr>
              <a:t>Support for many DNN models &amp; layer types</a:t>
            </a: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Memory Management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</a:rPr>
              <a:t>Hierarchical on-chip memory network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</a:rPr>
              <a:t>Buffers to reduce off-chip access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</a:rPr>
              <a:t>Minimizes energy consumption, maximizes data reuse</a:t>
            </a: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Support for Sparsity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</a:rPr>
              <a:t>Reduces model size and increases performance</a:t>
            </a: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Scalability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</a:rPr>
              <a:t>Configurable number of PEs for variable throughput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</a:rPr>
              <a:t>Energy and performance modes</a:t>
            </a: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Incredibly Promising for Edge Computing</a:t>
            </a:r>
          </a:p>
        </p:txBody>
      </p:sp>
    </p:spTree>
    <p:extLst>
      <p:ext uri="{BB962C8B-B14F-4D97-AF65-F5344CB8AC3E}">
        <p14:creationId xmlns:p14="http://schemas.microsoft.com/office/powerpoint/2010/main" val="150102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 Light"/>
              </a:rPr>
              <a:t>Q/A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/>
              <a:t>THANK You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180" y="2862642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cs typeface="Biome"/>
              </a:rPr>
              <a:t>Niko Pedraza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cs typeface="Biome"/>
              </a:rPr>
              <a:t>nikopedraza@u.boisestate.edu</a:t>
            </a:r>
          </a:p>
          <a:p>
            <a:pPr>
              <a:lnSpc>
                <a:spcPct val="100000"/>
              </a:lnSpc>
            </a:pPr>
            <a:endParaRPr lang="en-US">
              <a:cs typeface="Biome"/>
            </a:endParaRPr>
          </a:p>
          <a:p>
            <a:pPr>
              <a:lnSpc>
                <a:spcPct val="100000"/>
              </a:lnSpc>
            </a:pPr>
            <a:r>
              <a:rPr lang="en-US">
                <a:cs typeface="Biome"/>
              </a:rPr>
              <a:t>Carson Keller</a:t>
            </a:r>
          </a:p>
          <a:p>
            <a:pPr>
              <a:lnSpc>
                <a:spcPct val="100000"/>
              </a:lnSpc>
            </a:pPr>
            <a:r>
              <a:rPr lang="en-US">
                <a:latin typeface="Arial Nova"/>
                <a:cs typeface="Biome"/>
              </a:rPr>
              <a:t>carsonkeller</a:t>
            </a:r>
            <a:r>
              <a:rPr lang="en-US" b="0" i="0">
                <a:effectLst/>
                <a:latin typeface="Arial Nova"/>
                <a:cs typeface="Biome"/>
              </a:rPr>
              <a:t>@u.boisestate.edu</a:t>
            </a:r>
          </a:p>
          <a:p>
            <a:pPr>
              <a:lnSpc>
                <a:spcPct val="100000"/>
              </a:lnSpc>
            </a:pPr>
            <a:endParaRPr lang="en-US">
              <a:latin typeface="Arial Nova"/>
              <a:cs typeface="Biome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Arial Nova"/>
                <a:cs typeface="Biome"/>
              </a:rPr>
              <a:t>Adam Torek </a:t>
            </a:r>
          </a:p>
          <a:p>
            <a:pPr>
              <a:lnSpc>
                <a:spcPct val="100000"/>
              </a:lnSpc>
            </a:pPr>
            <a:r>
              <a:rPr lang="en-US">
                <a:cs typeface="Biome"/>
              </a:rPr>
              <a:t>adamtorek@u.boisestate.edu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>
                <a:cs typeface="Biome"/>
              </a:rPr>
              <a:t>Motivation/Background</a:t>
            </a:r>
          </a:p>
          <a:p>
            <a:r>
              <a:rPr lang="en-US">
                <a:cs typeface="Biome"/>
              </a:rPr>
              <a:t>Proposed Architecture </a:t>
            </a:r>
          </a:p>
          <a:p>
            <a:r>
              <a:rPr lang="en-US">
                <a:cs typeface="Biome"/>
              </a:rPr>
              <a:t>Performance and Results</a:t>
            </a:r>
          </a:p>
          <a:p>
            <a:r>
              <a:rPr lang="en-US">
                <a:cs typeface="Biome"/>
              </a:rPr>
              <a:t>Conclusion </a:t>
            </a:r>
          </a:p>
          <a:p>
            <a:r>
              <a:rPr lang="en-US">
                <a:cs typeface="Biome"/>
              </a:rPr>
              <a:t>Q/A?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/>
              <a:t>Motivations For EYERISS V2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effectLst/>
                <a:latin typeface="Calibri" panose="020F0502020204030204" pitchFamily="34" charset="0"/>
              </a:rPr>
              <a:t>Resource Constraints on Mobile Devices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effectLst/>
                <a:latin typeface="Calibri" panose="020F0502020204030204" pitchFamily="34" charset="0"/>
              </a:rPr>
              <a:t>Limitations of Current DNN Accelerators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>
              <a:effectLst/>
              <a:latin typeface="Calibri" panose="020F0502020204030204" pitchFamily="34" charset="0"/>
            </a:endParaRPr>
          </a:p>
          <a:p>
            <a:endParaRPr lang="en-US" sz="1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7232-3785-30FD-AD37-7A7F8F53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b="1">
                <a:effectLst/>
              </a:rPr>
              <a:t>Resource Constraints on Mobile Devices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BA0FE-3058-545D-9E1D-A988E0DCCD4E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Deep learning applications are moving  to resource- and energy-constrained Mobile</a:t>
            </a:r>
            <a:r>
              <a:rPr lang="en-US"/>
              <a:t> platforms</a:t>
            </a:r>
            <a:r>
              <a:rPr lang="en-US">
                <a:effectLst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This has led to the development of smaller, more compact models </a:t>
            </a:r>
            <a:r>
              <a:rPr lang="en-US" i="1">
                <a:effectLst/>
              </a:rPr>
              <a:t>(Compact DNN’s/Sparse DNN’s</a:t>
            </a:r>
            <a:r>
              <a:rPr lang="en-US">
                <a:effectLst/>
              </a:rPr>
              <a:t>) that depend on specialized hardware</a:t>
            </a:r>
            <a:r>
              <a:rPr lang="en-US" i="1">
                <a:effectLst/>
              </a:rPr>
              <a:t>(Accelerators) </a:t>
            </a:r>
            <a:r>
              <a:rPr lang="en-US">
                <a:effectLst/>
              </a:rPr>
              <a:t>to perform efficiently</a:t>
            </a:r>
            <a:endParaRPr lang="en-US"/>
          </a:p>
        </p:txBody>
      </p:sp>
      <p:pic>
        <p:nvPicPr>
          <p:cNvPr id="7" name="Picture Placeholder 6" descr="A diagram of a mobile application&#10;&#10;Description automatically generated with medium confidence">
            <a:extLst>
              <a:ext uri="{FF2B5EF4-FFF2-40B4-BE49-F238E27FC236}">
                <a16:creationId xmlns:a16="http://schemas.microsoft.com/office/drawing/2014/main" id="{A0EB8ACE-4A33-70E1-7829-496BCEB6FE62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rcRect t="5830" r="2" b="5833"/>
          <a:stretch/>
        </p:blipFill>
        <p:spPr>
          <a:xfrm>
            <a:off x="4927600" y="2465539"/>
            <a:ext cx="6315069" cy="3723753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D221-BC27-6241-8438-6896A596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382D-018F-B87A-F660-7C30D23B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 b="1">
                <a:effectLst/>
              </a:rPr>
              <a:t>Limitations of Current DNN Accelerators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4A8B6-0374-EA46-0203-9E3C0FD04575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>
                <a:effectLst/>
              </a:rPr>
              <a:t>Traditional DNN accelerators designed for large DNNs struggle with the compact and sparse models used in mobile platforms due to the variations in layer shapes, sizes, and data sparsity.</a:t>
            </a:r>
          </a:p>
          <a:p>
            <a:pPr>
              <a:lnSpc>
                <a:spcPct val="110000"/>
              </a:lnSpc>
            </a:pPr>
            <a:r>
              <a:rPr lang="en-US" sz="1700">
                <a:effectLst/>
              </a:rPr>
              <a:t> </a:t>
            </a:r>
            <a:r>
              <a:rPr lang="en-US" sz="1700" b="1" i="0">
                <a:effectLst/>
              </a:rPr>
              <a:t>Compact DNNs:</a:t>
            </a:r>
            <a:r>
              <a:rPr lang="en-US" sz="1700" b="0" i="0">
                <a:effectLst/>
              </a:rPr>
              <a:t> These networks, characterized by diverse layer shapes and sizes (e.g., </a:t>
            </a:r>
            <a:r>
              <a:rPr lang="en-US" sz="1700" b="0" i="0" err="1">
                <a:effectLst/>
              </a:rPr>
              <a:t>MobileNet</a:t>
            </a:r>
            <a:r>
              <a:rPr lang="en-US" sz="1700" b="0" i="0">
                <a:effectLst/>
              </a:rPr>
              <a:t>), challenge traditional accelerators that rely on fixed data dimensions and data reuse patterns.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Sparse DNNs:</a:t>
            </a:r>
            <a:r>
              <a:rPr lang="en-US" sz="1700" b="0" i="0">
                <a:effectLst/>
              </a:rPr>
              <a:t> DNNs with sparse weights and activations (often exceeding 90% sparsity) offer energy and speed improvements but introduce irregular access patterns, making efficient hardware design challenging.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7" name="Picture Placeholder 6" descr="A person sitting on a bed with a suitcase full of clothes&#10;&#10;Description automatically generated">
            <a:extLst>
              <a:ext uri="{FF2B5EF4-FFF2-40B4-BE49-F238E27FC236}">
                <a16:creationId xmlns:a16="http://schemas.microsoft.com/office/drawing/2014/main" id="{BBD2FC33-A8D0-1202-6DD0-A1208579EC36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2"/>
          <a:srcRect l="16647" r="-3" b="-3"/>
          <a:stretch/>
        </p:blipFill>
        <p:spPr>
          <a:xfrm>
            <a:off x="8392160" y="2465388"/>
            <a:ext cx="2856865" cy="3427412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5695D-4070-B73B-D7D1-7AD6F9DC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46F-19F0-E5D9-F233-F64473FC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b="1"/>
              <a:t>The </a:t>
            </a:r>
            <a:r>
              <a:rPr lang="en-US" b="1" err="1"/>
              <a:t>OBjective</a:t>
            </a:r>
            <a:endParaRPr lang="en-US" b="1"/>
          </a:p>
        </p:txBody>
      </p:sp>
      <p:pic>
        <p:nvPicPr>
          <p:cNvPr id="7" name="Content Placeholder 6" descr="A cartoon light bulb with arms and legs&#10;&#10;Description automatically generated">
            <a:extLst>
              <a:ext uri="{FF2B5EF4-FFF2-40B4-BE49-F238E27FC236}">
                <a16:creationId xmlns:a16="http://schemas.microsoft.com/office/drawing/2014/main" id="{EC0BDC02-0595-40B8-52BA-46627057F6BF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/>
          <a:stretch/>
        </p:blipFill>
        <p:spPr>
          <a:xfrm>
            <a:off x="962815" y="336550"/>
            <a:ext cx="4051109" cy="6184900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83C1-121B-B958-0632-747ADB897E5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r>
              <a:rPr lang="en-US">
                <a:effectLst/>
              </a:rPr>
              <a:t>The motivation is to design a DNN accelerator, </a:t>
            </a:r>
            <a:r>
              <a:rPr lang="en-US" err="1">
                <a:effectLst/>
              </a:rPr>
              <a:t>Eyeriss</a:t>
            </a:r>
            <a:r>
              <a:rPr lang="en-US">
                <a:effectLst/>
              </a:rPr>
              <a:t> v2, which can process both sparse and compact DNNs directly in the compressed domain to achieve significant gains in both processing speed and energy efficiency, particularly on mobile devices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1B98B-9A17-5833-21A4-AFD66EDD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Accelerator Architecture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3947287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latin typeface="Calibri"/>
                <a:ea typeface="Calibri"/>
                <a:cs typeface="Biome"/>
              </a:rPr>
              <a:t>Special configurable Network-on-Chip (NoC) design</a:t>
            </a:r>
            <a:endParaRPr lang="en-US" sz="1600" b="1">
              <a:effectLst/>
              <a:latin typeface="Calibri" panose="020F0502020204030204" pitchFamily="34" charset="0"/>
              <a:ea typeface="Calibri"/>
            </a:endParaRP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400" b="1">
                <a:latin typeface="Calibri"/>
                <a:ea typeface="Calibri"/>
                <a:cs typeface="Biome"/>
              </a:rPr>
              <a:t>Flexible to handle a variety of compact DNNs 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400" b="1">
                <a:latin typeface="Calibri"/>
                <a:ea typeface="Calibri"/>
                <a:cs typeface="Calibri"/>
              </a:rPr>
              <a:t>Two level hierarchy to reduce wiring, space, and power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400" b="1">
                <a:latin typeface="Calibri"/>
                <a:ea typeface="Calibri"/>
                <a:cs typeface="Calibri"/>
              </a:rPr>
              <a:t>Can route between PEs, GLB Buffer, and external memory</a:t>
            </a:r>
            <a:endParaRPr lang="en-US" sz="1400">
              <a:latin typeface="Arial Nova"/>
              <a:ea typeface="Calibri"/>
              <a:cs typeface="Calibri"/>
            </a:endParaRP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400" b="1">
                <a:latin typeface="Calibri"/>
                <a:ea typeface="Calibri"/>
                <a:cs typeface="Calibri"/>
              </a:rPr>
              <a:t>Has different routing modes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2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200">
              <a:latin typeface="Arial Nova"/>
              <a:ea typeface="Calibri"/>
              <a:cs typeface="Biom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F3266E5-29D6-26F3-2B18-E0EBB058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025" y="2700337"/>
            <a:ext cx="4171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Accelerator Routing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3574534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Biome"/>
              </a:rPr>
              <a:t>Purpose of Routing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200" b="1">
                <a:latin typeface="Calibri"/>
                <a:ea typeface="Calibri"/>
                <a:cs typeface="Biome"/>
              </a:rPr>
              <a:t>To control how data flows between PEs and memory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200" b="1">
                <a:latin typeface="Calibri"/>
                <a:ea typeface="Calibri"/>
                <a:cs typeface="Biome"/>
              </a:rPr>
              <a:t>Most accelerator routing is fixed and not flexible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200" b="1">
                <a:latin typeface="Calibri"/>
                <a:ea typeface="Calibri"/>
                <a:cs typeface="Biome"/>
              </a:rPr>
              <a:t>Unicast (one connected source to one connected destination)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200" b="1">
                <a:latin typeface="Calibri"/>
                <a:ea typeface="Calibri"/>
                <a:cs typeface="Biome"/>
              </a:rPr>
              <a:t>Multicast (one source to multiple destinations or multiple sources to one destination)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200" b="1">
                <a:latin typeface="Calibri"/>
                <a:ea typeface="Calibri"/>
                <a:cs typeface="Biome"/>
              </a:rPr>
              <a:t>Broadcast (one source to all connected destinations)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latin typeface="Calibri"/>
                <a:ea typeface="Calibri"/>
                <a:cs typeface="Biome"/>
              </a:rPr>
              <a:t>Configurable Routing Design</a:t>
            </a:r>
            <a:endParaRPr lang="en-US" sz="1200" b="1">
              <a:effectLst/>
              <a:latin typeface="Calibri" panose="020F0502020204030204" pitchFamily="34" charset="0"/>
              <a:ea typeface="Calibri"/>
            </a:endParaRP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200" b="1" err="1">
                <a:latin typeface="Calibri"/>
                <a:ea typeface="Calibri"/>
                <a:cs typeface="Calibri"/>
              </a:rPr>
              <a:t>Eyeriss</a:t>
            </a:r>
            <a:r>
              <a:rPr lang="en-US" sz="1200" b="1">
                <a:latin typeface="Calibri"/>
                <a:ea typeface="Calibri"/>
                <a:cs typeface="Calibri"/>
              </a:rPr>
              <a:t> V2 can do unicast and multicast routing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200" b="1">
                <a:latin typeface="Calibri"/>
                <a:ea typeface="Calibri"/>
                <a:cs typeface="Calibri"/>
              </a:rPr>
              <a:t>Clusters are connected together in a 2D mesh topology globally and each local cluster has different topology</a:t>
            </a: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endParaRPr lang="en-US" sz="1000" b="1">
              <a:latin typeface="Calibri"/>
              <a:ea typeface="Calibri"/>
              <a:cs typeface="Calibri"/>
            </a:endParaRPr>
          </a:p>
          <a:p>
            <a:pPr marL="514350" lvl="1">
              <a:spcBef>
                <a:spcPts val="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endParaRPr lang="en-US" sz="10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200">
              <a:latin typeface="Arial Nova"/>
              <a:ea typeface="Calibri"/>
              <a:cs typeface="Biom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4FA599E8-EFCC-3FCF-65A0-D17372EE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951" y="2522991"/>
            <a:ext cx="4200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382D-018F-B87A-F660-7C30D23B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 b="1">
                <a:cs typeface="Biome"/>
              </a:rPr>
              <a:t>Examples of Routing Configurations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5695D-4070-B73B-D7D1-7AD6F9DC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88AE69BB-3438-F148-A9AB-BE038C13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82" y="2554061"/>
            <a:ext cx="10151835" cy="33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341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{04AF5F57-D870-4ED6-A4CC-443D0D87205E}tf11936837_win32</Template>
  <Application>Microsoft Office PowerPoint</Application>
  <PresentationFormat>Widescreen</PresentationFormat>
  <Slides>19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</vt:lpstr>
      <vt:lpstr>Eyeriss v2 </vt:lpstr>
      <vt:lpstr>Table of Contents</vt:lpstr>
      <vt:lpstr>Motivations For EYERISS V2</vt:lpstr>
      <vt:lpstr>Resource Constraints on Mobile Devices</vt:lpstr>
      <vt:lpstr>Limitations of Current DNN Accelerators</vt:lpstr>
      <vt:lpstr>The OBjective</vt:lpstr>
      <vt:lpstr>Accelerator Architecture</vt:lpstr>
      <vt:lpstr>Accelerator Routing</vt:lpstr>
      <vt:lpstr>Examples of Routing Configurations</vt:lpstr>
      <vt:lpstr>Accelerator Processing Elements</vt:lpstr>
      <vt:lpstr>Overall results</vt:lpstr>
      <vt:lpstr>Assessing Performance – v1  vs.  v1.5  vs.  v2</vt:lpstr>
      <vt:lpstr>PowerPoint Presentation</vt:lpstr>
      <vt:lpstr>PowerPoint Presentation</vt:lpstr>
      <vt:lpstr>PowerPoint Presentation</vt:lpstr>
      <vt:lpstr>Comparisons to other designs</vt:lpstr>
      <vt:lpstr>Conclusion</vt:lpstr>
      <vt:lpstr>The END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 Pedraza</dc:creator>
  <cp:revision>1</cp:revision>
  <dcterms:created xsi:type="dcterms:W3CDTF">2024-09-26T18:02:34Z</dcterms:created>
  <dcterms:modified xsi:type="dcterms:W3CDTF">2024-10-08T18:08:40Z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