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42" r:id="rId4"/>
    <p:sldId id="343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344" r:id="rId15"/>
    <p:sldId id="315" r:id="rId16"/>
    <p:sldId id="317" r:id="rId17"/>
    <p:sldId id="316" r:id="rId18"/>
    <p:sldId id="318" r:id="rId19"/>
    <p:sldId id="269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45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1" r:id="rId49"/>
    <p:sldId id="303" r:id="rId50"/>
    <p:sldId id="304" r:id="rId51"/>
    <p:sldId id="309" r:id="rId52"/>
    <p:sldId id="310" r:id="rId53"/>
    <p:sldId id="311" r:id="rId54"/>
    <p:sldId id="305" r:id="rId55"/>
    <p:sldId id="306" r:id="rId56"/>
    <p:sldId id="307" r:id="rId57"/>
    <p:sldId id="330" r:id="rId58"/>
    <p:sldId id="331" r:id="rId59"/>
    <p:sldId id="332" r:id="rId60"/>
    <p:sldId id="319" r:id="rId61"/>
    <p:sldId id="329" r:id="rId62"/>
    <p:sldId id="334" r:id="rId63"/>
    <p:sldId id="333" r:id="rId64"/>
    <p:sldId id="328" r:id="rId65"/>
    <p:sldId id="327" r:id="rId66"/>
    <p:sldId id="326" r:id="rId67"/>
    <p:sldId id="335" r:id="rId68"/>
    <p:sldId id="325" r:id="rId69"/>
    <p:sldId id="324" r:id="rId70"/>
    <p:sldId id="323" r:id="rId71"/>
    <p:sldId id="322" r:id="rId72"/>
    <p:sldId id="320" r:id="rId73"/>
    <p:sldId id="312" r:id="rId74"/>
    <p:sldId id="336" r:id="rId75"/>
    <p:sldId id="338" r:id="rId76"/>
    <p:sldId id="340" r:id="rId77"/>
    <p:sldId id="341" r:id="rId78"/>
    <p:sldId id="346" r:id="rId79"/>
    <p:sldId id="347" r:id="rId80"/>
    <p:sldId id="349" r:id="rId81"/>
    <p:sldId id="350" r:id="rId82"/>
    <p:sldId id="355" r:id="rId83"/>
    <p:sldId id="354" r:id="rId84"/>
    <p:sldId id="348" r:id="rId85"/>
    <p:sldId id="353" r:id="rId86"/>
    <p:sldId id="351" r:id="rId87"/>
    <p:sldId id="352" r:id="rId88"/>
    <p:sldId id="313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10" autoAdjust="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2016/12/20 Tuesday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一个基于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Simba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曹哲军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19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14422"/>
            <a:ext cx="4276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" y="1124744"/>
            <a:ext cx="61817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1714488"/>
            <a:ext cx="3000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约定：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必须有一个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主键；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可以使用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long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zh-CN" altLang="en-US" dirty="0" smtClean="0">
                <a:solidFill>
                  <a:srgbClr val="FF0000"/>
                </a:solidFill>
              </a:rPr>
              <a:t>种类型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数据库推荐使用自增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DesAnnotation</a:t>
            </a:r>
            <a:r>
              <a:rPr lang="zh-CN" altLang="en-US" dirty="0" smtClean="0">
                <a:solidFill>
                  <a:srgbClr val="FF0000"/>
                </a:solidFill>
              </a:rPr>
              <a:t>注解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放在类上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代表类的描述；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放在属性上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代表属性的描述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主要用于页面显示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5372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725144"/>
            <a:ext cx="821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目前框架已经集成了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JdbcTemplate</a:t>
            </a:r>
            <a:r>
              <a:rPr lang="zh-CN" altLang="en-US" dirty="0" smtClean="0"/>
              <a:t>，页面类型支持左树右表、表格、无页面三种类型，页面使用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0" y="1268760"/>
            <a:ext cx="29146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2294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1875" y="5089266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project.name</a:t>
            </a:r>
            <a:r>
              <a:rPr lang="zh-CN" altLang="en-US" dirty="0" smtClean="0"/>
              <a:t>代表项目的名称，主要</a:t>
            </a:r>
            <a:r>
              <a:rPr lang="zh-CN" altLang="en-US" dirty="0"/>
              <a:t>用于</a:t>
            </a:r>
            <a:r>
              <a:rPr lang="zh-CN" altLang="en-US" dirty="0" smtClean="0"/>
              <a:t>查找</a:t>
            </a:r>
            <a:r>
              <a:rPr lang="zh-CN" altLang="en-US" dirty="0"/>
              <a:t>项目路径</a:t>
            </a:r>
          </a:p>
          <a:p>
            <a:r>
              <a:rPr lang="en-US" altLang="zh-CN" dirty="0" err="1" smtClean="0"/>
              <a:t>code.generate.package</a:t>
            </a:r>
            <a:r>
              <a:rPr lang="zh-CN" altLang="en-US" dirty="0" smtClean="0"/>
              <a:t>主要用于代码生成器生成代码的包名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文件中配置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773807"/>
            <a:ext cx="42291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85" y="1412776"/>
            <a:ext cx="2714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4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左树右表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65992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4019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55721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表格不分页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左树右表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057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714488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用于生成左树右表结构页面的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类必须包含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个字段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id,text,parentID,state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parentID</a:t>
            </a:r>
            <a:r>
              <a:rPr lang="zh-CN" altLang="en-US" dirty="0" smtClean="0"/>
              <a:t>存于数据库中</a:t>
            </a:r>
            <a:endParaRPr lang="en-US" altLang="zh-CN" dirty="0" smtClean="0"/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只是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的页面显示需要，不保存到数据库中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表格（</a:t>
            </a:r>
            <a:r>
              <a:rPr lang="zh-CN" altLang="en-US" dirty="0" smtClean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5781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43338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表格（</a:t>
            </a:r>
            <a:r>
              <a:rPr lang="zh-CN" altLang="en-US" dirty="0" smtClean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44291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628" y="2143116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只需要有主键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即可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357298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无页面的代码生成与表格的后台代码完全一致，只是没有生成前台页面的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jsp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071678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左树右表的代码生成结构可以参考</a:t>
            </a:r>
            <a:r>
              <a:rPr lang="en-US" altLang="zh-CN" dirty="0" err="1" smtClean="0"/>
              <a:t>RegistryType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857496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表格的代码生成结构可以参考</a:t>
            </a:r>
            <a:r>
              <a:rPr lang="en-US" altLang="zh-CN" dirty="0" err="1" smtClean="0"/>
              <a:t>RegistryTable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052736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框架使用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项目构造，</a:t>
            </a:r>
            <a:endParaRPr lang="en-US" altLang="zh-CN" dirty="0" smtClean="0"/>
          </a:p>
          <a:p>
            <a:r>
              <a:rPr lang="zh-CN" altLang="en-US" dirty="0" smtClean="0"/>
              <a:t>一个父项目，多个</a:t>
            </a:r>
            <a:r>
              <a:rPr lang="en-US" altLang="zh-CN" dirty="0" smtClean="0"/>
              <a:t>module</a:t>
            </a:r>
          </a:p>
          <a:p>
            <a:r>
              <a:rPr lang="zh-CN" altLang="en-US" dirty="0" smtClean="0"/>
              <a:t>打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包时</a:t>
            </a:r>
            <a:endParaRPr lang="en-US" altLang="zh-CN" dirty="0" smtClean="0"/>
          </a:p>
          <a:p>
            <a:r>
              <a:rPr lang="zh-CN" altLang="en-US" dirty="0" smtClean="0"/>
              <a:t>可以通过配置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文件按需加载功能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32575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类必须有一个主键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int,long,String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数据库的表名是类名首字母小写</a:t>
            </a:r>
            <a:endParaRPr lang="en-US" altLang="zh-CN" dirty="0" smtClean="0"/>
          </a:p>
          <a:p>
            <a:r>
              <a:rPr lang="zh-CN" altLang="en-US" dirty="0" smtClean="0"/>
              <a:t>表中列名对应类中的属性名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代码生成器的约定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1934" y="150017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代码生成器的模板在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ftl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codegenerate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如有需要可自行修改模板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1432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0974" y="1571612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主要是利用第三方</a:t>
            </a:r>
            <a:endParaRPr lang="en-US" altLang="zh-CN" dirty="0" smtClean="0"/>
          </a:p>
          <a:p>
            <a:r>
              <a:rPr lang="zh-CN" altLang="en-US" dirty="0" smtClean="0"/>
              <a:t>组件来保存公共的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2786058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提供两种方式</a:t>
            </a:r>
            <a:endParaRPr lang="en-US" altLang="zh-CN" dirty="0" smtClean="0"/>
          </a:p>
          <a:p>
            <a:r>
              <a:rPr lang="en-US" altLang="zh-CN" dirty="0" smtClean="0"/>
              <a:t>1.Redis</a:t>
            </a:r>
          </a:p>
          <a:p>
            <a:r>
              <a:rPr lang="en-US" altLang="zh-CN" dirty="0" smtClean="0"/>
              <a:t>2.Zookeeper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775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4572008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在包扫描组件后增加红框内的内容，则自动生成的</a:t>
            </a:r>
            <a:r>
              <a:rPr lang="en-US" altLang="zh-CN" dirty="0" err="1" smtClean="0"/>
              <a:t>BeanName</a:t>
            </a:r>
            <a:r>
              <a:rPr lang="zh-CN" altLang="en-US" dirty="0" smtClean="0"/>
              <a:t>会自动去掉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876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RequestMapping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8511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585789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后面没有配置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，默认为方法名</a:t>
            </a:r>
            <a:r>
              <a:rPr lang="en-US" altLang="zh-CN" dirty="0" smtClean="0"/>
              <a:t>+.do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71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50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067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07259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286124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只需要在方法上加上红框内的注解，就会在执行这个方法的时候，</a:t>
            </a:r>
            <a:endParaRPr lang="en-US" altLang="zh-CN" dirty="0" smtClean="0"/>
          </a:p>
          <a:p>
            <a:r>
              <a:rPr lang="zh-CN" altLang="en-US" dirty="0" smtClean="0"/>
              <a:t>打印出方法执行消耗的时间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2862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可以参照这个例子编写自己的功能注解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124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052734"/>
            <a:ext cx="547297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activiti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工作流相关模块</a:t>
            </a:r>
            <a:endParaRPr lang="en-US" altLang="zh-CN" dirty="0" smtClean="0"/>
          </a:p>
          <a:p>
            <a:r>
              <a:rPr lang="en-US" altLang="zh-CN" dirty="0" smtClean="0"/>
              <a:t>address</a:t>
            </a:r>
            <a:r>
              <a:rPr lang="zh-CN" altLang="en-US" dirty="0" smtClean="0"/>
              <a:t>：地址联动模块</a:t>
            </a:r>
            <a:endParaRPr lang="en-US" altLang="zh-CN" dirty="0" smtClean="0"/>
          </a:p>
          <a:p>
            <a:r>
              <a:rPr lang="en-US" altLang="zh-CN" dirty="0" smtClean="0"/>
              <a:t>buss</a:t>
            </a:r>
            <a:r>
              <a:rPr lang="zh-CN" altLang="en-US" dirty="0" smtClean="0"/>
              <a:t>：     业务管理模块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动态修改代码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codeGenerate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代码生成器模块</a:t>
            </a:r>
            <a:endParaRPr lang="en-US" altLang="zh-CN" dirty="0" smtClean="0"/>
          </a:p>
          <a:p>
            <a:r>
              <a:rPr lang="en-US" altLang="zh-CN" dirty="0" err="1" smtClean="0"/>
              <a:t>dao</a:t>
            </a:r>
            <a:r>
              <a:rPr lang="en-US" altLang="zh-CN" dirty="0" smtClean="0"/>
              <a:t>:         </a:t>
            </a:r>
            <a:r>
              <a:rPr lang="zh-CN" altLang="en-US" dirty="0" smtClean="0"/>
              <a:t>数据库操作模块</a:t>
            </a:r>
            <a:endParaRPr lang="en-US" altLang="zh-CN" dirty="0" smtClean="0"/>
          </a:p>
          <a:p>
            <a:r>
              <a:rPr lang="en-US" altLang="zh-CN" dirty="0" err="1" smtClean="0"/>
              <a:t>echarts</a:t>
            </a:r>
            <a:r>
              <a:rPr lang="zh-CN" altLang="en-US" dirty="0" smtClean="0"/>
              <a:t>： 集成百度的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图形组件模块</a:t>
            </a:r>
            <a:endParaRPr lang="en-US" altLang="zh-CN" dirty="0" smtClean="0"/>
          </a:p>
          <a:p>
            <a:r>
              <a:rPr lang="en-US" altLang="zh-CN" dirty="0" smtClean="0"/>
              <a:t>expressage</a:t>
            </a:r>
            <a:r>
              <a:rPr lang="zh-CN" altLang="en-US" dirty="0" smtClean="0"/>
              <a:t>：集成快递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的快递查询接口模块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： 集成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分布式文件系统客户端模块</a:t>
            </a:r>
            <a:endParaRPr lang="en-US" altLang="zh-CN" dirty="0" smtClean="0"/>
          </a:p>
          <a:p>
            <a:r>
              <a:rPr lang="en-US" altLang="zh-CN" dirty="0" smtClean="0"/>
              <a:t>framework</a:t>
            </a:r>
            <a:r>
              <a:rPr lang="zh-CN" altLang="en-US" dirty="0" smtClean="0"/>
              <a:t>：核心框架模块</a:t>
            </a:r>
            <a:endParaRPr lang="en-US" altLang="zh-CN" dirty="0" smtClean="0"/>
          </a:p>
          <a:p>
            <a:r>
              <a:rPr lang="en-US" altLang="zh-CN" dirty="0" smtClean="0"/>
              <a:t>job</a:t>
            </a:r>
            <a:r>
              <a:rPr lang="zh-CN" altLang="en-US" dirty="0" smtClean="0"/>
              <a:t>：       任务管理模块</a:t>
            </a:r>
            <a:endParaRPr lang="en-US" altLang="zh-CN" dirty="0" smtClean="0"/>
          </a:p>
          <a:p>
            <a:r>
              <a:rPr lang="en-US" altLang="zh-CN" dirty="0" smtClean="0"/>
              <a:t>menu</a:t>
            </a:r>
            <a:r>
              <a:rPr lang="zh-CN" altLang="en-US" dirty="0" smtClean="0"/>
              <a:t>：   菜单管理模块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   </a:t>
            </a:r>
            <a:r>
              <a:rPr lang="en-US" altLang="zh-CN" dirty="0" err="1" smtClean="0"/>
              <a:t>pojo</a:t>
            </a:r>
            <a:r>
              <a:rPr lang="zh-CN" altLang="en-US" dirty="0" smtClean="0"/>
              <a:t>对象模块</a:t>
            </a:r>
            <a:endParaRPr lang="en-US" altLang="zh-CN" dirty="0" smtClean="0"/>
          </a:p>
          <a:p>
            <a:r>
              <a:rPr lang="en-US" altLang="zh-CN" dirty="0" smtClean="0"/>
              <a:t>permission</a:t>
            </a:r>
            <a:r>
              <a:rPr lang="zh-CN" altLang="en-US" dirty="0" smtClean="0"/>
              <a:t>： 权限管理模块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（机构、用户、角色、权限）</a:t>
            </a:r>
            <a:endParaRPr lang="en-US" altLang="zh-CN" dirty="0" smtClean="0"/>
          </a:p>
          <a:p>
            <a:r>
              <a:rPr lang="en-US" altLang="zh-CN" dirty="0" smtClean="0"/>
              <a:t>registry</a:t>
            </a:r>
            <a:r>
              <a:rPr lang="zh-CN" altLang="en-US" dirty="0" smtClean="0"/>
              <a:t>：   注册类型、注册表管理模块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：   业务模块</a:t>
            </a:r>
            <a:endParaRPr lang="en-US" altLang="zh-CN" dirty="0" smtClean="0"/>
          </a:p>
          <a:p>
            <a:r>
              <a:rPr lang="en-US" altLang="zh-CN" dirty="0" err="1" smtClean="0"/>
              <a:t>sigar</a:t>
            </a:r>
            <a:r>
              <a:rPr lang="zh-CN" altLang="en-US" dirty="0" smtClean="0"/>
              <a:t>：      服务器性能监控模块</a:t>
            </a:r>
            <a:endParaRPr lang="en-US" altLang="zh-CN" dirty="0" smtClean="0"/>
          </a:p>
          <a:p>
            <a:r>
              <a:rPr lang="en-US" altLang="zh-CN" dirty="0" err="1" smtClean="0"/>
              <a:t>util</a:t>
            </a:r>
            <a:r>
              <a:rPr lang="zh-CN" altLang="en-US" dirty="0" smtClean="0"/>
              <a:t>：         工具类模块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：       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层页面控制模块</a:t>
            </a:r>
            <a:endParaRPr lang="en-US" altLang="zh-CN" dirty="0" smtClean="0"/>
          </a:p>
          <a:p>
            <a:r>
              <a:rPr lang="en-US" altLang="zh-CN" dirty="0" err="1" smtClean="0"/>
              <a:t>wechatUtil</a:t>
            </a:r>
            <a:r>
              <a:rPr lang="zh-CN" altLang="en-US" dirty="0" smtClean="0"/>
              <a:t>： 微信模块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32575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1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5815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693" y="5572140"/>
            <a:ext cx="842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CustomizedPropertyPlaceholderConfigurer.</a:t>
            </a:r>
            <a:r>
              <a:rPr lang="en-US" altLang="zh-CN" i="1" dirty="0" err="1" smtClean="0"/>
              <a:t>getContextProperty</a:t>
            </a:r>
            <a:r>
              <a:rPr lang="zh-CN" altLang="en-US" i="1" dirty="0" smtClean="0"/>
              <a:t>方法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5850"/>
            <a:ext cx="9143999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实现用户之间的在线聊天</a:t>
            </a:r>
            <a:endParaRPr lang="en-US" altLang="zh-CN" dirty="0" smtClean="0"/>
          </a:p>
          <a:p>
            <a:r>
              <a:rPr lang="zh-CN" altLang="en-US" dirty="0" smtClean="0"/>
              <a:t>实现服务端到浏览器的信息推送，代替原来的旧方案（使用浏览器定时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刷新）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786190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IE10+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等浏览器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5000636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编写自己的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类，发送消息时的业务逻辑写在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211560"/>
            <a:ext cx="72961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26815"/>
            <a:ext cx="9144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5363924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如果需要对发送的消息进行过滤处理，如脏话、影响社会和谐的，可以加到拦截器中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37667"/>
            <a:ext cx="92868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867" y="4509120"/>
            <a:ext cx="5559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直接在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websocket.config</a:t>
            </a:r>
            <a:endParaRPr lang="en-US" altLang="zh-CN" dirty="0" smtClean="0"/>
          </a:p>
          <a:p>
            <a:r>
              <a:rPr lang="zh-CN" altLang="en-US" dirty="0" smtClean="0"/>
              <a:t>就可以实现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服务端的功能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384"/>
            <a:ext cx="9036496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916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客户端使用说明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1196752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WebSocketClientInterface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实例化</a:t>
            </a:r>
            <a:r>
              <a:rPr lang="en-US" altLang="zh-CN" dirty="0" err="1" smtClean="0"/>
              <a:t>WebSocketClient</a:t>
            </a:r>
            <a:endParaRPr lang="en-US" altLang="zh-CN" dirty="0" smtClean="0"/>
          </a:p>
          <a:p>
            <a:r>
              <a:rPr lang="zh-CN" altLang="en-US" dirty="0" smtClean="0"/>
              <a:t>就可以发送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33337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89051"/>
            <a:ext cx="61150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Ueditor</a:t>
            </a:r>
            <a:r>
              <a:rPr lang="zh-CN" altLang="en-US" dirty="0" smtClean="0"/>
              <a:t>在线编辑器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7"/>
            <a:ext cx="914400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29124" y="6286520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具体使用参照</a:t>
            </a:r>
            <a:r>
              <a:rPr lang="en-US" altLang="zh-CN" dirty="0" err="1" smtClean="0">
                <a:solidFill>
                  <a:srgbClr val="FF0000"/>
                </a:solidFill>
              </a:rPr>
              <a:t>Ueditor</a:t>
            </a:r>
            <a:r>
              <a:rPr lang="zh-CN" altLang="en-US" dirty="0" smtClean="0">
                <a:solidFill>
                  <a:srgbClr val="FF0000"/>
                </a:solidFill>
              </a:rPr>
              <a:t>的官网说明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接口实现，使用时需要在快递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官网申请，</a:t>
            </a:r>
            <a:endParaRPr lang="en-US" altLang="zh-CN" dirty="0" smtClean="0"/>
          </a:p>
          <a:p>
            <a:r>
              <a:rPr lang="zh-CN" altLang="en-US" dirty="0" smtClean="0"/>
              <a:t>将分配的快递接口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填入配置文件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50" y="3500438"/>
            <a:ext cx="6267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3143248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调用工具类</a:t>
            </a:r>
            <a:r>
              <a:rPr lang="en-US" altLang="zh-CN" dirty="0" err="1" smtClean="0"/>
              <a:t>ExpressageUtil</a:t>
            </a:r>
            <a:r>
              <a:rPr lang="zh-CN" altLang="en-US" dirty="0" smtClean="0"/>
              <a:t>，传递参数就可以查询出快递信息</a:t>
            </a:r>
            <a:endParaRPr lang="zh-CN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52959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052734"/>
            <a:ext cx="54986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模块留空</a:t>
            </a:r>
            <a:endParaRPr lang="en-US" altLang="zh-CN" dirty="0" smtClean="0"/>
          </a:p>
          <a:p>
            <a:r>
              <a:rPr lang="zh-CN" altLang="en-US" dirty="0" smtClean="0"/>
              <a:t>是为了给业务系统写业务逻辑使用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使用代码生成器，只需在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模块中建立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类型，执行代码生成器，就会自动将对应代码</a:t>
            </a:r>
            <a:endParaRPr lang="en-US" altLang="zh-CN" dirty="0" smtClean="0"/>
          </a:p>
          <a:p>
            <a:r>
              <a:rPr lang="zh-CN" altLang="en-US" dirty="0" smtClean="0"/>
              <a:t>填充到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模块中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代码生成器的使用，将在后面详细介绍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32575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20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模板解析工具类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59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71802" y="142873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模板语言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的解析工具类</a:t>
            </a:r>
            <a:endParaRPr lang="en-US" altLang="zh-CN" dirty="0" smtClean="0"/>
          </a:p>
          <a:p>
            <a:r>
              <a:rPr lang="zh-CN" altLang="en-US" dirty="0" smtClean="0"/>
              <a:t>传递模板文件地址及参数对象，返回解析模板后的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851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57721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500174"/>
            <a:ext cx="590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FtpServerUtil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ftp server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err="1" smtClean="0"/>
              <a:t>user.properties</a:t>
            </a:r>
            <a:r>
              <a:rPr lang="zh-CN" altLang="en-US" dirty="0" smtClean="0"/>
              <a:t>的配置方式可以查询</a:t>
            </a:r>
            <a:r>
              <a:rPr lang="en-US" altLang="zh-CN" dirty="0" smtClean="0"/>
              <a:t>apache ftp server</a:t>
            </a:r>
          </a:p>
          <a:p>
            <a:endParaRPr lang="en-US" altLang="zh-CN" dirty="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48"/>
            <a:ext cx="861853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8986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2428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357298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是一种动态脚本语言，底层使用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代码可以直接在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中运行，</a:t>
            </a:r>
            <a:endParaRPr lang="en-US" altLang="zh-CN" dirty="0" smtClean="0"/>
          </a:p>
          <a:p>
            <a:r>
              <a:rPr lang="en-US" altLang="zh-CN" dirty="0" err="1" smtClean="0"/>
              <a:t>GroovyUtil</a:t>
            </a:r>
            <a:r>
              <a:rPr lang="zh-CN" altLang="en-US" dirty="0" smtClean="0"/>
              <a:t>就是一个在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的工具类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可以在代码中直接调用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系统中部分业务代码需要在服务运行期间新增修改，而不用重启服务</a:t>
            </a:r>
            <a:endParaRPr lang="en-US" altLang="zh-CN" dirty="0" smtClean="0"/>
          </a:p>
          <a:p>
            <a:r>
              <a:rPr lang="zh-CN" altLang="en-US" dirty="0" smtClean="0"/>
              <a:t>可以直接在系统后台执行某些代码，完成运行时的操作</a:t>
            </a:r>
            <a:endParaRPr lang="en-US" altLang="zh-CN" dirty="0" smtClean="0"/>
          </a:p>
          <a:p>
            <a:r>
              <a:rPr lang="zh-CN" altLang="en-US" dirty="0" smtClean="0"/>
              <a:t>某些代码在开发阶段无法确定，需要在运行时才能确定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代码可以保存在数据库中，也可以保存在配置文件中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7693"/>
            <a:ext cx="7929586" cy="535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3000"/>
            <a:ext cx="74088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1772816"/>
            <a:ext cx="4156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一个最基础的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框架必定提供的层次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dao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web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5850"/>
            <a:ext cx="32099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69802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73231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4572008"/>
            <a:ext cx="743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脚本保存在数据库中，提供接口让外部调用，返回执行结果，</a:t>
            </a:r>
            <a:endParaRPr lang="en-US" altLang="zh-CN" dirty="0" smtClean="0"/>
          </a:p>
          <a:p>
            <a:r>
              <a:rPr lang="zh-CN" altLang="en-US" dirty="0" smtClean="0"/>
              <a:t>可以实现代码的新增修改，不需要重启服务器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2505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5005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09661"/>
            <a:ext cx="392905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实现类的所有方法名与参数列表与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命令行操作的命令完全一致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数据库模型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powerdesigner</a:t>
            </a:r>
            <a:r>
              <a:rPr lang="zh-CN" altLang="en-US" dirty="0" smtClean="0"/>
              <a:t>之后，打开</a:t>
            </a:r>
            <a:r>
              <a:rPr lang="en-US" altLang="zh-CN" dirty="0" smtClean="0"/>
              <a:t>doc</a:t>
            </a:r>
            <a:r>
              <a:rPr lang="zh-CN" altLang="en-US" dirty="0" smtClean="0"/>
              <a:t>目录中的</a:t>
            </a:r>
            <a:r>
              <a:rPr lang="en-US" altLang="zh-CN" dirty="0" err="1" smtClean="0"/>
              <a:t>pdm</a:t>
            </a:r>
            <a:r>
              <a:rPr lang="zh-CN" altLang="en-US" dirty="0" smtClean="0"/>
              <a:t>文件即可看到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428736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实现了一个基于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过滤的最简单的权限管理（也可以使用标志代替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，手动验证）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2859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包括机构管理、用户管理、角色管理、权限管理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zh-CN" altLang="en-US" i="1" dirty="0"/>
              <a:t>引入</a:t>
            </a:r>
            <a:r>
              <a:rPr lang="en-US" altLang="zh-CN" i="1" dirty="0" smtClean="0"/>
              <a:t>SpringPermission.xml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Spring</a:t>
            </a:r>
            <a:r>
              <a:rPr lang="zh-CN" altLang="en-US" i="1" dirty="0" smtClean="0"/>
              <a:t>配置即可，默认已经引入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50006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5" y="3867725"/>
            <a:ext cx="52292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345469"/>
            <a:ext cx="876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可以在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文件中配置不需要登录或者权限验证的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，支持模式匹配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登录入口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5586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en-US" altLang="zh-CN" dirty="0"/>
              <a:t>://localhost:9000/simba/login/toLogin.do  </a:t>
            </a:r>
          </a:p>
          <a:p>
            <a:r>
              <a:rPr lang="zh-CN" altLang="en-US" dirty="0"/>
              <a:t>或者</a:t>
            </a:r>
          </a:p>
          <a:p>
            <a:r>
              <a:rPr lang="en-US" altLang="zh-CN" dirty="0"/>
              <a:t>http://localhost:9000/simba/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357562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账号为</a:t>
            </a:r>
            <a:r>
              <a:rPr lang="en-US" altLang="zh-CN" dirty="0" smtClean="0"/>
              <a:t>admin</a:t>
            </a:r>
          </a:p>
          <a:p>
            <a:r>
              <a:rPr lang="zh-CN" altLang="en-US" dirty="0" smtClean="0"/>
              <a:t>密码为</a:t>
            </a:r>
            <a:r>
              <a:rPr lang="en-US" altLang="zh-CN" dirty="0" smtClean="0"/>
              <a:t>admin123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500570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直接执行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方法即可启动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74" y="1845018"/>
            <a:ext cx="29337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登录入口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98023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21495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可以根据自己的需求，更换登录页面和首页的图片背景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54387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机构管理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233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67175"/>
            <a:ext cx="48387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org.ext</a:t>
            </a:r>
            <a:r>
              <a:rPr lang="zh-CN" altLang="en-US" dirty="0" smtClean="0"/>
              <a:t>动态扩展机构属性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47880"/>
            <a:ext cx="7275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4500570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结构为</a:t>
            </a:r>
            <a:r>
              <a:rPr lang="en-US" altLang="zh-CN" dirty="0" smtClean="0"/>
              <a:t>key1:value1,key2:value2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为数据库的字段名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为页面显示的描述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如果以</a:t>
            </a:r>
            <a:r>
              <a:rPr lang="en-US" altLang="zh-CN" dirty="0" smtClean="0"/>
              <a:t>_r</a:t>
            </a:r>
            <a:r>
              <a:rPr lang="zh-CN" altLang="en-US" dirty="0" smtClean="0"/>
              <a:t>结尾，代表此字段必填</a:t>
            </a:r>
            <a:endParaRPr lang="en-US" altLang="zh-CN" dirty="0" smtClean="0"/>
          </a:p>
          <a:p>
            <a:r>
              <a:rPr lang="zh-CN" altLang="en-US" dirty="0" smtClean="0"/>
              <a:t>如果数据库中没有此字段，会在服务启动的时候，自动新增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85860"/>
            <a:ext cx="867568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62375"/>
            <a:ext cx="5000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0" y="3857628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在机构下面创建用户，</a:t>
            </a:r>
            <a:endParaRPr lang="en-US" altLang="zh-CN" dirty="0" smtClean="0"/>
          </a:p>
          <a:p>
            <a:r>
              <a:rPr lang="zh-CN" altLang="en-US" dirty="0" smtClean="0"/>
              <a:t>用户的默认密码为</a:t>
            </a:r>
            <a:r>
              <a:rPr lang="en-US" altLang="zh-CN" dirty="0" smtClean="0"/>
              <a:t>123456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user.ext</a:t>
            </a:r>
            <a:r>
              <a:rPr lang="zh-CN" altLang="en-US" dirty="0" smtClean="0"/>
              <a:t>动态扩展用户属性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500570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结构为</a:t>
            </a:r>
            <a:r>
              <a:rPr lang="en-US" altLang="zh-CN" dirty="0" smtClean="0"/>
              <a:t>key1:value1,key2:value2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为数据库的字段名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为页面显示的描述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如果以</a:t>
            </a:r>
            <a:r>
              <a:rPr lang="en-US" altLang="zh-CN" dirty="0" smtClean="0"/>
              <a:t>_r</a:t>
            </a:r>
            <a:r>
              <a:rPr lang="zh-CN" altLang="en-US" dirty="0" smtClean="0"/>
              <a:t>结尾，代表此字段必填</a:t>
            </a:r>
            <a:endParaRPr lang="en-US" altLang="zh-CN" dirty="0" smtClean="0"/>
          </a:p>
          <a:p>
            <a:r>
              <a:rPr lang="zh-CN" altLang="en-US" dirty="0" smtClean="0"/>
              <a:t>如果数据库中没有此字段，会在服务启动的时候，自动新增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75517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角色管理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5186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14818"/>
            <a:ext cx="48291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62103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682783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4348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57488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29190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072330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5718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他们之间都是多对多的关系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4357686" y="2536025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7" idx="3"/>
          </p:cNvCxnSpPr>
          <p:nvPr/>
        </p:nvCxnSpPr>
        <p:spPr>
          <a:xfrm rot="10800000">
            <a:off x="6429388" y="2536025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2214546" y="2536025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28" y="4286256"/>
            <a:ext cx="910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用户登录系统的时候，会把用户的机构，用户信息，角色，权限，全部保存到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06" y="5143512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SessionUtil</a:t>
            </a:r>
            <a:r>
              <a:rPr lang="zh-CN" altLang="en-US" dirty="0" smtClean="0"/>
              <a:t>类获取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中的用户相关数据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hasPermission</a:t>
            </a:r>
            <a:r>
              <a:rPr lang="zh-CN" altLang="en-US" dirty="0" smtClean="0"/>
              <a:t>方法可以判断用户是否拥有某个权限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菜单管理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892971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注册类型管理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6019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4810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65651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4324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364331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新建注册类型之后，</a:t>
            </a:r>
            <a:endParaRPr lang="en-US" altLang="zh-CN" dirty="0" smtClean="0"/>
          </a:p>
          <a:p>
            <a:r>
              <a:rPr lang="zh-CN" altLang="en-US" dirty="0" smtClean="0"/>
              <a:t>就可以在注册类型下面新增注册表，</a:t>
            </a:r>
            <a:endParaRPr lang="en-US" altLang="zh-CN" dirty="0" smtClean="0"/>
          </a:p>
          <a:p>
            <a:r>
              <a:rPr lang="zh-CN" altLang="en-US" dirty="0" smtClean="0"/>
              <a:t>注册表的编码必须全局唯一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层接口类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681831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注册表用于一般的用户配置，希望可以在运行时修改的参数</a:t>
            </a:r>
            <a:endParaRPr lang="en-US" altLang="zh-CN" dirty="0" smtClean="0"/>
          </a:p>
          <a:p>
            <a:r>
              <a:rPr lang="zh-CN" altLang="en-US" dirty="0" smtClean="0"/>
              <a:t>配置完注册表之后，可以在代码中调用获取设置的值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44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85861"/>
            <a:ext cx="60769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3438" y="421481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方法就可以获取对应的值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Cache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47775"/>
            <a:ext cx="3524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43438" y="1357298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已经集成了</a:t>
            </a:r>
            <a:r>
              <a:rPr lang="en-US" altLang="zh-CN" dirty="0" smtClean="0"/>
              <a:t>Spring Cache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实现了默认的本地缓存和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2500306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直接在方法上面使用</a:t>
            </a:r>
            <a:r>
              <a:rPr lang="en-US" altLang="zh-CN" dirty="0" smtClean="0"/>
              <a:t>Spring Cache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注解即可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地址联动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619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方式在原来的</a:t>
            </a:r>
            <a:r>
              <a:rPr lang="en-US" altLang="zh-CN" dirty="0" err="1" smtClean="0"/>
              <a:t>jackson</a:t>
            </a:r>
            <a:r>
              <a:rPr lang="zh-CN" altLang="en-US" dirty="0" smtClean="0"/>
              <a:t>的基础上，增加了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r>
              <a:rPr lang="zh-CN" altLang="en-US" dirty="0" smtClean="0"/>
              <a:t>直接调用</a:t>
            </a:r>
            <a:r>
              <a:rPr lang="en-US" altLang="zh-CN" dirty="0" err="1" smtClean="0"/>
              <a:t>FastJsonUtil</a:t>
            </a:r>
            <a:r>
              <a:rPr lang="zh-CN" altLang="en-US" dirty="0" smtClean="0"/>
              <a:t>类，即可使用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系统使用的数据库连接池为</a:t>
            </a:r>
            <a:r>
              <a:rPr lang="en-US" altLang="zh-CN" dirty="0" smtClean="0"/>
              <a:t>druid</a:t>
            </a:r>
          </a:p>
          <a:p>
            <a:r>
              <a:rPr lang="zh-CN" altLang="en-US" dirty="0" smtClean="0"/>
              <a:t>相关的监控配置，已经配置好了，可以直接进入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的管理端查看数据库监控数据（关于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的管理的使用相关信息可以网上找到）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数据库连接池</a:t>
            </a:r>
            <a:r>
              <a:rPr lang="en-US" altLang="zh-CN" dirty="0" smtClean="0"/>
              <a:t>druid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VideoUtil</a:t>
            </a:r>
            <a:r>
              <a:rPr lang="zh-CN" altLang="en-US" dirty="0" smtClean="0"/>
              <a:t>对视频进行截图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视频截图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u="sng" dirty="0" err="1" smtClean="0"/>
              <a:t>thumbnailator</a:t>
            </a:r>
            <a:r>
              <a:rPr lang="zh-CN" altLang="en-US" u="sng" dirty="0" smtClean="0"/>
              <a:t>对图片进行缩略图、截取、旋转等操作，具体使用接口可网上查询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图片截图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传下载统一管理组件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733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708920"/>
            <a:ext cx="5796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files.starage</a:t>
            </a:r>
            <a:r>
              <a:rPr lang="zh-CN" altLang="en-US" dirty="0" smtClean="0"/>
              <a:t>配置使用哪种文件管理模式</a:t>
            </a:r>
            <a:endParaRPr lang="en-US" altLang="zh-CN" dirty="0" smtClean="0"/>
          </a:p>
          <a:p>
            <a:r>
              <a:rPr lang="zh-CN" altLang="en-US" dirty="0" smtClean="0"/>
              <a:t>目前支持</a:t>
            </a:r>
            <a:endParaRPr lang="en-US" altLang="zh-CN" dirty="0" smtClean="0"/>
          </a:p>
          <a:p>
            <a:r>
              <a:rPr lang="en-US" altLang="zh-CN" dirty="0" smtClean="0"/>
              <a:t>local(</a:t>
            </a:r>
            <a:r>
              <a:rPr lang="zh-CN" altLang="en-US" dirty="0" smtClean="0"/>
              <a:t>本地文件管理，适合单机服务</a:t>
            </a:r>
            <a:r>
              <a:rPr lang="en-US" altLang="zh-CN" dirty="0" smtClean="0"/>
              <a:t>) ,</a:t>
            </a:r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（分布式文件管理系统，适合分布式服务应用）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29309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使用例子</a:t>
            </a:r>
            <a:endParaRPr lang="en-US" altLang="zh-CN" dirty="0" smtClean="0"/>
          </a:p>
          <a:p>
            <a:r>
              <a:rPr lang="en-US" altLang="zh-CN" dirty="0" err="1" smtClean="0"/>
              <a:t>UploadUtil.</a:t>
            </a:r>
            <a:r>
              <a:rPr lang="en-US" altLang="zh-CN" i="1" dirty="0" err="1" smtClean="0"/>
              <a:t>getInstance</a:t>
            </a:r>
            <a:r>
              <a:rPr lang="en-US" altLang="zh-CN" i="1" dirty="0"/>
              <a:t>().</a:t>
            </a:r>
            <a:r>
              <a:rPr lang="en-US" altLang="zh-CN" i="1" dirty="0" err="1"/>
              <a:t>getUpload</a:t>
            </a:r>
            <a:r>
              <a:rPr lang="en-US" altLang="zh-CN" i="1" dirty="0"/>
              <a:t>().upload(</a:t>
            </a:r>
            <a:r>
              <a:rPr lang="en-US" altLang="zh-CN" i="1" dirty="0" err="1"/>
              <a:t>file.getBytes</a:t>
            </a:r>
            <a:r>
              <a:rPr lang="en-US" altLang="zh-CN" i="1" dirty="0"/>
              <a:t>(), </a:t>
            </a:r>
            <a:r>
              <a:rPr lang="en-US" altLang="zh-CN" i="1" dirty="0" err="1"/>
              <a:t>file.getOriginalFilename</a:t>
            </a:r>
            <a:r>
              <a:rPr lang="en-US" altLang="zh-CN" i="1" dirty="0"/>
              <a:t>(), "</a:t>
            </a:r>
            <a:r>
              <a:rPr lang="en-US" altLang="zh-CN" i="1" dirty="0" err="1"/>
              <a:t>compileUserFile</a:t>
            </a:r>
            <a:r>
              <a:rPr lang="en-US" altLang="zh-CN" i="1" dirty="0" smtClean="0"/>
              <a:t>");</a:t>
            </a:r>
          </a:p>
          <a:p>
            <a:endParaRPr lang="en-US" altLang="zh-CN" i="1" dirty="0"/>
          </a:p>
          <a:p>
            <a:r>
              <a:rPr lang="zh-CN" altLang="en-US" i="1" dirty="0" smtClean="0"/>
              <a:t>具体可查看代码注释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554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Thirft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1621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924944"/>
            <a:ext cx="842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Thirft</a:t>
            </a:r>
            <a:r>
              <a:rPr lang="zh-CN" altLang="en-US" dirty="0" smtClean="0"/>
              <a:t>主要用于跨语言通信，支持多种协议，由</a:t>
            </a:r>
            <a:r>
              <a:rPr lang="en-US" altLang="zh-CN" dirty="0" err="1" smtClean="0"/>
              <a:t>fackbook</a:t>
            </a:r>
            <a:r>
              <a:rPr lang="zh-CN" altLang="en-US" dirty="0" smtClean="0"/>
              <a:t>开发，后转交给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364" y="3645024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Thirft</a:t>
            </a:r>
            <a:r>
              <a:rPr lang="zh-CN" altLang="en-US" dirty="0" smtClean="0"/>
              <a:t>服务端和客户端都已经封装好，具体使用可以查看代码注释</a:t>
            </a:r>
            <a:endParaRPr lang="en-US" altLang="zh-CN" dirty="0" smtClean="0"/>
          </a:p>
          <a:p>
            <a:r>
              <a:rPr lang="zh-CN" altLang="en-US" dirty="0" smtClean="0"/>
              <a:t>客户端实现了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种类型：同步阻塞、同步非阻塞、异步非阻塞</a:t>
            </a:r>
            <a:endParaRPr lang="en-US" altLang="zh-CN" dirty="0" smtClean="0"/>
          </a:p>
          <a:p>
            <a:r>
              <a:rPr lang="zh-CN" altLang="en-US" dirty="0" smtClean="0"/>
              <a:t>服务端只实现了非阻塞方式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7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层实现类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3231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登录验证码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2961"/>
            <a:ext cx="2781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285673"/>
            <a:ext cx="6756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login.captcha.enabled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则进入登录页面时，会显示验证码，必须输入正确的验证码，</a:t>
            </a:r>
            <a:endParaRPr lang="en-US" altLang="zh-CN" dirty="0" smtClean="0"/>
          </a:p>
          <a:p>
            <a:r>
              <a:rPr lang="zh-CN" altLang="en-US" dirty="0" smtClean="0"/>
              <a:t>才可以登录系统中。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121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服务器性能监控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18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52736"/>
            <a:ext cx="2667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852936"/>
            <a:ext cx="5418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服务器性能监控使用的是</a:t>
            </a:r>
            <a:r>
              <a:rPr lang="en-US" altLang="zh-CN" dirty="0" err="1" smtClean="0"/>
              <a:t>sigar</a:t>
            </a:r>
            <a:r>
              <a:rPr lang="zh-CN" altLang="en-US" dirty="0" smtClean="0"/>
              <a:t>组件，</a:t>
            </a:r>
            <a:endParaRPr lang="en-US" altLang="zh-CN" dirty="0" smtClean="0"/>
          </a:p>
          <a:p>
            <a:r>
              <a:rPr lang="zh-CN" altLang="en-US" dirty="0" smtClean="0"/>
              <a:t>需要调用的底层库文件目前放在项目的</a:t>
            </a:r>
            <a:r>
              <a:rPr lang="en-US" altLang="zh-CN" dirty="0" smtClean="0"/>
              <a:t>doc/</a:t>
            </a:r>
            <a:r>
              <a:rPr lang="en-US" altLang="zh-CN" dirty="0" err="1" smtClean="0"/>
              <a:t>sigar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err="1" smtClean="0"/>
              <a:t>configs.properties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sigar.dir</a:t>
            </a:r>
            <a:r>
              <a:rPr lang="zh-CN" altLang="en-US" dirty="0" smtClean="0"/>
              <a:t>需要配置成</a:t>
            </a:r>
            <a:endParaRPr lang="en-US" altLang="zh-CN" dirty="0" smtClean="0"/>
          </a:p>
          <a:p>
            <a:r>
              <a:rPr lang="zh-CN" altLang="en-US" dirty="0" smtClean="0"/>
              <a:t>真实环境的</a:t>
            </a:r>
            <a:r>
              <a:rPr lang="en-US" altLang="zh-CN" dirty="0" err="1" smtClean="0"/>
              <a:t>sigar</a:t>
            </a:r>
            <a:r>
              <a:rPr lang="zh-CN" altLang="en-US" dirty="0" smtClean="0"/>
              <a:t>目录，可不在项目目录中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6448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集群执行功能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813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此功能利用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的发布订阅功能完成，所以需要配置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2" y="2204864"/>
            <a:ext cx="33528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6062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集群执行功能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204864"/>
            <a:ext cx="9048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181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945" y="319444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实现接口</a:t>
            </a:r>
            <a:r>
              <a:rPr lang="en-US" altLang="zh-CN" dirty="0" err="1"/>
              <a:t>ClusterExecute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957" y="3754905"/>
            <a:ext cx="6649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定义集群传递的参数对象，必须实现序列化接口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distributedUtil.executeInCluster</a:t>
            </a:r>
            <a:r>
              <a:rPr lang="zh-CN" altLang="en-US" dirty="0" smtClean="0"/>
              <a:t>执行这个方法之后，</a:t>
            </a:r>
            <a:endParaRPr lang="en-US" altLang="zh-CN" dirty="0" smtClean="0"/>
          </a:p>
          <a:p>
            <a:r>
              <a:rPr lang="zh-CN" altLang="en-US" dirty="0" smtClean="0"/>
              <a:t>所有的服务器都会调用</a:t>
            </a:r>
            <a:r>
              <a:rPr lang="en-US" altLang="zh-CN" dirty="0" err="1" smtClean="0"/>
              <a:t>ClusterExecute</a:t>
            </a:r>
            <a:r>
              <a:rPr lang="zh-CN" altLang="en-US" dirty="0" smtClean="0"/>
              <a:t>实现类的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方法，</a:t>
            </a:r>
            <a:endParaRPr lang="en-US" altLang="zh-CN" dirty="0" smtClean="0"/>
          </a:p>
          <a:p>
            <a:r>
              <a:rPr lang="zh-CN" altLang="en-US" dirty="0" smtClean="0"/>
              <a:t>参数为上图中的</a:t>
            </a:r>
            <a:r>
              <a:rPr lang="en-US" altLang="zh-CN" dirty="0" err="1" smtClean="0"/>
              <a:t>clustData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957" y="5579948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详细例子可以参考</a:t>
            </a:r>
            <a:r>
              <a:rPr lang="en-US" altLang="zh-CN" dirty="0" err="1"/>
              <a:t>RegistryTableServiceImpl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619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框架工具类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HttpClientUtil</a:t>
            </a:r>
            <a:r>
              <a:rPr lang="zh-CN" altLang="en-US" dirty="0" smtClean="0"/>
              <a:t>主要用于提交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810" y="2050849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GroovyUtil</a:t>
            </a:r>
            <a:r>
              <a:rPr lang="zh-CN" altLang="en-US" dirty="0" smtClean="0"/>
              <a:t>主要用于执行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0" y="2697180"/>
            <a:ext cx="2495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98360" y="29249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主要用于加解密，生成二维码、条形码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1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框架工具类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23145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170080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1" y="2886075"/>
            <a:ext cx="21240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96" y="335699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用于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4" y="4581128"/>
            <a:ext cx="1771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07904" y="482401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用于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4348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SerializeUtil</a:t>
            </a:r>
            <a:r>
              <a:rPr lang="zh-CN" altLang="en-US" dirty="0" smtClean="0"/>
              <a:t>用于序列化与反序列化</a:t>
            </a:r>
            <a:endParaRPr lang="en-US" altLang="zh-CN" dirty="0" smtClean="0"/>
          </a:p>
          <a:p>
            <a:r>
              <a:rPr lang="en-US" altLang="zh-CN" dirty="0" err="1" smtClean="0"/>
              <a:t>ReflectUtil</a:t>
            </a:r>
            <a:r>
              <a:rPr lang="zh-CN" altLang="en-US" dirty="0" smtClean="0"/>
              <a:t>用于反射操作</a:t>
            </a:r>
            <a:endParaRPr lang="en-US" altLang="zh-CN" dirty="0" smtClean="0"/>
          </a:p>
          <a:p>
            <a:r>
              <a:rPr lang="en-US" altLang="zh-CN" dirty="0" err="1" smtClean="0"/>
              <a:t>XmlUtil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ThreadDataUtil</a:t>
            </a:r>
            <a:r>
              <a:rPr lang="zh-CN" altLang="en-US" dirty="0" smtClean="0"/>
              <a:t>用于存取线程作用域数据</a:t>
            </a:r>
            <a:endParaRPr lang="en-US" altLang="zh-CN" dirty="0" smtClean="0"/>
          </a:p>
          <a:p>
            <a:r>
              <a:rPr lang="en-US" altLang="zh-CN" dirty="0" err="1" smtClean="0"/>
              <a:t>PropertiesUtil</a:t>
            </a:r>
            <a:r>
              <a:rPr lang="zh-CN" altLang="en-US" dirty="0" smtClean="0"/>
              <a:t>用于操作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FastJsonUtil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JsonUtil</a:t>
            </a:r>
            <a:r>
              <a:rPr lang="zh-CN" altLang="en-US" dirty="0" smtClean="0"/>
              <a:t>用于处理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AsyncUtil</a:t>
            </a:r>
            <a:r>
              <a:rPr lang="zh-CN" altLang="en-US" dirty="0" smtClean="0"/>
              <a:t>用于异步处理</a:t>
            </a:r>
            <a:endParaRPr lang="en-US" altLang="zh-CN" dirty="0" smtClean="0"/>
          </a:p>
          <a:p>
            <a:r>
              <a:rPr lang="en-US" altLang="zh-CN" dirty="0" err="1" smtClean="0"/>
              <a:t>ZipUtil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ZookeeperUtil</a:t>
            </a:r>
            <a:r>
              <a:rPr lang="zh-CN" altLang="en-US" dirty="0" smtClean="0"/>
              <a:t>用于操作</a:t>
            </a:r>
            <a:r>
              <a:rPr lang="en-US" altLang="zh-CN" dirty="0" smtClean="0"/>
              <a:t>zookeeper</a:t>
            </a:r>
          </a:p>
          <a:p>
            <a:r>
              <a:rPr lang="en-US" altLang="zh-CN" dirty="0" err="1" smtClean="0"/>
              <a:t>ApplicationContextUtil</a:t>
            </a:r>
            <a:r>
              <a:rPr lang="zh-CN" altLang="en-US" dirty="0" smtClean="0"/>
              <a:t>用于操作</a:t>
            </a:r>
            <a:r>
              <a:rPr lang="en-US" altLang="zh-CN" dirty="0" smtClean="0"/>
              <a:t>Spring Bean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框架工具类</a:t>
            </a:r>
          </a:p>
        </p:txBody>
      </p:sp>
    </p:spTree>
    <p:extLst>
      <p:ext uri="{BB962C8B-B14F-4D97-AF65-F5344CB8AC3E}">
        <p14:creationId xmlns:p14="http://schemas.microsoft.com/office/powerpoint/2010/main" val="30091897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更多详情请查阅源码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框架工具类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29718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061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599662">
            <a:off x="1679237" y="2516198"/>
            <a:ext cx="53580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786874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214950"/>
            <a:ext cx="794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文件中的配置，就可以在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层实现类中注入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对象操作数据库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911</TotalTime>
  <Words>1983</Words>
  <Application>Microsoft Office PowerPoint</Application>
  <PresentationFormat>全屏显示(4:3)</PresentationFormat>
  <Paragraphs>298</Paragraphs>
  <Slides>88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89" baseType="lpstr">
      <vt:lpstr>聚合</vt:lpstr>
      <vt:lpstr>一个基于Spring的Web框架 Simba </vt:lpstr>
      <vt:lpstr>项目结构</vt:lpstr>
      <vt:lpstr>项目结构</vt:lpstr>
      <vt:lpstr>项目结构</vt:lpstr>
      <vt:lpstr>MVC</vt:lpstr>
      <vt:lpstr>Model层</vt:lpstr>
      <vt:lpstr>Dao层接口类</vt:lpstr>
      <vt:lpstr>Dao层实现类</vt:lpstr>
      <vt:lpstr>Jdbc</vt:lpstr>
      <vt:lpstr>Service层</vt:lpstr>
      <vt:lpstr>Controller层</vt:lpstr>
      <vt:lpstr>代码生成器</vt:lpstr>
      <vt:lpstr>代码生成器</vt:lpstr>
      <vt:lpstr>代码生成器</vt:lpstr>
      <vt:lpstr>左树右表</vt:lpstr>
      <vt:lpstr>左树右表</vt:lpstr>
      <vt:lpstr>表格（分页）</vt:lpstr>
      <vt:lpstr>表格（分页）</vt:lpstr>
      <vt:lpstr>代码生成器</vt:lpstr>
      <vt:lpstr>代码生成器的约定</vt:lpstr>
      <vt:lpstr>代码生成器</vt:lpstr>
      <vt:lpstr>分布式session</vt:lpstr>
      <vt:lpstr>BeanName生成策略</vt:lpstr>
      <vt:lpstr>BeanName生成策略</vt:lpstr>
      <vt:lpstr>默认RequestMapping</vt:lpstr>
      <vt:lpstr>自定义注解</vt:lpstr>
      <vt:lpstr>自定义注解</vt:lpstr>
      <vt:lpstr>自定义注解</vt:lpstr>
      <vt:lpstr>配置文件内容获取</vt:lpstr>
      <vt:lpstr>配置文件内容获取</vt:lpstr>
      <vt:lpstr>Spring websocket 使用Demo</vt:lpstr>
      <vt:lpstr>Spring websocket应用场景</vt:lpstr>
      <vt:lpstr>Spring websocket使用说明</vt:lpstr>
      <vt:lpstr>Spring websocket使用说明</vt:lpstr>
      <vt:lpstr>Spring websocket使用说明</vt:lpstr>
      <vt:lpstr>Spring websocket使用说明</vt:lpstr>
      <vt:lpstr>websocket 客户端使用说明</vt:lpstr>
      <vt:lpstr>集成Ueditor在线编辑器</vt:lpstr>
      <vt:lpstr>快递查询</vt:lpstr>
      <vt:lpstr>模板解析工具类</vt:lpstr>
      <vt:lpstr>Velocity工具类</vt:lpstr>
      <vt:lpstr>Freemarker工具类</vt:lpstr>
      <vt:lpstr>Ftp工具类</vt:lpstr>
      <vt:lpstr>常用工具类</vt:lpstr>
      <vt:lpstr>常用工具类</vt:lpstr>
      <vt:lpstr>Groovy</vt:lpstr>
      <vt:lpstr>Groovy应用场景</vt:lpstr>
      <vt:lpstr>Groovy应用场景</vt:lpstr>
      <vt:lpstr>Groovy应用场景</vt:lpstr>
      <vt:lpstr>Groovy应用场景</vt:lpstr>
      <vt:lpstr>Redis操作</vt:lpstr>
      <vt:lpstr>Redis操作</vt:lpstr>
      <vt:lpstr>Redis操作</vt:lpstr>
      <vt:lpstr>数据库模型</vt:lpstr>
      <vt:lpstr>统一权限管理</vt:lpstr>
      <vt:lpstr>统一权限管理</vt:lpstr>
      <vt:lpstr>登录入口</vt:lpstr>
      <vt:lpstr>登录入口</vt:lpstr>
      <vt:lpstr>首页</vt:lpstr>
      <vt:lpstr>机构管理</vt:lpstr>
      <vt:lpstr>机构管理</vt:lpstr>
      <vt:lpstr>用户管理</vt:lpstr>
      <vt:lpstr>用户管理</vt:lpstr>
      <vt:lpstr>角色管理</vt:lpstr>
      <vt:lpstr>权限管理</vt:lpstr>
      <vt:lpstr>统一权限管理</vt:lpstr>
      <vt:lpstr>菜单管理</vt:lpstr>
      <vt:lpstr>注册类型管理</vt:lpstr>
      <vt:lpstr>注册表管理</vt:lpstr>
      <vt:lpstr>注册表管理</vt:lpstr>
      <vt:lpstr>注册表管理</vt:lpstr>
      <vt:lpstr>Spring Cache</vt:lpstr>
      <vt:lpstr>地址联动</vt:lpstr>
      <vt:lpstr>FastJson</vt:lpstr>
      <vt:lpstr>数据库连接池druid</vt:lpstr>
      <vt:lpstr>视频截图</vt:lpstr>
      <vt:lpstr>图片截图</vt:lpstr>
      <vt:lpstr>上传下载统一管理组件</vt:lpstr>
      <vt:lpstr>Thirft</vt:lpstr>
      <vt:lpstr>登录验证码</vt:lpstr>
      <vt:lpstr>服务器性能监控</vt:lpstr>
      <vt:lpstr>集群执行功能</vt:lpstr>
      <vt:lpstr>集群执行功能</vt:lpstr>
      <vt:lpstr>框架工具类</vt:lpstr>
      <vt:lpstr>框架工具类</vt:lpstr>
      <vt:lpstr>框架工具类</vt:lpstr>
      <vt:lpstr>框架工具类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曹哲军</cp:lastModifiedBy>
  <cp:revision>319</cp:revision>
  <dcterms:created xsi:type="dcterms:W3CDTF">2016-04-12T03:04:23Z</dcterms:created>
  <dcterms:modified xsi:type="dcterms:W3CDTF">2016-12-20T09:02:10Z</dcterms:modified>
</cp:coreProperties>
</file>