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6DE0-9BD6-4546-9C5A-7C4F480AF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3EDA-0F00-48A0-BA09-5676681BA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BB016-A2F3-4258-BCCC-2FF208A1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D41F-8390-4DE3-AE8D-39F645D093CA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BABDD-CC10-4758-9E06-6A4B8E84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ED9A4-FC55-4FD5-A82E-98CFDC14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0E2C-D330-437F-9832-635CD9C5B4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260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9A3B-C1F1-4A11-B4C8-B4C48B4F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60E49-E213-4FFD-AF25-BD376ABE1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AA07D-74CE-471A-AE43-F38C50D6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D41F-8390-4DE3-AE8D-39F645D093CA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A7F13-18E4-4DBE-87B4-89AE34CD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43E75-71F3-4D61-AB3C-A48C5A6C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0E2C-D330-437F-9832-635CD9C5B4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217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890887-3A31-4A4A-9D65-0F508A9D5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ACCEB-7D36-47B7-9EFF-2ED3EB024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6BEBE-1DE7-4C88-873F-8C22ADA0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D41F-8390-4DE3-AE8D-39F645D093CA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7CCF8-FD37-4DEA-B471-A47540A8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A5E4-C652-4C04-B5BD-BD0610D7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0E2C-D330-437F-9832-635CD9C5B4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969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5EF7F-42CD-441A-BB57-0C891BBD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48EA-404A-4835-B4C0-1D507B9CC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0B161-BED8-4FF5-9824-4346D769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D41F-8390-4DE3-AE8D-39F645D093CA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E7AD3-789C-41D1-A87D-20A97FC6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A942B-AF62-4603-8432-24C93A46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0E2C-D330-437F-9832-635CD9C5B4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972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AB2EC-4FB2-43B1-9B90-B5DAA9F1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36BE4-BC42-4606-8CFE-C003DA78D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1F091-F7BA-4DC9-BCD5-029F8C61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D41F-8390-4DE3-AE8D-39F645D093CA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E2B1B-946A-4358-8E0E-A6A97FE8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6C0B6-637A-4D77-87A1-4DE381DF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0E2C-D330-437F-9832-635CD9C5B4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536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F5BA-B9CA-4870-95D4-C17C4557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D8AAF-AB6A-4F80-9AAC-C62982D05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05A2B-4E4F-4ADA-8F9D-6610008DD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325E1-3506-4476-BA00-495EC567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D41F-8390-4DE3-AE8D-39F645D093CA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83630-E34B-474A-A6CF-2A76A8EA9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67F42-29FD-4656-81B2-4F20905D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0E2C-D330-437F-9832-635CD9C5B4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47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121C-B1C4-4D29-BD6D-839F0681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722C9-F1A5-48F6-A9E3-379935A94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9473A-B807-439E-BBC9-BAE84E8AC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B9167-C417-4DB9-A9A2-46A8F9754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72E73-3DD7-4E1A-9668-6B8C8CCE6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8023A-C88F-467D-8DFC-EC230029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D41F-8390-4DE3-AE8D-39F645D093CA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AD66E-9CF1-46DF-8BF0-9D8FD078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DDE37-DE8F-4989-95A4-B2853DB6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0E2C-D330-437F-9832-635CD9C5B4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221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6934-FCDE-4BFC-A8C5-37923D2C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34087-8A26-46A1-A66A-3A315CBA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D41F-8390-4DE3-AE8D-39F645D093CA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16EB4-6E14-4FCC-9FB8-FF7B7E9C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AA0F3-0136-41E6-AAB6-3B6AA271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0E2C-D330-437F-9832-635CD9C5B4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390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9D2291-CDD3-4B30-96AB-981F74FC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D41F-8390-4DE3-AE8D-39F645D093CA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74C912-0BAD-4437-8BF0-CECD6DAE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F2199-B12F-4938-A7B6-4E92A900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0E2C-D330-437F-9832-635CD9C5B4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950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047D-F7C7-4D95-98AE-5D60ECC18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83AFA-058C-4A78-9FDE-D320A3112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B25DC-1DE3-48B3-9E62-A202965DD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B47F6-FB21-4DB0-A5BA-CB561750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D41F-8390-4DE3-AE8D-39F645D093CA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EC680-12DF-47E3-B08A-54BF7F8C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1D267-868A-4C8E-AE94-FE8237CE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0E2C-D330-437F-9832-635CD9C5B4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281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57E8-4F62-4FF9-9487-D72C7939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F635C-836E-4B63-ACBC-39A6F8C72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05BC9-4287-4670-81A7-7F52F8FF1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B8709-F715-46E6-818C-CD2C8C6B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D41F-8390-4DE3-AE8D-39F645D093CA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7A423-69FD-4A7A-9845-CDA5D0B9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D7817-5676-4DE1-955B-9E2A3849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0E2C-D330-437F-9832-635CD9C5B4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933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8B4833-EA3C-4D8C-ADA5-3A6DEAE0C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768F9-ED12-4ADC-8A62-F3BDF396C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4683C-F673-4179-88F5-1DE8DCAFA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FD41F-8390-4DE3-AE8D-39F645D093CA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ABA9E-00A4-4438-A1D9-19311D923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0517C-EF06-4BDC-93E4-8E6C6163C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70E2C-D330-437F-9832-635CD9C5B4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074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8595-875F-4502-A3BD-F74BA5783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F25FF-B645-48B7-8D2C-ABE372B80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502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01631B4-0F26-4CC9-9D23-E060A56DC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173" y="1530571"/>
            <a:ext cx="3541000" cy="40160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9612B0-087F-41EF-AF80-55A14EE7E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3 options for multimeter4040 design, side view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14115-AB0A-46D0-8E63-7A21AB8C4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86" y="1530571"/>
            <a:ext cx="3701838" cy="39394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23B058-A436-4C94-945D-DAE477C36382}"/>
              </a:ext>
            </a:extLst>
          </p:cNvPr>
          <p:cNvSpPr txBox="1"/>
          <p:nvPr/>
        </p:nvSpPr>
        <p:spPr>
          <a:xfrm>
            <a:off x="441286" y="5885895"/>
            <a:ext cx="223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multimeter4040-Early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D21B58-F815-4A48-AC8E-52FD6460EBFB}"/>
              </a:ext>
            </a:extLst>
          </p:cNvPr>
          <p:cNvSpPr txBox="1"/>
          <p:nvPr/>
        </p:nvSpPr>
        <p:spPr>
          <a:xfrm>
            <a:off x="4143124" y="5885895"/>
            <a:ext cx="201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multimeter4040-01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687493-A3BE-4E88-938E-2CCA2957F840}"/>
              </a:ext>
            </a:extLst>
          </p:cNvPr>
          <p:cNvSpPr txBox="1"/>
          <p:nvPr/>
        </p:nvSpPr>
        <p:spPr>
          <a:xfrm>
            <a:off x="8334864" y="5885895"/>
            <a:ext cx="201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multimeter4040-02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DF74FF-7327-4071-AEE1-29CC98DEA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128" y="1530571"/>
            <a:ext cx="4006981" cy="393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3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12B0-087F-41EF-AF80-55A14EE7E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3 options for multimeter4040 design, front view</a:t>
            </a:r>
            <a:endParaRPr lang="en-I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23B058-A436-4C94-945D-DAE477C36382}"/>
              </a:ext>
            </a:extLst>
          </p:cNvPr>
          <p:cNvSpPr txBox="1"/>
          <p:nvPr/>
        </p:nvSpPr>
        <p:spPr>
          <a:xfrm>
            <a:off x="663463" y="5884528"/>
            <a:ext cx="223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multimeter4040-Early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D21B58-F815-4A48-AC8E-52FD6460EBFB}"/>
              </a:ext>
            </a:extLst>
          </p:cNvPr>
          <p:cNvSpPr txBox="1"/>
          <p:nvPr/>
        </p:nvSpPr>
        <p:spPr>
          <a:xfrm>
            <a:off x="4822819" y="5884528"/>
            <a:ext cx="201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multimeter4040-01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687493-A3BE-4E88-938E-2CCA2957F840}"/>
              </a:ext>
            </a:extLst>
          </p:cNvPr>
          <p:cNvSpPr txBox="1"/>
          <p:nvPr/>
        </p:nvSpPr>
        <p:spPr>
          <a:xfrm>
            <a:off x="8974055" y="5884528"/>
            <a:ext cx="201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multimeter4040-02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8F7F9-5969-4A9A-B700-E21883D63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93" y="604140"/>
            <a:ext cx="2610223" cy="51796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F6D07A-8F0C-4A73-A9C4-456825719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520" y="604140"/>
            <a:ext cx="2635380" cy="51796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BC77E5-E022-4A65-9D3D-87930544F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4504" y="604140"/>
            <a:ext cx="2713885" cy="524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59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3 options for multimeter4040 design, side view</vt:lpstr>
      <vt:lpstr>3 options for multimeter4040 design, front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Nikolaos Chalikias</dc:creator>
  <cp:lastModifiedBy>Nikolaos Chalikias</cp:lastModifiedBy>
  <cp:revision>9</cp:revision>
  <dcterms:created xsi:type="dcterms:W3CDTF">2023-01-10T10:02:02Z</dcterms:created>
  <dcterms:modified xsi:type="dcterms:W3CDTF">2023-01-10T10:17:56Z</dcterms:modified>
</cp:coreProperties>
</file>