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0CCB-E865-4B42-A89B-26E0510C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99805-F97C-4298-9159-4310643A8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BF7B-90A4-4B3E-B1A8-B5680BF1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FFF3-3CB2-438A-B945-12F3CE7E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5BAA-C77F-4CF9-8AD2-8CF2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1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379-6FE1-4A3C-A6C3-F3F69E03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690C6-4413-4CD8-A882-7DD7CD59D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704F-8E0F-41A9-AC8E-0BC93305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DD2B-DC72-41A2-AB1F-00AE1182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5E74-C6EA-4DFA-AA59-01467944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2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92BFC-67EE-4796-A390-3B9CDDE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816E-293A-474B-9029-8AA5BBC24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6781-AB71-4F36-AFDB-0E96EBC4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3B31-DC42-45A2-8B8D-B53B6E8D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9F52-822D-47B2-978F-5F46F75E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4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1602-D4BE-409B-AF6F-687D2AB9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4C1E-ED3E-421D-8749-11BA19A2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40E8-AA13-4ADD-98A3-54E8D9E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CE55-99DD-4D1C-9C5C-F96B9D26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3FBB-160C-4D5F-A065-6F62FD83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5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D37-748B-4577-8F8F-3A237C14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72B4-0D2D-47AB-A37E-E2C0DD6F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17F5-99F2-4C04-AAE5-FD8EFF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1828-DB57-4D34-849E-4BC8310A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BF7E-6F6F-49BC-B907-8509417B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6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2C6D-9FB5-4B7E-B0D8-379D3727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E41-63F6-4139-8551-8B164DAA5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CC23-7C91-4A5E-B2E7-E2535E6A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D594E-698E-48C8-8433-D3BA2BA3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2694-F240-4DFB-9BE4-1813742C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36F69-5149-4B5E-BB3E-CDF04CC0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8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7F99-315B-45BF-BB32-4366492D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5DC8-4304-4B8C-B687-F23FF20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3589-57B1-49C1-B27A-0254BCB8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422F-14FA-41AE-A6A4-3B6CCA84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F9B3D-21D5-40F3-A3EE-9F447C76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80BDD-ED18-411B-BB80-1A3C776C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E109A-05C9-4C03-9F80-E04D2221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8E47F-FA45-4C25-9793-2A3EE109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C8C-9372-4861-BD8B-142D3DB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129A0-2267-472F-B056-0DF75BF9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82AF-B679-473B-AF5B-DEBD51A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33FB-34E5-4E1A-B660-18D8EB1E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3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4DC99-EC31-4E9F-9053-F4966C52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C701B-81C5-4902-B9C1-ECAEC80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DF47-11B9-4E73-94EE-7D0E75B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2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56A1-4DFD-4646-9906-365126E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3686-FEE7-4316-869B-DADAD63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7276-DE76-4700-B424-23E7E71D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CA19-00BB-43C9-929A-736F181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7140-04FA-4AA9-AEBF-EE41964E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CE4E-AD70-424D-999C-92665257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1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A641-19C5-4403-A89C-181960D9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C4DAF-E871-48ED-ABDC-3F37E124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FFAA4-5770-4E5F-816B-B8322DFF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A4B5-93DB-40BB-A8D9-3117E22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95A6-E1F8-4D8D-995F-4CF94F2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A998-583F-4F45-A96D-04EB730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9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7A4C-2550-43F1-9680-DE9F6B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24A-8A66-4E6A-B557-54DB7A20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84CE-455C-4ADD-9EFC-FF9C22DE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6C78-BE80-41D3-9294-81D8D462A108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99F8-BFA4-4A50-A705-839F2C1BE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6731-F0E5-45BF-AC97-271B453B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2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6102fe.pdf" TargetMode="External"/><Relationship Id="rId2" Type="http://schemas.openxmlformats.org/officeDocument/2006/relationships/hyperlink" Target="https://www.element14.com/community/roadTestReviews/19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nalog.com/media/en/technical-documentation/data-sheets/AD8655_8656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og.com/media/en/technical-documentation/data-sheets/6102f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B3A-4C0C-461E-90CD-04571F03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3D80A-5048-44A1-8462-3A6400094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1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546935" y="5380737"/>
            <a:ext cx="8689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C00000"/>
                </a:solidFill>
                <a:latin typeface="A320 panel font" panose="02000703000000000000" pitchFamily="2" charset="0"/>
              </a:rPr>
              <a:t>https://www.eevblog.com/forum/testgear/measuring-current-on-a-low-power-iot-device/25/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2"/>
              </a:rPr>
              <a:t>https://www.element14.com/community/roadTestReviews/1918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https://www.ti.com/lit/ds/symlink/lp3982.pdf?ts=1609503972847&amp;ref_url=https%253A%252F%252Fwww.google.com%252F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3"/>
              </a:rPr>
              <a:t>https://www.analog.com/media/en/technical-documentation/data-sheets/6102fe.pdf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4"/>
              </a:rPr>
              <a:t>https://www.analog.com/media/en/technical-documentation/data-sheets/AD8655_8656.pdf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86BF-CCCB-4327-8C73-F4ADB46F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669" y="1174592"/>
            <a:ext cx="7846662" cy="3464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D5B82-5335-4B09-982A-0BD5AFAB554A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320 panel font" panose="02000703000000000000" pitchFamily="2" charset="0"/>
              </a:rPr>
              <a:t>EFM3</a:t>
            </a:r>
            <a:r>
              <a:rPr lang="en-US" b="1" dirty="0">
                <a:latin typeface="A320 panel font" panose="02000703000000000000" pitchFamily="2" charset="0"/>
              </a:rPr>
              <a:t>2</a:t>
            </a:r>
            <a:r>
              <a:rPr lang="pl-PL" b="1" dirty="0">
                <a:latin typeface="A320 panel font" panose="02000703000000000000" pitchFamily="2" charset="0"/>
              </a:rPr>
              <a:t> Zero Gecko Starter Kit w/ Sensor Card</a:t>
            </a:r>
            <a:endParaRPr lang="en-IE" b="1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4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26A30-37FF-45ED-95D1-10E7B0E5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8" y="346513"/>
            <a:ext cx="11026763" cy="6388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0F814-9F5F-463D-A090-F912CEF32F3A}"/>
              </a:ext>
            </a:extLst>
          </p:cNvPr>
          <p:cNvSpPr txBox="1"/>
          <p:nvPr/>
        </p:nvSpPr>
        <p:spPr>
          <a:xfrm>
            <a:off x="-130945" y="6457595"/>
            <a:ext cx="5608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https://www.element14.com/community/roadTestReviews/1918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93399-7D22-4D8C-927F-736B69D6245B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320 panel font" panose="02000703000000000000" pitchFamily="2" charset="0"/>
              </a:rPr>
              <a:t>EFM3</a:t>
            </a:r>
            <a:r>
              <a:rPr lang="en-US" b="1" dirty="0">
                <a:latin typeface="A320 panel font" panose="02000703000000000000" pitchFamily="2" charset="0"/>
              </a:rPr>
              <a:t>2</a:t>
            </a:r>
            <a:r>
              <a:rPr lang="pl-PL" b="1" dirty="0">
                <a:latin typeface="A320 panel font" panose="02000703000000000000" pitchFamily="2" charset="0"/>
              </a:rPr>
              <a:t> Zero Gecko Starter Kit w/ Sensor Card</a:t>
            </a:r>
            <a:endParaRPr lang="en-IE" b="1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1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218461" y="6454935"/>
            <a:ext cx="868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2"/>
              </a:rPr>
              <a:t>https://www.analog.com/media/en/technical-documentation/data-sheets/6102fe.pdf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DD4C7-65E6-4063-BA61-E000AAFF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90" y="976544"/>
            <a:ext cx="8618663" cy="5031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LTC6102 </a:t>
            </a:r>
            <a:r>
              <a:rPr lang="en-IE" dirty="0">
                <a:latin typeface="A320 panel font" panose="02000703000000000000" pitchFamily="2" charset="0"/>
              </a:rPr>
              <a:t>Precision Zero Drift Current Sense Amplifier</a:t>
            </a:r>
          </a:p>
        </p:txBody>
      </p:sp>
    </p:spTree>
    <p:extLst>
      <p:ext uri="{BB962C8B-B14F-4D97-AF65-F5344CB8AC3E}">
        <p14:creationId xmlns:p14="http://schemas.microsoft.com/office/powerpoint/2010/main" val="2148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573936" y="6276678"/>
            <a:ext cx="8689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C00000"/>
                </a:solidFill>
                <a:latin typeface="A320 panel font" panose="02000703000000000000" pitchFamily="2" charset="0"/>
              </a:rPr>
              <a:t>https://www.eevblog.com/forum/testgear/measuring-current-on-a-low-power-iot-device/25/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https://dorkbotpdx.org/blog/paul/measuring_microamps_milliamps_at_3_mhz_bandwidth/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Measuring microamps &amp; milliamps at 3 MHz bandwidth</a:t>
            </a:r>
            <a:endParaRPr lang="en-IE" dirty="0">
              <a:latin typeface="A320 panel font" panose="020007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DD2DB-55D8-4E8E-BD81-36A7B14D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21" y="1707010"/>
            <a:ext cx="6267450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E5B6F-0742-415D-90A2-3F3FCEBF66FB}"/>
              </a:ext>
            </a:extLst>
          </p:cNvPr>
          <p:cNvSpPr txBox="1"/>
          <p:nvPr/>
        </p:nvSpPr>
        <p:spPr>
          <a:xfrm>
            <a:off x="275208" y="655874"/>
            <a:ext cx="12046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320 panel font" panose="02000703000000000000" pitchFamily="2" charset="0"/>
              </a:rPr>
              <a:t>The AD8428 is perfect.  It's so very easy!  Of course, such amazing performance costs money: about $20.  Here's that expensive little amplifier, and a 5V to +/- 15V power supply (about $10) to power it.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218461" y="6454935"/>
            <a:ext cx="868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https://www.analog.com/media/en/technical-documentation/data-sheets/AD8428.PDF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>
                <a:effectLst/>
                <a:latin typeface="A320 panel font" panose="02000703000000000000" pitchFamily="2" charset="0"/>
              </a:rPr>
              <a:t>@ $20 : AD8428 </a:t>
            </a:r>
            <a:r>
              <a:rPr lang="en-US" dirty="0">
                <a:latin typeface="A320 panel font" panose="02000703000000000000" pitchFamily="2" charset="0"/>
              </a:rPr>
              <a:t>Low Noise, Low Gain Drift, G = 2000 Instrumentation Amplifier</a:t>
            </a:r>
            <a:endParaRPr lang="en-IE" dirty="0">
              <a:latin typeface="A320 panel font" panose="020007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6DDBE-D3F6-4101-9316-31504F73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2" y="1362221"/>
            <a:ext cx="5560796" cy="37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320 panel font" panose="02000703000000000000" pitchFamily="2" charset="0"/>
              </a:rPr>
              <a:t>@ $20 : AD8428 </a:t>
            </a:r>
            <a:r>
              <a:rPr lang="en-US" dirty="0">
                <a:latin typeface="A320 panel font" panose="02000703000000000000" pitchFamily="2" charset="0"/>
              </a:rPr>
              <a:t>rough estimation</a:t>
            </a:r>
            <a:endParaRPr lang="en-IE" dirty="0">
              <a:latin typeface="A320 panel font" panose="020007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86E07-5908-4DBC-9051-608C2E65724F}"/>
              </a:ext>
            </a:extLst>
          </p:cNvPr>
          <p:cNvSpPr txBox="1"/>
          <p:nvPr/>
        </p:nvSpPr>
        <p:spPr>
          <a:xfrm>
            <a:off x="1979720" y="2121763"/>
            <a:ext cx="4544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Ohm	10mA	5mV	x2000=	10V</a:t>
            </a:r>
          </a:p>
          <a:p>
            <a:r>
              <a:rPr lang="en-US" dirty="0"/>
              <a:t>	1mA	0.5mV		1V</a:t>
            </a:r>
          </a:p>
          <a:p>
            <a:r>
              <a:rPr lang="en-US" dirty="0"/>
              <a:t>	100uA	50uV		100mV</a:t>
            </a:r>
          </a:p>
          <a:p>
            <a:r>
              <a:rPr lang="en-US" dirty="0"/>
              <a:t>	10uA	5uV		10mV</a:t>
            </a:r>
          </a:p>
          <a:p>
            <a:r>
              <a:rPr lang="en-US" dirty="0"/>
              <a:t>	1uA	0.5uV		1mV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6B71B-BB6A-4E78-B41B-558E9069B547}"/>
              </a:ext>
            </a:extLst>
          </p:cNvPr>
          <p:cNvSpPr txBox="1"/>
          <p:nvPr/>
        </p:nvSpPr>
        <p:spPr>
          <a:xfrm>
            <a:off x="1979720" y="411923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0.01Ohm	500mA	5mV	x2000=	10V	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6E9D-76DD-44ED-B5BF-22006AFEDF04}"/>
              </a:ext>
            </a:extLst>
          </p:cNvPr>
          <p:cNvSpPr txBox="1"/>
          <p:nvPr/>
        </p:nvSpPr>
        <p:spPr>
          <a:xfrm>
            <a:off x="1775534" y="5184559"/>
            <a:ext cx="753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Using 2  AD8428 and 2 series resistors can cover the range from 1uA to 500mA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793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A320 panel 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5</cp:revision>
  <dcterms:created xsi:type="dcterms:W3CDTF">2021-01-01T15:47:50Z</dcterms:created>
  <dcterms:modified xsi:type="dcterms:W3CDTF">2021-09-10T17:05:03Z</dcterms:modified>
</cp:coreProperties>
</file>