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9144000"/>
  <p:notesSz cx="6858000" cy="9144000"/>
  <p:embeddedFontLst>
    <p:embeddedFont>
      <p:font typeface="Corbel"/>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orbel-bold.fntdata"/><Relationship Id="rId27" Type="http://schemas.openxmlformats.org/officeDocument/2006/relationships/font" Target="fonts/Corbel-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bel-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orbel-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03" name="Shape 20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09" name="Shape 2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6" name="Shape 2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3" name="Shape 22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6" name="Shape 2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5" name="Shape 2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4" name="Shape 2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2" name="Shape 2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69" name="Shape 269"/>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78" name="Shape 2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84" name="Shape 28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1" name="Shape 16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5" name="Shape 1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4" name="Shape 24"/>
        <p:cNvGrpSpPr/>
        <p:nvPr/>
      </p:nvGrpSpPr>
      <p:grpSpPr>
        <a:xfrm>
          <a:off x="0" y="0"/>
          <a:ext cx="0" cy="0"/>
          <a:chOff x="0" y="0"/>
          <a:chExt cx="0" cy="0"/>
        </a:xfrm>
      </p:grpSpPr>
      <p:sp>
        <p:nvSpPr>
          <p:cNvPr id="25" name="Shape 25"/>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26" name="Shape 26"/>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b="0" i="0" sz="1100" u="none" cap="none" strike="noStrike">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27" name="Shape 27"/>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chemeClr val="lt2"/>
                </a:solidFill>
                <a:latin typeface="Corbel"/>
                <a:ea typeface="Corbel"/>
                <a:cs typeface="Corbel"/>
                <a:sym typeface="Corbel"/>
              </a:rPr>
              <a:t>‹#›</a:t>
            </a:fld>
          </a:p>
        </p:txBody>
      </p:sp>
      <p:sp>
        <p:nvSpPr>
          <p:cNvPr id="28" name="Shape 28"/>
          <p:cNvSpPr/>
          <p:nvPr/>
        </p:nvSpPr>
        <p:spPr>
          <a:xfrm>
            <a:off x="0" y="0"/>
            <a:ext cx="365759" cy="6854455"/>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29" name="Shape 29"/>
          <p:cNvSpPr/>
          <p:nvPr/>
        </p:nvSpPr>
        <p:spPr>
          <a:xfrm>
            <a:off x="309558" y="680477"/>
            <a:ext cx="45719"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30" name="Shape 30"/>
          <p:cNvSpPr/>
          <p:nvPr/>
        </p:nvSpPr>
        <p:spPr>
          <a:xfrm>
            <a:off x="269072" y="680477"/>
            <a:ext cx="27431"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31" name="Shape 31"/>
          <p:cNvSpPr/>
          <p:nvPr/>
        </p:nvSpPr>
        <p:spPr>
          <a:xfrm>
            <a:off x="250019" y="680477"/>
            <a:ext cx="9143"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32" name="Shape 32"/>
          <p:cNvSpPr/>
          <p:nvPr/>
        </p:nvSpPr>
        <p:spPr>
          <a:xfrm>
            <a:off x="221767" y="680477"/>
            <a:ext cx="9143"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33" name="Shape 33"/>
          <p:cNvSpPr txBox="1"/>
          <p:nvPr>
            <p:ph type="ctrTitle"/>
          </p:nvPr>
        </p:nvSpPr>
        <p:spPr>
          <a:xfrm>
            <a:off x="914400" y="4343400"/>
            <a:ext cx="7772400" cy="1975103"/>
          </a:xfrm>
          <a:prstGeom prst="rect">
            <a:avLst/>
          </a:prstGeom>
          <a:noFill/>
          <a:ln>
            <a:noFill/>
          </a:ln>
        </p:spPr>
        <p:txBody>
          <a:bodyPr anchorCtr="0" anchor="t" bIns="91425" lIns="91425" rIns="91425" tIns="91425"/>
          <a:lstStyle>
            <a:lvl1pPr indent="0" lvl="0" marL="0" marR="9144" rtl="0" algn="l">
              <a:spcBef>
                <a:spcPts val="0"/>
              </a:spcBef>
              <a:buClr>
                <a:srgbClr val="BCD4E0"/>
              </a:buClr>
              <a:buFont typeface="Consolas"/>
              <a:buNone/>
              <a:defRPr b="1" i="0" sz="40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subTitle"/>
          </p:nvPr>
        </p:nvSpPr>
        <p:spPr>
          <a:xfrm>
            <a:off x="914400" y="2834640"/>
            <a:ext cx="7772400" cy="1508759"/>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Noto Sans Symbols"/>
              <a:buNone/>
              <a:defRPr b="0" i="0" sz="2000" u="none" cap="none" strike="noStrike">
                <a:solidFill>
                  <a:schemeClr val="lt1"/>
                </a:solidFill>
                <a:latin typeface="Corbel"/>
                <a:ea typeface="Corbel"/>
                <a:cs typeface="Corbel"/>
                <a:sym typeface="Corbel"/>
              </a:defRPr>
            </a:lvl1pPr>
            <a:lvl2pPr indent="0" lvl="1" marL="457200" marR="0" rtl="0" algn="ctr">
              <a:spcBef>
                <a:spcPts val="520"/>
              </a:spcBef>
              <a:buClr>
                <a:schemeClr val="accent2"/>
              </a:buClr>
              <a:buFont typeface="Noto Sans Symbols"/>
              <a:buNone/>
              <a:defRPr b="0" i="0" sz="2600" u="none" cap="none" strike="noStrike">
                <a:solidFill>
                  <a:schemeClr val="lt1"/>
                </a:solidFill>
                <a:latin typeface="Corbel"/>
                <a:ea typeface="Corbel"/>
                <a:cs typeface="Corbel"/>
                <a:sym typeface="Corbel"/>
              </a:defRPr>
            </a:lvl2pPr>
            <a:lvl3pPr indent="0" lvl="2" marL="914400" marR="0" rtl="0" algn="ctr">
              <a:spcBef>
                <a:spcPts val="480"/>
              </a:spcBef>
              <a:buClr>
                <a:schemeClr val="accent2"/>
              </a:buClr>
              <a:buFont typeface="Noto Sans Symbols"/>
              <a:buNone/>
              <a:defRPr b="0" i="0" sz="2400" u="none" cap="none" strike="noStrike">
                <a:solidFill>
                  <a:schemeClr val="lt1"/>
                </a:solidFill>
                <a:latin typeface="Corbel"/>
                <a:ea typeface="Corbel"/>
                <a:cs typeface="Corbel"/>
                <a:sym typeface="Corbel"/>
              </a:defRPr>
            </a:lvl3pPr>
            <a:lvl4pPr indent="0" lvl="3" marL="1371600" marR="0" rtl="0" algn="ctr">
              <a:spcBef>
                <a:spcPts val="440"/>
              </a:spcBef>
              <a:buClr>
                <a:schemeClr val="accent3"/>
              </a:buClr>
              <a:buFont typeface="Noto Sans Symbols"/>
              <a:buNone/>
              <a:defRPr b="0" i="0" sz="2200" u="none" cap="none" strike="noStrike">
                <a:solidFill>
                  <a:schemeClr val="lt1"/>
                </a:solidFill>
                <a:latin typeface="Corbel"/>
                <a:ea typeface="Corbel"/>
                <a:cs typeface="Corbel"/>
                <a:sym typeface="Corbel"/>
              </a:defRPr>
            </a:lvl4pPr>
            <a:lvl5pPr indent="0" lvl="4" marL="1828800" marR="0" rtl="0" algn="ctr">
              <a:spcBef>
                <a:spcPts val="400"/>
              </a:spcBef>
              <a:buClr>
                <a:schemeClr val="accent3"/>
              </a:buClr>
              <a:buFont typeface="Noto Sans Symbols"/>
              <a:buNone/>
              <a:defRPr b="0" i="0" sz="2000" u="none" cap="none" strike="noStrike">
                <a:solidFill>
                  <a:schemeClr val="lt1"/>
                </a:solidFill>
                <a:latin typeface="Corbel"/>
                <a:ea typeface="Corbel"/>
                <a:cs typeface="Corbel"/>
                <a:sym typeface="Corbel"/>
              </a:defRPr>
            </a:lvl5pPr>
            <a:lvl6pPr indent="0" lvl="5" marL="2286000" marR="0" rtl="0" algn="ctr">
              <a:spcBef>
                <a:spcPts val="360"/>
              </a:spcBef>
              <a:buClr>
                <a:schemeClr val="accent3"/>
              </a:buClr>
              <a:buFont typeface="Noto Sans Symbols"/>
              <a:buNone/>
              <a:defRPr b="0" i="0" sz="1800" u="none" cap="none" strike="noStrike">
                <a:solidFill>
                  <a:schemeClr val="lt1"/>
                </a:solidFill>
                <a:latin typeface="Corbel"/>
                <a:ea typeface="Corbel"/>
                <a:cs typeface="Corbel"/>
                <a:sym typeface="Corbel"/>
              </a:defRPr>
            </a:lvl6pPr>
            <a:lvl7pPr indent="0" lvl="6" marL="2743200" marR="0" rtl="0" algn="ctr">
              <a:spcBef>
                <a:spcPts val="320"/>
              </a:spcBef>
              <a:buClr>
                <a:schemeClr val="accent4"/>
              </a:buClr>
              <a:buFont typeface="Noto Sans Symbols"/>
              <a:buNone/>
              <a:defRPr b="0" i="0" sz="1600" u="none" cap="none" strike="noStrike">
                <a:solidFill>
                  <a:schemeClr val="lt1"/>
                </a:solidFill>
                <a:latin typeface="Corbel"/>
                <a:ea typeface="Corbel"/>
                <a:cs typeface="Corbel"/>
                <a:sym typeface="Corbel"/>
              </a:defRPr>
            </a:lvl7pPr>
            <a:lvl8pPr indent="0" lvl="7" marL="3200400" marR="0" rtl="0" algn="ctr">
              <a:spcBef>
                <a:spcPts val="320"/>
              </a:spcBef>
              <a:buClr>
                <a:schemeClr val="accent4"/>
              </a:buClr>
              <a:buFont typeface="Noto Sans Symbols"/>
              <a:buNone/>
              <a:defRPr b="0" i="0" sz="1600" u="none" cap="none" strike="noStrike">
                <a:solidFill>
                  <a:schemeClr val="lt1"/>
                </a:solidFill>
                <a:latin typeface="Corbel"/>
                <a:ea typeface="Corbel"/>
                <a:cs typeface="Corbel"/>
                <a:sym typeface="Corbel"/>
              </a:defRPr>
            </a:lvl8pPr>
            <a:lvl9pPr indent="0" lvl="8" marL="3657600" marR="0" rtl="0" algn="ctr">
              <a:spcBef>
                <a:spcPts val="320"/>
              </a:spcBef>
              <a:buClr>
                <a:schemeClr val="accent4"/>
              </a:buClr>
              <a:buFont typeface="Noto Sans Symbols"/>
              <a:buNone/>
              <a:defRPr b="0" i="0" sz="1600" u="none" cap="none" strike="noStrike">
                <a:solidFill>
                  <a:schemeClr val="lt1"/>
                </a:solidFill>
                <a:latin typeface="Corbel"/>
                <a:ea typeface="Corbel"/>
                <a:cs typeface="Corbel"/>
                <a:sym typeface="Corbel"/>
              </a:defRPr>
            </a:lvl9pPr>
          </a:lstStyle>
          <a:p/>
        </p:txBody>
      </p:sp>
      <p:sp>
        <p:nvSpPr>
          <p:cNvPr id="35" name="Shape 35"/>
          <p:cNvSpPr/>
          <p:nvPr/>
        </p:nvSpPr>
        <p:spPr>
          <a:xfrm>
            <a:off x="255290" y="5047394"/>
            <a:ext cx="73151" cy="169164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36" name="Shape 36"/>
          <p:cNvSpPr/>
          <p:nvPr/>
        </p:nvSpPr>
        <p:spPr>
          <a:xfrm>
            <a:off x="255290" y="4796819"/>
            <a:ext cx="73151" cy="228600"/>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37" name="Shape 37"/>
          <p:cNvSpPr/>
          <p:nvPr/>
        </p:nvSpPr>
        <p:spPr>
          <a:xfrm>
            <a:off x="255290" y="4637685"/>
            <a:ext cx="73151" cy="1371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38" name="Shape 38"/>
          <p:cNvSpPr/>
          <p:nvPr/>
        </p:nvSpPr>
        <p:spPr>
          <a:xfrm>
            <a:off x="255290" y="4542558"/>
            <a:ext cx="73151" cy="73151"/>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5" name="Shape 135"/>
        <p:cNvGrpSpPr/>
        <p:nvPr/>
      </p:nvGrpSpPr>
      <p:grpSpPr>
        <a:xfrm>
          <a:off x="0" y="0"/>
          <a:ext cx="0" cy="0"/>
          <a:chOff x="0" y="0"/>
          <a:chExt cx="0" cy="0"/>
        </a:xfrm>
      </p:grpSpPr>
      <p:sp>
        <p:nvSpPr>
          <p:cNvPr id="136" name="Shape 136"/>
          <p:cNvSpPr txBox="1"/>
          <p:nvPr>
            <p:ph type="title"/>
          </p:nvPr>
        </p:nvSpPr>
        <p:spPr>
          <a:xfrm>
            <a:off x="914400" y="512064"/>
            <a:ext cx="7772400" cy="914400"/>
          </a:xfrm>
          <a:prstGeom prst="rect">
            <a:avLst/>
          </a:prstGeom>
          <a:noFill/>
          <a:ln>
            <a:noFill/>
          </a:ln>
        </p:spPr>
        <p:txBody>
          <a:bodyPr anchorCtr="0" anchor="t" bIns="91425" lIns="91425" rIns="91425" tIns="91425"/>
          <a:lstStyle>
            <a:lvl1pPr indent="0" lvl="0" marL="0" marR="0" rtl="0" algn="l">
              <a:spcBef>
                <a:spcPts val="0"/>
              </a:spcBef>
              <a:buClr>
                <a:srgbClr val="BCD4E0"/>
              </a:buClr>
              <a:buFont typeface="Consolas"/>
              <a:buNone/>
              <a:defRPr b="0" i="0" sz="40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7" name="Shape 137"/>
          <p:cNvSpPr txBox="1"/>
          <p:nvPr>
            <p:ph idx="1" type="body"/>
          </p:nvPr>
        </p:nvSpPr>
        <p:spPr>
          <a:xfrm rot="5400000">
            <a:off x="2514599" y="183359"/>
            <a:ext cx="4572000" cy="7772400"/>
          </a:xfrm>
          <a:prstGeom prst="rect">
            <a:avLst/>
          </a:prstGeom>
          <a:noFill/>
          <a:ln>
            <a:noFill/>
          </a:ln>
        </p:spPr>
        <p:txBody>
          <a:bodyPr anchorCtr="0" anchor="t" bIns="91425" lIns="91425" rIns="91425" tIns="91425"/>
          <a:lstStyle>
            <a:lvl1pPr indent="-167005" lvl="0" marL="411480" marR="0" rtl="0" algn="l">
              <a:spcBef>
                <a:spcPts val="700"/>
              </a:spcBef>
              <a:buClr>
                <a:schemeClr val="lt2"/>
              </a:buClr>
              <a:buSzPct val="95000"/>
              <a:buFont typeface="Noto Sans Symbols"/>
              <a:buChar char="▪"/>
              <a:defRPr b="0" i="0" sz="3000" u="none" cap="none" strike="noStrike">
                <a:solidFill>
                  <a:schemeClr val="lt1"/>
                </a:solidFill>
                <a:latin typeface="Corbel"/>
                <a:ea typeface="Corbel"/>
                <a:cs typeface="Corbel"/>
                <a:sym typeface="Corbel"/>
              </a:defRPr>
            </a:lvl1pPr>
            <a:lvl2pPr indent="-147573" lvl="1" marL="740664" marR="0" rtl="0" algn="l">
              <a:spcBef>
                <a:spcPts val="520"/>
              </a:spcBef>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2296" lvl="2" marL="996696" marR="0" rtl="0" algn="l">
              <a:spcBef>
                <a:spcPts val="480"/>
              </a:spcBef>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3472" lvl="3" marL="1261872" marR="0" rtl="0" algn="l">
              <a:spcBef>
                <a:spcPts val="440"/>
              </a:spcBef>
              <a:buClr>
                <a:schemeClr val="accent3"/>
              </a:buClr>
              <a:buSzPct val="100000"/>
              <a:buFont typeface="Noto Sans Symbols"/>
              <a:buChar char="•"/>
              <a:defRPr b="0" i="0" sz="2200" u="none" cap="none" strike="noStrike">
                <a:solidFill>
                  <a:schemeClr val="lt1"/>
                </a:solidFill>
                <a:latin typeface="Corbel"/>
                <a:ea typeface="Corbel"/>
                <a:cs typeface="Corbel"/>
                <a:sym typeface="Corbel"/>
              </a:defRPr>
            </a:lvl4pPr>
            <a:lvl5pPr indent="-84327" lvl="4" marL="1481328" marR="0" rtl="0" algn="l">
              <a:spcBef>
                <a:spcPts val="400"/>
              </a:spcBef>
              <a:buClr>
                <a:schemeClr val="accent3"/>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38" name="Shape 138"/>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39" name="Shape 139"/>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40" name="Shape 140"/>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41" name="Shape 141"/>
        <p:cNvGrpSpPr/>
        <p:nvPr/>
      </p:nvGrpSpPr>
      <p:grpSpPr>
        <a:xfrm>
          <a:off x="0" y="0"/>
          <a:ext cx="0" cy="0"/>
          <a:chOff x="0" y="0"/>
          <a:chExt cx="0" cy="0"/>
        </a:xfrm>
      </p:grpSpPr>
      <p:sp>
        <p:nvSpPr>
          <p:cNvPr id="142" name="Shape 142"/>
          <p:cNvSpPr txBox="1"/>
          <p:nvPr>
            <p:ph type="title"/>
          </p:nvPr>
        </p:nvSpPr>
        <p:spPr>
          <a:xfrm rot="5400000">
            <a:off x="4694237" y="2209801"/>
            <a:ext cx="5851525" cy="1981199"/>
          </a:xfrm>
          <a:prstGeom prst="rect">
            <a:avLst/>
          </a:prstGeom>
          <a:noFill/>
          <a:ln>
            <a:noFill/>
          </a:ln>
        </p:spPr>
        <p:txBody>
          <a:bodyPr anchorCtr="0" anchor="ctr" bIns="91425" lIns="91425" rIns="91425" tIns="91425"/>
          <a:lstStyle>
            <a:lvl1pPr indent="0" lvl="0" marL="0" marR="0" rtl="0" algn="l">
              <a:spcBef>
                <a:spcPts val="0"/>
              </a:spcBef>
              <a:buClr>
                <a:srgbClr val="BCD4E0"/>
              </a:buClr>
              <a:buFont typeface="Consolas"/>
              <a:buNone/>
              <a:defRPr b="0" i="0" sz="40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3" name="Shape 143"/>
          <p:cNvSpPr txBox="1"/>
          <p:nvPr>
            <p:ph idx="1" type="body"/>
          </p:nvPr>
        </p:nvSpPr>
        <p:spPr>
          <a:xfrm rot="5400000">
            <a:off x="617537" y="266701"/>
            <a:ext cx="5851525" cy="5867400"/>
          </a:xfrm>
          <a:prstGeom prst="rect">
            <a:avLst/>
          </a:prstGeom>
          <a:noFill/>
          <a:ln>
            <a:noFill/>
          </a:ln>
        </p:spPr>
        <p:txBody>
          <a:bodyPr anchorCtr="0" anchor="t" bIns="91425" lIns="91425" rIns="91425" tIns="91425"/>
          <a:lstStyle>
            <a:lvl1pPr indent="-167005" lvl="0" marL="411480" marR="0" rtl="0" algn="l">
              <a:spcBef>
                <a:spcPts val="700"/>
              </a:spcBef>
              <a:buClr>
                <a:schemeClr val="lt2"/>
              </a:buClr>
              <a:buSzPct val="95000"/>
              <a:buFont typeface="Noto Sans Symbols"/>
              <a:buChar char="▪"/>
              <a:defRPr b="0" i="0" sz="3000" u="none" cap="none" strike="noStrike">
                <a:solidFill>
                  <a:schemeClr val="lt1"/>
                </a:solidFill>
                <a:latin typeface="Corbel"/>
                <a:ea typeface="Corbel"/>
                <a:cs typeface="Corbel"/>
                <a:sym typeface="Corbel"/>
              </a:defRPr>
            </a:lvl1pPr>
            <a:lvl2pPr indent="-147573" lvl="1" marL="740664" marR="0" rtl="0" algn="l">
              <a:spcBef>
                <a:spcPts val="520"/>
              </a:spcBef>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2296" lvl="2" marL="996696" marR="0" rtl="0" algn="l">
              <a:spcBef>
                <a:spcPts val="480"/>
              </a:spcBef>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3472" lvl="3" marL="1261872" marR="0" rtl="0" algn="l">
              <a:spcBef>
                <a:spcPts val="440"/>
              </a:spcBef>
              <a:buClr>
                <a:schemeClr val="accent3"/>
              </a:buClr>
              <a:buSzPct val="100000"/>
              <a:buFont typeface="Noto Sans Symbols"/>
              <a:buChar char="•"/>
              <a:defRPr b="0" i="0" sz="2200" u="none" cap="none" strike="noStrike">
                <a:solidFill>
                  <a:schemeClr val="lt1"/>
                </a:solidFill>
                <a:latin typeface="Corbel"/>
                <a:ea typeface="Corbel"/>
                <a:cs typeface="Corbel"/>
                <a:sym typeface="Corbel"/>
              </a:defRPr>
            </a:lvl4pPr>
            <a:lvl5pPr indent="-84327" lvl="4" marL="1481328" marR="0" rtl="0" algn="l">
              <a:spcBef>
                <a:spcPts val="400"/>
              </a:spcBef>
              <a:buClr>
                <a:schemeClr val="accent3"/>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44" name="Shape 144"/>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45" name="Shape 145"/>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46" name="Shape 146"/>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914400" y="512064"/>
            <a:ext cx="7772400" cy="914400"/>
          </a:xfrm>
          <a:prstGeom prst="rect">
            <a:avLst/>
          </a:prstGeom>
          <a:noFill/>
          <a:ln>
            <a:noFill/>
          </a:ln>
        </p:spPr>
        <p:txBody>
          <a:bodyPr anchorCtr="0" anchor="t" bIns="91425" lIns="91425" rIns="91425" tIns="91425"/>
          <a:lstStyle>
            <a:lvl1pPr indent="0" lvl="0" marL="0" marR="0" rtl="0" algn="l">
              <a:spcBef>
                <a:spcPts val="0"/>
              </a:spcBef>
              <a:buClr>
                <a:srgbClr val="BCD4E0"/>
              </a:buClr>
              <a:buFont typeface="Consolas"/>
              <a:buNone/>
              <a:defRPr b="0" i="0" sz="40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1" name="Shape 41"/>
          <p:cNvSpPr txBox="1"/>
          <p:nvPr>
            <p:ph idx="1" type="body"/>
          </p:nvPr>
        </p:nvSpPr>
        <p:spPr>
          <a:xfrm>
            <a:off x="914400" y="1783559"/>
            <a:ext cx="7772400" cy="4572000"/>
          </a:xfrm>
          <a:prstGeom prst="rect">
            <a:avLst/>
          </a:prstGeom>
          <a:noFill/>
          <a:ln>
            <a:noFill/>
          </a:ln>
        </p:spPr>
        <p:txBody>
          <a:bodyPr anchorCtr="0" anchor="t" bIns="91425" lIns="91425" rIns="91425" tIns="91425"/>
          <a:lstStyle>
            <a:lvl1pPr indent="-167005" lvl="0" marL="411480" marR="0" rtl="0" algn="l">
              <a:spcBef>
                <a:spcPts val="700"/>
              </a:spcBef>
              <a:buClr>
                <a:schemeClr val="lt2"/>
              </a:buClr>
              <a:buSzPct val="95000"/>
              <a:buFont typeface="Noto Sans Symbols"/>
              <a:buChar char="▪"/>
              <a:defRPr b="0" i="0" sz="3000" u="none" cap="none" strike="noStrike">
                <a:solidFill>
                  <a:schemeClr val="lt1"/>
                </a:solidFill>
                <a:latin typeface="Corbel"/>
                <a:ea typeface="Corbel"/>
                <a:cs typeface="Corbel"/>
                <a:sym typeface="Corbel"/>
              </a:defRPr>
            </a:lvl1pPr>
            <a:lvl2pPr indent="-147573" lvl="1" marL="740664" marR="0" rtl="0" algn="l">
              <a:spcBef>
                <a:spcPts val="520"/>
              </a:spcBef>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2296" lvl="2" marL="996696" marR="0" rtl="0" algn="l">
              <a:spcBef>
                <a:spcPts val="480"/>
              </a:spcBef>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3472" lvl="3" marL="1261872" marR="0" rtl="0" algn="l">
              <a:spcBef>
                <a:spcPts val="440"/>
              </a:spcBef>
              <a:buClr>
                <a:schemeClr val="accent3"/>
              </a:buClr>
              <a:buSzPct val="100000"/>
              <a:buFont typeface="Noto Sans Symbols"/>
              <a:buChar char="•"/>
              <a:defRPr b="0" i="0" sz="2200" u="none" cap="none" strike="noStrike">
                <a:solidFill>
                  <a:schemeClr val="lt1"/>
                </a:solidFill>
                <a:latin typeface="Corbel"/>
                <a:ea typeface="Corbel"/>
                <a:cs typeface="Corbel"/>
                <a:sym typeface="Corbel"/>
              </a:defRPr>
            </a:lvl4pPr>
            <a:lvl5pPr indent="-84327" lvl="4" marL="1481328" marR="0" rtl="0" algn="l">
              <a:spcBef>
                <a:spcPts val="400"/>
              </a:spcBef>
              <a:buClr>
                <a:schemeClr val="accent3"/>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42" name="Shape 42"/>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43" name="Shape 43"/>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b="0" i="0" sz="1100" u="none" cap="none" strike="noStrike">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44" name="Shape 44"/>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chemeClr val="lt2"/>
                </a:solidFill>
                <a:latin typeface="Corbel"/>
                <a:ea typeface="Corbel"/>
                <a:cs typeface="Corbel"/>
                <a:sym typeface="Corbe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5" name="Shape 45"/>
        <p:cNvGrpSpPr/>
        <p:nvPr/>
      </p:nvGrpSpPr>
      <p:grpSpPr>
        <a:xfrm>
          <a:off x="0" y="0"/>
          <a:ext cx="0" cy="0"/>
          <a:chOff x="0" y="0"/>
          <a:chExt cx="0" cy="0"/>
        </a:xfrm>
      </p:grpSpPr>
      <p:sp>
        <p:nvSpPr>
          <p:cNvPr id="46" name="Shape 46"/>
          <p:cNvSpPr txBox="1"/>
          <p:nvPr>
            <p:ph type="title"/>
          </p:nvPr>
        </p:nvSpPr>
        <p:spPr>
          <a:xfrm>
            <a:off x="457200" y="512064"/>
            <a:ext cx="8229600" cy="914400"/>
          </a:xfrm>
          <a:prstGeom prst="rect">
            <a:avLst/>
          </a:prstGeom>
          <a:noFill/>
          <a:ln>
            <a:noFill/>
          </a:ln>
        </p:spPr>
        <p:txBody>
          <a:bodyPr anchorCtr="0" anchor="t" bIns="91425" lIns="91425" rIns="91425" tIns="91425"/>
          <a:lstStyle>
            <a:lvl1pPr indent="0" lvl="0" marL="0" marR="0" rtl="0" algn="l">
              <a:spcBef>
                <a:spcPts val="0"/>
              </a:spcBef>
              <a:buClr>
                <a:srgbClr val="BCD4E0"/>
              </a:buClr>
              <a:buFont typeface="Consolas"/>
              <a:buNone/>
              <a:defRPr b="0" i="0" sz="40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 type="body"/>
          </p:nvPr>
        </p:nvSpPr>
        <p:spPr>
          <a:xfrm>
            <a:off x="464343" y="1770500"/>
            <a:ext cx="4038599" cy="4525963"/>
          </a:xfrm>
          <a:prstGeom prst="rect">
            <a:avLst/>
          </a:prstGeom>
          <a:noFill/>
          <a:ln>
            <a:noFill/>
          </a:ln>
        </p:spPr>
        <p:txBody>
          <a:bodyPr anchorCtr="0" anchor="t" bIns="91425" lIns="91425" rIns="91425" tIns="91425"/>
          <a:lstStyle>
            <a:lvl1pPr indent="-179070" lvl="0" marL="411480" marR="0" rtl="0" algn="l">
              <a:spcBef>
                <a:spcPts val="700"/>
              </a:spcBef>
              <a:buClr>
                <a:schemeClr val="lt2"/>
              </a:buClr>
              <a:buSzPct val="95000"/>
              <a:buFont typeface="Noto Sans Symbols"/>
              <a:buChar char="▪"/>
              <a:defRPr b="0" i="0" sz="2800" u="none" cap="none" strike="noStrike">
                <a:solidFill>
                  <a:schemeClr val="lt1"/>
                </a:solidFill>
                <a:latin typeface="Corbel"/>
                <a:ea typeface="Corbel"/>
                <a:cs typeface="Corbel"/>
                <a:sym typeface="Corbel"/>
              </a:defRPr>
            </a:lvl1pPr>
            <a:lvl2pPr indent="-159004" lvl="1" marL="740664" marR="0" rtl="0" algn="l">
              <a:spcBef>
                <a:spcPts val="480"/>
              </a:spcBef>
              <a:buClr>
                <a:schemeClr val="accent2"/>
              </a:buClr>
              <a:buSzPct val="90000"/>
              <a:buFont typeface="Noto Sans Symbols"/>
              <a:buChar char="▫"/>
              <a:defRPr b="0" i="0" sz="2400" u="none" cap="none" strike="noStrike">
                <a:solidFill>
                  <a:schemeClr val="lt1"/>
                </a:solidFill>
                <a:latin typeface="Corbel"/>
                <a:ea typeface="Corbel"/>
                <a:cs typeface="Corbel"/>
                <a:sym typeface="Corbel"/>
              </a:defRPr>
            </a:lvl2pPr>
            <a:lvl3pPr indent="-107696" lvl="2" marL="996696" marR="0" rtl="0" algn="l">
              <a:spcBef>
                <a:spcPts val="400"/>
              </a:spcBef>
              <a:buClr>
                <a:schemeClr val="accent2"/>
              </a:buClr>
              <a:buSzPct val="100000"/>
              <a:buFont typeface="Noto Sans Symbols"/>
              <a:buChar char="◾"/>
              <a:defRPr b="0" i="0" sz="2000" u="none" cap="none" strike="noStrike">
                <a:solidFill>
                  <a:schemeClr val="lt1"/>
                </a:solidFill>
                <a:latin typeface="Corbel"/>
                <a:ea typeface="Corbel"/>
                <a:cs typeface="Corbel"/>
                <a:sym typeface="Corbel"/>
              </a:defRPr>
            </a:lvl3pPr>
            <a:lvl4pPr indent="-118872" lvl="3" marL="1261872"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4pPr>
            <a:lvl5pPr indent="-97027" lvl="4" marL="14813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48" name="Shape 48"/>
          <p:cNvSpPr txBox="1"/>
          <p:nvPr>
            <p:ph idx="2" type="body"/>
          </p:nvPr>
        </p:nvSpPr>
        <p:spPr>
          <a:xfrm>
            <a:off x="4655344" y="1770500"/>
            <a:ext cx="4038599" cy="4525963"/>
          </a:xfrm>
          <a:prstGeom prst="rect">
            <a:avLst/>
          </a:prstGeom>
          <a:noFill/>
          <a:ln>
            <a:noFill/>
          </a:ln>
        </p:spPr>
        <p:txBody>
          <a:bodyPr anchorCtr="0" anchor="t" bIns="91425" lIns="91425" rIns="91425" tIns="91425"/>
          <a:lstStyle>
            <a:lvl1pPr indent="-179070" lvl="0" marL="411480" marR="0" rtl="0" algn="l">
              <a:spcBef>
                <a:spcPts val="700"/>
              </a:spcBef>
              <a:buClr>
                <a:schemeClr val="lt2"/>
              </a:buClr>
              <a:buSzPct val="95000"/>
              <a:buFont typeface="Noto Sans Symbols"/>
              <a:buChar char="▪"/>
              <a:defRPr b="0" i="0" sz="2800" u="none" cap="none" strike="noStrike">
                <a:solidFill>
                  <a:schemeClr val="lt1"/>
                </a:solidFill>
                <a:latin typeface="Corbel"/>
                <a:ea typeface="Corbel"/>
                <a:cs typeface="Corbel"/>
                <a:sym typeface="Corbel"/>
              </a:defRPr>
            </a:lvl1pPr>
            <a:lvl2pPr indent="-159004" lvl="1" marL="740664" marR="0" rtl="0" algn="l">
              <a:spcBef>
                <a:spcPts val="480"/>
              </a:spcBef>
              <a:buClr>
                <a:schemeClr val="accent2"/>
              </a:buClr>
              <a:buSzPct val="90000"/>
              <a:buFont typeface="Noto Sans Symbols"/>
              <a:buChar char="▫"/>
              <a:defRPr b="0" i="0" sz="2400" u="none" cap="none" strike="noStrike">
                <a:solidFill>
                  <a:schemeClr val="lt1"/>
                </a:solidFill>
                <a:latin typeface="Corbel"/>
                <a:ea typeface="Corbel"/>
                <a:cs typeface="Corbel"/>
                <a:sym typeface="Corbel"/>
              </a:defRPr>
            </a:lvl2pPr>
            <a:lvl3pPr indent="-107696" lvl="2" marL="996696" marR="0" rtl="0" algn="l">
              <a:spcBef>
                <a:spcPts val="400"/>
              </a:spcBef>
              <a:buClr>
                <a:schemeClr val="accent2"/>
              </a:buClr>
              <a:buSzPct val="100000"/>
              <a:buFont typeface="Noto Sans Symbols"/>
              <a:buChar char="◾"/>
              <a:defRPr b="0" i="0" sz="2000" u="none" cap="none" strike="noStrike">
                <a:solidFill>
                  <a:schemeClr val="lt1"/>
                </a:solidFill>
                <a:latin typeface="Corbel"/>
                <a:ea typeface="Corbel"/>
                <a:cs typeface="Corbel"/>
                <a:sym typeface="Corbel"/>
              </a:defRPr>
            </a:lvl3pPr>
            <a:lvl4pPr indent="-118872" lvl="3" marL="1261872"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4pPr>
            <a:lvl5pPr indent="-97027" lvl="4" marL="14813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49" name="Shape 49"/>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50" name="Shape 50"/>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b="0" i="0" sz="1100" u="none" cap="none" strike="noStrike">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51" name="Shape 51"/>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chemeClr val="lt2"/>
                </a:solidFill>
                <a:latin typeface="Corbel"/>
                <a:ea typeface="Corbel"/>
                <a:cs typeface="Corbel"/>
                <a:sym typeface="Corbe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914400" y="512064"/>
            <a:ext cx="7772400" cy="914400"/>
          </a:xfrm>
          <a:prstGeom prst="rect">
            <a:avLst/>
          </a:prstGeom>
          <a:noFill/>
          <a:ln>
            <a:noFill/>
          </a:ln>
        </p:spPr>
        <p:txBody>
          <a:bodyPr anchorCtr="0" anchor="t" bIns="91425" lIns="91425" rIns="91425" tIns="91425"/>
          <a:lstStyle>
            <a:lvl1pPr indent="0" lvl="0" marL="0" marR="0" rtl="0" algn="l">
              <a:spcBef>
                <a:spcPts val="0"/>
              </a:spcBef>
              <a:buClr>
                <a:srgbClr val="BCD4E0"/>
              </a:buClr>
              <a:buFont typeface="Consolas"/>
              <a:buNone/>
              <a:defRPr b="0" i="0" sz="40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4" name="Shape 54"/>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55" name="Shape 55"/>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56" name="Shape 56"/>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7" name="Shape 57"/>
        <p:cNvGrpSpPr/>
        <p:nvPr/>
      </p:nvGrpSpPr>
      <p:grpSpPr>
        <a:xfrm>
          <a:off x="0" y="0"/>
          <a:ext cx="0" cy="0"/>
          <a:chOff x="0" y="0"/>
          <a:chExt cx="0" cy="0"/>
        </a:xfrm>
      </p:grpSpPr>
      <p:sp>
        <p:nvSpPr>
          <p:cNvPr id="58" name="Shape 58"/>
          <p:cNvSpPr/>
          <p:nvPr/>
        </p:nvSpPr>
        <p:spPr>
          <a:xfrm>
            <a:off x="4828951" y="1073887"/>
            <a:ext cx="4322135" cy="5791200"/>
          </a:xfrm>
          <a:custGeom>
            <a:pathLst>
              <a:path extrusionOk="0" h="120000" w="120000">
                <a:moveTo>
                  <a:pt x="0" y="119999"/>
                </a:moveTo>
                <a:lnTo>
                  <a:pt x="31578" y="66315"/>
                </a:lnTo>
                <a:lnTo>
                  <a:pt x="120000" y="22105"/>
                </a:lnTo>
                <a:lnTo>
                  <a:pt x="120000" y="23684"/>
                </a:lnTo>
                <a:lnTo>
                  <a:pt x="32631" y="67039"/>
                </a:lnTo>
                <a:lnTo>
                  <a:pt x="2105" y="119999"/>
                </a:lnTo>
                <a:lnTo>
                  <a:pt x="2105" y="119999"/>
                </a:lnTo>
                <a:close/>
              </a:path>
            </a:pathLst>
          </a:custGeom>
          <a:noFill/>
          <a:ln cap="flat" cmpd="sng" w="9525">
            <a:solidFill>
              <a:schemeClr val="accent2">
                <a:alpha val="52941"/>
              </a:schemeClr>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59" name="Shape 59"/>
          <p:cNvSpPr/>
          <p:nvPr/>
        </p:nvSpPr>
        <p:spPr>
          <a:xfrm>
            <a:off x="373965" y="0"/>
            <a:ext cx="5514535" cy="6615331"/>
          </a:xfrm>
          <a:custGeom>
            <a:pathLst>
              <a:path extrusionOk="0" h="120000" w="120000">
                <a:moveTo>
                  <a:pt x="0" y="118604"/>
                </a:moveTo>
                <a:lnTo>
                  <a:pt x="0" y="120000"/>
                </a:lnTo>
                <a:lnTo>
                  <a:pt x="120000" y="76744"/>
                </a:lnTo>
                <a:lnTo>
                  <a:pt x="98630" y="0"/>
                </a:lnTo>
                <a:lnTo>
                  <a:pt x="96986" y="0"/>
                </a:lnTo>
                <a:lnTo>
                  <a:pt x="118664" y="76133"/>
                </a:lnTo>
                <a:lnTo>
                  <a:pt x="0" y="118604"/>
                </a:lnTo>
                <a:close/>
              </a:path>
            </a:pathLst>
          </a:custGeom>
          <a:noFill/>
          <a:ln cap="flat" cmpd="sng" w="9525">
            <a:solidFill>
              <a:schemeClr val="accent2">
                <a:alpha val="52941"/>
              </a:schemeClr>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0" name="Shape 60"/>
          <p:cNvSpPr/>
          <p:nvPr/>
        </p:nvSpPr>
        <p:spPr>
          <a:xfrm rot="5236414">
            <a:off x="4462127" y="1483600"/>
            <a:ext cx="4114800" cy="1188720"/>
          </a:xfrm>
          <a:custGeom>
            <a:pathLst>
              <a:path extrusionOk="0" h="120000" w="120000">
                <a:moveTo>
                  <a:pt x="0" y="0"/>
                </a:moveTo>
                <a:lnTo>
                  <a:pt x="120000" y="120000"/>
                </a:lnTo>
                <a:lnTo>
                  <a:pt x="0" y="4285"/>
                </a:lnTo>
                <a:lnTo>
                  <a:pt x="0" y="0"/>
                </a:lnTo>
                <a:close/>
              </a:path>
            </a:pathLst>
          </a:custGeom>
          <a:solidFill>
            <a:srgbClr val="66719A">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1" name="Shape 61"/>
          <p:cNvSpPr/>
          <p:nvPr/>
        </p:nvSpPr>
        <p:spPr>
          <a:xfrm>
            <a:off x="5943600" y="0"/>
            <a:ext cx="2743199" cy="4267199"/>
          </a:xfrm>
          <a:custGeom>
            <a:pathLst>
              <a:path extrusionOk="0" h="120000" w="120000">
                <a:moveTo>
                  <a:pt x="76666" y="0"/>
                </a:moveTo>
                <a:lnTo>
                  <a:pt x="120000" y="0"/>
                </a:lnTo>
                <a:lnTo>
                  <a:pt x="0" y="120000"/>
                </a:lnTo>
                <a:lnTo>
                  <a:pt x="76666" y="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2" name="Shape 62"/>
          <p:cNvSpPr/>
          <p:nvPr/>
        </p:nvSpPr>
        <p:spPr>
          <a:xfrm>
            <a:off x="5943600" y="4267200"/>
            <a:ext cx="3200399" cy="1143000"/>
          </a:xfrm>
          <a:custGeom>
            <a:pathLst>
              <a:path extrusionOk="0" h="120000" w="120000">
                <a:moveTo>
                  <a:pt x="0" y="0"/>
                </a:moveTo>
                <a:lnTo>
                  <a:pt x="120000" y="40000"/>
                </a:lnTo>
                <a:lnTo>
                  <a:pt x="120000" y="120000"/>
                </a:lnTo>
                <a:lnTo>
                  <a:pt x="0" y="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3" name="Shape 63"/>
          <p:cNvSpPr/>
          <p:nvPr/>
        </p:nvSpPr>
        <p:spPr>
          <a:xfrm>
            <a:off x="5943600" y="0"/>
            <a:ext cx="1371599" cy="4267199"/>
          </a:xfrm>
          <a:custGeom>
            <a:pathLst>
              <a:path extrusionOk="0" h="120000" w="120000">
                <a:moveTo>
                  <a:pt x="120000" y="0"/>
                </a:moveTo>
                <a:lnTo>
                  <a:pt x="0" y="120000"/>
                </a:lnTo>
                <a:lnTo>
                  <a:pt x="106666" y="0"/>
                </a:lnTo>
                <a:lnTo>
                  <a:pt x="120000" y="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4" name="Shape 64"/>
          <p:cNvSpPr/>
          <p:nvPr/>
        </p:nvSpPr>
        <p:spPr>
          <a:xfrm>
            <a:off x="5948362" y="4246562"/>
            <a:ext cx="2090737" cy="2611436"/>
          </a:xfrm>
          <a:custGeom>
            <a:pathLst>
              <a:path extrusionOk="0" h="120000" w="120000">
                <a:moveTo>
                  <a:pt x="97585" y="120000"/>
                </a:moveTo>
                <a:lnTo>
                  <a:pt x="120000" y="120000"/>
                </a:lnTo>
                <a:lnTo>
                  <a:pt x="0" y="0"/>
                </a:lnTo>
                <a:lnTo>
                  <a:pt x="97585" y="12000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5" name="Shape 65"/>
          <p:cNvSpPr/>
          <p:nvPr/>
        </p:nvSpPr>
        <p:spPr>
          <a:xfrm>
            <a:off x="5943600" y="4267200"/>
            <a:ext cx="1600199" cy="2590800"/>
          </a:xfrm>
          <a:custGeom>
            <a:pathLst>
              <a:path extrusionOk="0" h="120000" w="120000">
                <a:moveTo>
                  <a:pt x="120000" y="120000"/>
                </a:moveTo>
                <a:lnTo>
                  <a:pt x="0" y="0"/>
                </a:lnTo>
                <a:lnTo>
                  <a:pt x="114285" y="120000"/>
                </a:lnTo>
                <a:lnTo>
                  <a:pt x="120000" y="12000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6" name="Shape 66"/>
          <p:cNvSpPr/>
          <p:nvPr/>
        </p:nvSpPr>
        <p:spPr>
          <a:xfrm>
            <a:off x="5943600" y="1371600"/>
            <a:ext cx="3200399" cy="2895600"/>
          </a:xfrm>
          <a:custGeom>
            <a:pathLst>
              <a:path extrusionOk="0" h="120000" w="120000">
                <a:moveTo>
                  <a:pt x="120000" y="0"/>
                </a:moveTo>
                <a:lnTo>
                  <a:pt x="120000" y="9473"/>
                </a:lnTo>
                <a:lnTo>
                  <a:pt x="0" y="119999"/>
                </a:lnTo>
                <a:lnTo>
                  <a:pt x="120000" y="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7" name="Shape 67"/>
          <p:cNvSpPr/>
          <p:nvPr/>
        </p:nvSpPr>
        <p:spPr>
          <a:xfrm>
            <a:off x="5943600" y="1752600"/>
            <a:ext cx="3200399" cy="2514599"/>
          </a:xfrm>
          <a:custGeom>
            <a:pathLst>
              <a:path extrusionOk="0" h="120000" w="120000">
                <a:moveTo>
                  <a:pt x="120000" y="0"/>
                </a:moveTo>
                <a:lnTo>
                  <a:pt x="0" y="119999"/>
                </a:lnTo>
                <a:lnTo>
                  <a:pt x="120000" y="3636"/>
                </a:lnTo>
                <a:lnTo>
                  <a:pt x="120000" y="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8" name="Shape 68"/>
          <p:cNvSpPr/>
          <p:nvPr/>
        </p:nvSpPr>
        <p:spPr>
          <a:xfrm>
            <a:off x="990600" y="4267200"/>
            <a:ext cx="4953000" cy="2590800"/>
          </a:xfrm>
          <a:custGeom>
            <a:pathLst>
              <a:path extrusionOk="0" h="120000" w="120000">
                <a:moveTo>
                  <a:pt x="0" y="120000"/>
                </a:moveTo>
                <a:lnTo>
                  <a:pt x="120000" y="0"/>
                </a:lnTo>
                <a:lnTo>
                  <a:pt x="40615" y="120000"/>
                </a:lnTo>
                <a:lnTo>
                  <a:pt x="0" y="12000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69" name="Shape 69"/>
          <p:cNvSpPr/>
          <p:nvPr/>
        </p:nvSpPr>
        <p:spPr>
          <a:xfrm>
            <a:off x="533400" y="4267200"/>
            <a:ext cx="5333999" cy="2590800"/>
          </a:xfrm>
          <a:custGeom>
            <a:pathLst>
              <a:path extrusionOk="0" h="120000" w="120000">
                <a:moveTo>
                  <a:pt x="0" y="120000"/>
                </a:moveTo>
                <a:lnTo>
                  <a:pt x="120000" y="0"/>
                </a:lnTo>
                <a:lnTo>
                  <a:pt x="5142" y="120000"/>
                </a:lnTo>
                <a:lnTo>
                  <a:pt x="0" y="12000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70" name="Shape 70"/>
          <p:cNvSpPr/>
          <p:nvPr/>
        </p:nvSpPr>
        <p:spPr>
          <a:xfrm>
            <a:off x="366823" y="2438400"/>
            <a:ext cx="5638800" cy="1828800"/>
          </a:xfrm>
          <a:custGeom>
            <a:pathLst>
              <a:path extrusionOk="0" h="120000" w="120000">
                <a:moveTo>
                  <a:pt x="0" y="0"/>
                </a:moveTo>
                <a:lnTo>
                  <a:pt x="118378" y="120000"/>
                </a:lnTo>
                <a:lnTo>
                  <a:pt x="0" y="40000"/>
                </a:lnTo>
                <a:lnTo>
                  <a:pt x="0" y="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71" name="Shape 71"/>
          <p:cNvSpPr/>
          <p:nvPr/>
        </p:nvSpPr>
        <p:spPr>
          <a:xfrm>
            <a:off x="366823" y="2133600"/>
            <a:ext cx="5638800" cy="2133599"/>
          </a:xfrm>
          <a:custGeom>
            <a:pathLst>
              <a:path extrusionOk="0" h="120000" w="120000">
                <a:moveTo>
                  <a:pt x="0" y="0"/>
                </a:moveTo>
                <a:lnTo>
                  <a:pt x="120000" y="120000"/>
                </a:lnTo>
                <a:lnTo>
                  <a:pt x="0" y="4285"/>
                </a:lnTo>
                <a:lnTo>
                  <a:pt x="0" y="0"/>
                </a:lnTo>
                <a:close/>
              </a:path>
            </a:pathLst>
          </a:custGeom>
          <a:solidFill>
            <a:srgbClr val="636F9D">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72" name="Shape 72"/>
          <p:cNvSpPr/>
          <p:nvPr/>
        </p:nvSpPr>
        <p:spPr>
          <a:xfrm>
            <a:off x="4572000" y="4267200"/>
            <a:ext cx="1371599" cy="2590800"/>
          </a:xfrm>
          <a:custGeom>
            <a:pathLst>
              <a:path extrusionOk="0" h="120000" w="120000">
                <a:moveTo>
                  <a:pt x="0" y="120000"/>
                </a:moveTo>
                <a:lnTo>
                  <a:pt x="13333" y="120000"/>
                </a:lnTo>
                <a:lnTo>
                  <a:pt x="120000" y="0"/>
                </a:lnTo>
                <a:lnTo>
                  <a:pt x="0" y="120000"/>
                </a:lnTo>
                <a:close/>
              </a:path>
            </a:pathLst>
          </a:custGeom>
          <a:solidFill>
            <a:srgbClr val="66719A">
              <a:alpha val="29803"/>
            </a:srgbClr>
          </a:solidFill>
          <a:ln>
            <a:noFill/>
          </a:ln>
        </p:spPr>
        <p:txBody>
          <a:bodyPr anchorCtr="0" anchor="t" bIns="45700" lIns="91425" rIns="91425" tIns="45700">
            <a:noAutofit/>
          </a:bodyPr>
          <a:lstStyle/>
          <a:p>
            <a:pPr indent="0" lvl="0" marL="0" marR="0" rtl="0" algn="l">
              <a:spcBef>
                <a:spcPts val="0"/>
              </a:spcBef>
              <a:buNone/>
            </a:pPr>
            <a:r>
              <a:t/>
            </a:r>
            <a:endParaRPr sz="1800">
              <a:solidFill>
                <a:schemeClr val="lt1"/>
              </a:solidFill>
              <a:latin typeface="Corbel"/>
              <a:ea typeface="Corbel"/>
              <a:cs typeface="Corbel"/>
              <a:sym typeface="Corbel"/>
            </a:endParaRPr>
          </a:p>
        </p:txBody>
      </p:sp>
      <p:sp>
        <p:nvSpPr>
          <p:cNvPr id="73" name="Shape 73"/>
          <p:cNvSpPr txBox="1"/>
          <p:nvPr>
            <p:ph idx="1" type="body"/>
          </p:nvPr>
        </p:nvSpPr>
        <p:spPr>
          <a:xfrm>
            <a:off x="706902" y="1351671"/>
            <a:ext cx="5718047" cy="977486"/>
          </a:xfrm>
          <a:prstGeom prst="rect">
            <a:avLst/>
          </a:prstGeom>
          <a:noFill/>
          <a:ln>
            <a:noFill/>
          </a:ln>
        </p:spPr>
        <p:txBody>
          <a:bodyPr anchorCtr="0" anchor="t" bIns="91425" lIns="91425" rIns="91425" tIns="91425"/>
          <a:lstStyle>
            <a:lvl1pPr indent="-4064" lvl="0" marL="54864" marR="0" rtl="0" algn="l">
              <a:spcBef>
                <a:spcPts val="700"/>
              </a:spcBef>
              <a:buClr>
                <a:schemeClr val="lt2"/>
              </a:buClr>
              <a:buFont typeface="Noto Sans Symbols"/>
              <a:buNone/>
              <a:defRPr b="0" i="0" sz="2000" u="none" cap="none" strike="noStrike">
                <a:solidFill>
                  <a:schemeClr val="lt1"/>
                </a:solidFill>
                <a:latin typeface="Corbel"/>
                <a:ea typeface="Corbel"/>
                <a:cs typeface="Corbel"/>
                <a:sym typeface="Corbel"/>
              </a:defRPr>
            </a:lvl1pPr>
            <a:lvl2pPr indent="-296164" lvl="1" marL="740664" marR="0" rtl="0" algn="l">
              <a:spcBef>
                <a:spcPts val="360"/>
              </a:spcBef>
              <a:buClr>
                <a:schemeClr val="accent2"/>
              </a:buClr>
              <a:buFont typeface="Noto Sans Symbols"/>
              <a:buNone/>
              <a:defRPr b="0" i="0" sz="1800" u="none" cap="none" strike="noStrike">
                <a:solidFill>
                  <a:schemeClr val="lt1"/>
                </a:solidFill>
                <a:latin typeface="Corbel"/>
                <a:ea typeface="Corbel"/>
                <a:cs typeface="Corbel"/>
                <a:sym typeface="Corbel"/>
              </a:defRPr>
            </a:lvl2pPr>
            <a:lvl3pPr indent="-234696" lvl="2" marL="996696" marR="0" rtl="0" algn="l">
              <a:spcBef>
                <a:spcPts val="320"/>
              </a:spcBef>
              <a:buClr>
                <a:schemeClr val="accent2"/>
              </a:buClr>
              <a:buFont typeface="Noto Sans Symbols"/>
              <a:buNone/>
              <a:defRPr b="0" i="0" sz="1600" u="none" cap="none" strike="noStrike">
                <a:solidFill>
                  <a:schemeClr val="lt1"/>
                </a:solidFill>
                <a:latin typeface="Corbel"/>
                <a:ea typeface="Corbel"/>
                <a:cs typeface="Corbel"/>
                <a:sym typeface="Corbel"/>
              </a:defRPr>
            </a:lvl3pPr>
            <a:lvl4pPr indent="-233172" lvl="3" marL="1261872" marR="0" rtl="0" algn="l">
              <a:spcBef>
                <a:spcPts val="280"/>
              </a:spcBef>
              <a:buClr>
                <a:schemeClr val="accent3"/>
              </a:buClr>
              <a:buFont typeface="Noto Sans Symbols"/>
              <a:buNone/>
              <a:defRPr b="0" i="0" sz="1400" u="none" cap="none" strike="noStrike">
                <a:solidFill>
                  <a:schemeClr val="lt1"/>
                </a:solidFill>
                <a:latin typeface="Corbel"/>
                <a:ea typeface="Corbel"/>
                <a:cs typeface="Corbel"/>
                <a:sym typeface="Corbel"/>
              </a:defRPr>
            </a:lvl4pPr>
            <a:lvl5pPr indent="-211328" lvl="4" marL="1481328" marR="0" rtl="0" algn="l">
              <a:spcBef>
                <a:spcPts val="280"/>
              </a:spcBef>
              <a:buClr>
                <a:schemeClr val="accent3"/>
              </a:buClr>
              <a:buFont typeface="Noto Sans Symbols"/>
              <a:buNone/>
              <a:defRPr b="0" i="0" sz="14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74" name="Shape 74"/>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75" name="Shape 75"/>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76" name="Shape 76"/>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lang="en-US" sz="1200">
                <a:solidFill>
                  <a:schemeClr val="lt2"/>
                </a:solidFill>
                <a:latin typeface="Corbel"/>
                <a:ea typeface="Corbel"/>
                <a:cs typeface="Corbel"/>
                <a:sym typeface="Corbel"/>
              </a:rPr>
              <a:t>‹#›</a:t>
            </a:fld>
          </a:p>
        </p:txBody>
      </p:sp>
      <p:sp>
        <p:nvSpPr>
          <p:cNvPr id="77" name="Shape 77"/>
          <p:cNvSpPr/>
          <p:nvPr/>
        </p:nvSpPr>
        <p:spPr>
          <a:xfrm>
            <a:off x="363160" y="402263"/>
            <a:ext cx="8503920" cy="886264"/>
          </a:xfrm>
          <a:prstGeom prst="rect">
            <a:avLst/>
          </a:prstGeom>
          <a:solidFill>
            <a:srgbClr val="66719A">
              <a:alpha val="40000"/>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78" name="Shape 78"/>
          <p:cNvSpPr txBox="1"/>
          <p:nvPr>
            <p:ph type="title"/>
          </p:nvPr>
        </p:nvSpPr>
        <p:spPr>
          <a:xfrm>
            <a:off x="706902" y="512064"/>
            <a:ext cx="8156448" cy="777239"/>
          </a:xfrm>
          <a:prstGeom prst="rect">
            <a:avLst/>
          </a:prstGeom>
          <a:noFill/>
          <a:ln>
            <a:noFill/>
          </a:ln>
        </p:spPr>
        <p:txBody>
          <a:bodyPr anchorCtr="0" anchor="t" bIns="91425" lIns="91425" rIns="91425" tIns="91425"/>
          <a:lstStyle>
            <a:lvl1pPr indent="0" lvl="0" marL="0" marR="0" rtl="0" algn="l">
              <a:spcBef>
                <a:spcPts val="0"/>
              </a:spcBef>
              <a:buClr>
                <a:srgbClr val="BCD4E0"/>
              </a:buClr>
              <a:buFont typeface="Consolas"/>
              <a:buNone/>
              <a:defRPr b="0" i="0" sz="38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9" name="Shape 79"/>
          <p:cNvSpPr/>
          <p:nvPr/>
        </p:nvSpPr>
        <p:spPr>
          <a:xfrm flipH="1">
            <a:off x="371537" y="680477"/>
            <a:ext cx="27431"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80" name="Shape 80"/>
          <p:cNvSpPr/>
          <p:nvPr/>
        </p:nvSpPr>
        <p:spPr>
          <a:xfrm flipH="1">
            <a:off x="411109" y="680477"/>
            <a:ext cx="27431"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81" name="Shape 81"/>
          <p:cNvSpPr/>
          <p:nvPr/>
        </p:nvSpPr>
        <p:spPr>
          <a:xfrm flipH="1">
            <a:off x="448449" y="680477"/>
            <a:ext cx="9143"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82" name="Shape 82"/>
          <p:cNvSpPr/>
          <p:nvPr/>
        </p:nvSpPr>
        <p:spPr>
          <a:xfrm flipH="1">
            <a:off x="476701" y="680477"/>
            <a:ext cx="9143"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83" name="Shape 83"/>
          <p:cNvSpPr/>
          <p:nvPr/>
        </p:nvSpPr>
        <p:spPr>
          <a:xfrm>
            <a:off x="500477" y="680477"/>
            <a:ext cx="36575"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4" name="Shape 84"/>
        <p:cNvGrpSpPr/>
        <p:nvPr/>
      </p:nvGrpSpPr>
      <p:grpSpPr>
        <a:xfrm>
          <a:off x="0" y="0"/>
          <a:ext cx="0" cy="0"/>
          <a:chOff x="0" y="0"/>
          <a:chExt cx="0" cy="0"/>
        </a:xfrm>
      </p:grpSpPr>
      <p:sp>
        <p:nvSpPr>
          <p:cNvPr id="85" name="Shape 85"/>
          <p:cNvSpPr/>
          <p:nvPr/>
        </p:nvSpPr>
        <p:spPr>
          <a:xfrm>
            <a:off x="0" y="402264"/>
            <a:ext cx="8867079" cy="886264"/>
          </a:xfrm>
          <a:prstGeom prst="rect">
            <a:avLst/>
          </a:prstGeom>
          <a:solidFill>
            <a:srgbClr val="66719A">
              <a:alpha val="40000"/>
            </a:srgb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86" name="Shape 86"/>
          <p:cNvSpPr txBox="1"/>
          <p:nvPr>
            <p:ph type="title"/>
          </p:nvPr>
        </p:nvSpPr>
        <p:spPr>
          <a:xfrm>
            <a:off x="504824" y="512064"/>
            <a:ext cx="7772400" cy="914400"/>
          </a:xfrm>
          <a:prstGeom prst="rect">
            <a:avLst/>
          </a:prstGeom>
          <a:noFill/>
          <a:ln>
            <a:noFill/>
          </a:ln>
        </p:spPr>
        <p:txBody>
          <a:bodyPr anchorCtr="0" anchor="t" bIns="91425" lIns="91425" rIns="91425" tIns="91425"/>
          <a:lstStyle>
            <a:lvl1pPr indent="0" lvl="0" marL="0" marR="0" rtl="0" algn="l">
              <a:spcBef>
                <a:spcPts val="0"/>
              </a:spcBef>
              <a:buClr>
                <a:srgbClr val="BCD4E0"/>
              </a:buClr>
              <a:buFont typeface="Consolas"/>
              <a:buNone/>
              <a:defRPr b="0" i="0" sz="40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7" name="Shape 87"/>
          <p:cNvSpPr txBox="1"/>
          <p:nvPr>
            <p:ph idx="1" type="body"/>
          </p:nvPr>
        </p:nvSpPr>
        <p:spPr>
          <a:xfrm>
            <a:off x="457200" y="1809750"/>
            <a:ext cx="4040187" cy="639762"/>
          </a:xfrm>
          <a:prstGeom prst="rect">
            <a:avLst/>
          </a:prstGeom>
          <a:noFill/>
          <a:ln>
            <a:noFill/>
          </a:ln>
        </p:spPr>
        <p:txBody>
          <a:bodyPr anchorCtr="0" anchor="ctr" bIns="91425" lIns="91425" rIns="91425" tIns="91425"/>
          <a:lstStyle>
            <a:lvl1pPr indent="-9652" lvl="0" marL="73152" marR="0" rtl="0" algn="l">
              <a:spcBef>
                <a:spcPts val="700"/>
              </a:spcBef>
              <a:buClr>
                <a:schemeClr val="lt2"/>
              </a:buClr>
              <a:buFont typeface="Noto Sans Symbols"/>
              <a:buNone/>
              <a:defRPr b="1" i="0" sz="2400" u="none" cap="none" strike="noStrike">
                <a:solidFill>
                  <a:schemeClr val="accent2"/>
                </a:solidFill>
                <a:latin typeface="Corbel"/>
                <a:ea typeface="Corbel"/>
                <a:cs typeface="Corbel"/>
                <a:sym typeface="Corbel"/>
              </a:defRPr>
            </a:lvl1pPr>
            <a:lvl2pPr indent="-296164" lvl="1" marL="740664" marR="0" rtl="0" algn="l">
              <a:spcBef>
                <a:spcPts val="400"/>
              </a:spcBef>
              <a:buClr>
                <a:schemeClr val="accent2"/>
              </a:buClr>
              <a:buFont typeface="Noto Sans Symbols"/>
              <a:buNone/>
              <a:defRPr b="1" i="0" sz="2000" u="none" cap="none" strike="noStrike">
                <a:solidFill>
                  <a:schemeClr val="lt1"/>
                </a:solidFill>
                <a:latin typeface="Corbel"/>
                <a:ea typeface="Corbel"/>
                <a:cs typeface="Corbel"/>
                <a:sym typeface="Corbel"/>
              </a:defRPr>
            </a:lvl2pPr>
            <a:lvl3pPr indent="-234696" lvl="2" marL="996696" marR="0" rtl="0" algn="l">
              <a:spcBef>
                <a:spcPts val="360"/>
              </a:spcBef>
              <a:buClr>
                <a:schemeClr val="accent2"/>
              </a:buClr>
              <a:buFont typeface="Noto Sans Symbols"/>
              <a:buNone/>
              <a:defRPr b="1" i="0" sz="1800" u="none" cap="none" strike="noStrike">
                <a:solidFill>
                  <a:schemeClr val="lt1"/>
                </a:solidFill>
                <a:latin typeface="Corbel"/>
                <a:ea typeface="Corbel"/>
                <a:cs typeface="Corbel"/>
                <a:sym typeface="Corbel"/>
              </a:defRPr>
            </a:lvl3pPr>
            <a:lvl4pPr indent="-233172" lvl="3" marL="1261872" marR="0" rtl="0" algn="l">
              <a:spcBef>
                <a:spcPts val="320"/>
              </a:spcBef>
              <a:buClr>
                <a:schemeClr val="accent3"/>
              </a:buClr>
              <a:buFont typeface="Noto Sans Symbols"/>
              <a:buNone/>
              <a:defRPr b="1" i="0" sz="1600" u="none" cap="none" strike="noStrike">
                <a:solidFill>
                  <a:schemeClr val="lt1"/>
                </a:solidFill>
                <a:latin typeface="Corbel"/>
                <a:ea typeface="Corbel"/>
                <a:cs typeface="Corbel"/>
                <a:sym typeface="Corbel"/>
              </a:defRPr>
            </a:lvl4pPr>
            <a:lvl5pPr indent="-211328" lvl="4" marL="1481328" marR="0" rtl="0" algn="l">
              <a:spcBef>
                <a:spcPts val="320"/>
              </a:spcBef>
              <a:buClr>
                <a:schemeClr val="accent3"/>
              </a:buClr>
              <a:buFont typeface="Noto Sans Symbols"/>
              <a:buNone/>
              <a:defRPr b="1" i="0" sz="16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88" name="Shape 88"/>
          <p:cNvSpPr txBox="1"/>
          <p:nvPr>
            <p:ph idx="2" type="body"/>
          </p:nvPr>
        </p:nvSpPr>
        <p:spPr>
          <a:xfrm>
            <a:off x="4645025" y="1809750"/>
            <a:ext cx="4041774" cy="639762"/>
          </a:xfrm>
          <a:prstGeom prst="rect">
            <a:avLst/>
          </a:prstGeom>
          <a:noFill/>
          <a:ln>
            <a:noFill/>
          </a:ln>
        </p:spPr>
        <p:txBody>
          <a:bodyPr anchorCtr="0" anchor="ctr" bIns="91425" lIns="91425" rIns="91425" tIns="91425"/>
          <a:lstStyle>
            <a:lvl1pPr indent="-9652" lvl="0" marL="73152" marR="0" rtl="0" algn="l">
              <a:spcBef>
                <a:spcPts val="700"/>
              </a:spcBef>
              <a:buClr>
                <a:schemeClr val="lt2"/>
              </a:buClr>
              <a:buFont typeface="Noto Sans Symbols"/>
              <a:buNone/>
              <a:defRPr b="1" i="0" sz="2400" u="none" cap="none" strike="noStrike">
                <a:solidFill>
                  <a:schemeClr val="accent2"/>
                </a:solidFill>
                <a:latin typeface="Corbel"/>
                <a:ea typeface="Corbel"/>
                <a:cs typeface="Corbel"/>
                <a:sym typeface="Corbel"/>
              </a:defRPr>
            </a:lvl1pPr>
            <a:lvl2pPr indent="-296164" lvl="1" marL="740664" marR="0" rtl="0" algn="l">
              <a:spcBef>
                <a:spcPts val="400"/>
              </a:spcBef>
              <a:buClr>
                <a:schemeClr val="accent2"/>
              </a:buClr>
              <a:buFont typeface="Noto Sans Symbols"/>
              <a:buNone/>
              <a:defRPr b="1" i="0" sz="2000" u="none" cap="none" strike="noStrike">
                <a:solidFill>
                  <a:schemeClr val="lt1"/>
                </a:solidFill>
                <a:latin typeface="Corbel"/>
                <a:ea typeface="Corbel"/>
                <a:cs typeface="Corbel"/>
                <a:sym typeface="Corbel"/>
              </a:defRPr>
            </a:lvl2pPr>
            <a:lvl3pPr indent="-234696" lvl="2" marL="996696" marR="0" rtl="0" algn="l">
              <a:spcBef>
                <a:spcPts val="360"/>
              </a:spcBef>
              <a:buClr>
                <a:schemeClr val="accent2"/>
              </a:buClr>
              <a:buFont typeface="Noto Sans Symbols"/>
              <a:buNone/>
              <a:defRPr b="1" i="0" sz="1800" u="none" cap="none" strike="noStrike">
                <a:solidFill>
                  <a:schemeClr val="lt1"/>
                </a:solidFill>
                <a:latin typeface="Corbel"/>
                <a:ea typeface="Corbel"/>
                <a:cs typeface="Corbel"/>
                <a:sym typeface="Corbel"/>
              </a:defRPr>
            </a:lvl3pPr>
            <a:lvl4pPr indent="-233172" lvl="3" marL="1261872" marR="0" rtl="0" algn="l">
              <a:spcBef>
                <a:spcPts val="320"/>
              </a:spcBef>
              <a:buClr>
                <a:schemeClr val="accent3"/>
              </a:buClr>
              <a:buFont typeface="Noto Sans Symbols"/>
              <a:buNone/>
              <a:defRPr b="1" i="0" sz="1600" u="none" cap="none" strike="noStrike">
                <a:solidFill>
                  <a:schemeClr val="lt1"/>
                </a:solidFill>
                <a:latin typeface="Corbel"/>
                <a:ea typeface="Corbel"/>
                <a:cs typeface="Corbel"/>
                <a:sym typeface="Corbel"/>
              </a:defRPr>
            </a:lvl4pPr>
            <a:lvl5pPr indent="-211328" lvl="4" marL="1481328" marR="0" rtl="0" algn="l">
              <a:spcBef>
                <a:spcPts val="320"/>
              </a:spcBef>
              <a:buClr>
                <a:schemeClr val="accent3"/>
              </a:buClr>
              <a:buFont typeface="Noto Sans Symbols"/>
              <a:buNone/>
              <a:defRPr b="1" i="0" sz="16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89" name="Shape 89"/>
          <p:cNvSpPr txBox="1"/>
          <p:nvPr>
            <p:ph idx="3" type="body"/>
          </p:nvPr>
        </p:nvSpPr>
        <p:spPr>
          <a:xfrm>
            <a:off x="457200" y="2459036"/>
            <a:ext cx="4040187" cy="3959352"/>
          </a:xfrm>
          <a:prstGeom prst="rect">
            <a:avLst/>
          </a:prstGeom>
          <a:noFill/>
          <a:ln>
            <a:noFill/>
          </a:ln>
        </p:spPr>
        <p:txBody>
          <a:bodyPr anchorCtr="0" anchor="t" bIns="91425" lIns="91425" rIns="91425" tIns="91425"/>
          <a:lstStyle>
            <a:lvl1pPr indent="-203200" lvl="0" marL="411480" marR="0" rtl="0" algn="l">
              <a:spcBef>
                <a:spcPts val="700"/>
              </a:spcBef>
              <a:buClr>
                <a:schemeClr val="lt2"/>
              </a:buClr>
              <a:buSzPct val="95000"/>
              <a:buFont typeface="Noto Sans Symbols"/>
              <a:buChar char="▪"/>
              <a:defRPr b="0" i="0" sz="2400" u="none" cap="none" strike="noStrike">
                <a:solidFill>
                  <a:schemeClr val="lt1"/>
                </a:solidFill>
                <a:latin typeface="Corbel"/>
                <a:ea typeface="Corbel"/>
                <a:cs typeface="Corbel"/>
                <a:sym typeface="Corbel"/>
              </a:defRPr>
            </a:lvl1pPr>
            <a:lvl2pPr indent="-181864" lvl="1" marL="740664" marR="0" rtl="0" algn="l">
              <a:spcBef>
                <a:spcPts val="400"/>
              </a:spcBef>
              <a:buClr>
                <a:schemeClr val="accent2"/>
              </a:buClr>
              <a:buSzPct val="90000"/>
              <a:buFont typeface="Noto Sans Symbols"/>
              <a:buChar char="▫"/>
              <a:defRPr b="0" i="0" sz="2000" u="none" cap="none" strike="noStrike">
                <a:solidFill>
                  <a:schemeClr val="lt1"/>
                </a:solidFill>
                <a:latin typeface="Corbel"/>
                <a:ea typeface="Corbel"/>
                <a:cs typeface="Corbel"/>
                <a:sym typeface="Corbel"/>
              </a:defRPr>
            </a:lvl2pPr>
            <a:lvl3pPr indent="-120396" lvl="2" marL="996696" marR="0" rtl="0" algn="l">
              <a:spcBef>
                <a:spcPts val="360"/>
              </a:spcBef>
              <a:buClr>
                <a:schemeClr val="accent2"/>
              </a:buClr>
              <a:buSzPct val="100000"/>
              <a:buFont typeface="Noto Sans Symbols"/>
              <a:buChar char="◾"/>
              <a:defRPr b="0" i="0" sz="1800" u="none" cap="none" strike="noStrike">
                <a:solidFill>
                  <a:schemeClr val="lt1"/>
                </a:solidFill>
                <a:latin typeface="Corbel"/>
                <a:ea typeface="Corbel"/>
                <a:cs typeface="Corbel"/>
                <a:sym typeface="Corbel"/>
              </a:defRPr>
            </a:lvl3pPr>
            <a:lvl4pPr indent="-131572" lvl="3" marL="1261872" marR="0" rtl="0" algn="l">
              <a:spcBef>
                <a:spcPts val="320"/>
              </a:spcBef>
              <a:buClr>
                <a:schemeClr val="accent3"/>
              </a:buClr>
              <a:buSzPct val="100000"/>
              <a:buFont typeface="Noto Sans Symbols"/>
              <a:buChar char="•"/>
              <a:defRPr b="0" i="0" sz="1600" u="none" cap="none" strike="noStrike">
                <a:solidFill>
                  <a:schemeClr val="lt1"/>
                </a:solidFill>
                <a:latin typeface="Corbel"/>
                <a:ea typeface="Corbel"/>
                <a:cs typeface="Corbel"/>
                <a:sym typeface="Corbel"/>
              </a:defRPr>
            </a:lvl4pPr>
            <a:lvl5pPr indent="-109727" lvl="4" marL="1481328" marR="0" rtl="0" algn="l">
              <a:spcBef>
                <a:spcPts val="320"/>
              </a:spcBef>
              <a:buClr>
                <a:schemeClr val="accent3"/>
              </a:buClr>
              <a:buSzPct val="100000"/>
              <a:buFont typeface="Noto Sans Symbols"/>
              <a:buChar char="⚫"/>
              <a:defRPr b="0" i="0" sz="16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90" name="Shape 90"/>
          <p:cNvSpPr txBox="1"/>
          <p:nvPr>
            <p:ph idx="4" type="body"/>
          </p:nvPr>
        </p:nvSpPr>
        <p:spPr>
          <a:xfrm>
            <a:off x="4645025" y="2459036"/>
            <a:ext cx="4041774" cy="3959352"/>
          </a:xfrm>
          <a:prstGeom prst="rect">
            <a:avLst/>
          </a:prstGeom>
          <a:noFill/>
          <a:ln>
            <a:noFill/>
          </a:ln>
        </p:spPr>
        <p:txBody>
          <a:bodyPr anchorCtr="0" anchor="t" bIns="91425" lIns="91425" rIns="91425" tIns="91425"/>
          <a:lstStyle>
            <a:lvl1pPr indent="-203200" lvl="0" marL="411480" marR="0" rtl="0" algn="l">
              <a:spcBef>
                <a:spcPts val="700"/>
              </a:spcBef>
              <a:buClr>
                <a:schemeClr val="lt2"/>
              </a:buClr>
              <a:buSzPct val="95000"/>
              <a:buFont typeface="Noto Sans Symbols"/>
              <a:buChar char="▪"/>
              <a:defRPr b="0" i="0" sz="2400" u="none" cap="none" strike="noStrike">
                <a:solidFill>
                  <a:schemeClr val="lt1"/>
                </a:solidFill>
                <a:latin typeface="Corbel"/>
                <a:ea typeface="Corbel"/>
                <a:cs typeface="Corbel"/>
                <a:sym typeface="Corbel"/>
              </a:defRPr>
            </a:lvl1pPr>
            <a:lvl2pPr indent="-181864" lvl="1" marL="740664" marR="0" rtl="0" algn="l">
              <a:spcBef>
                <a:spcPts val="400"/>
              </a:spcBef>
              <a:buClr>
                <a:schemeClr val="accent2"/>
              </a:buClr>
              <a:buSzPct val="90000"/>
              <a:buFont typeface="Noto Sans Symbols"/>
              <a:buChar char="▫"/>
              <a:defRPr b="0" i="0" sz="2000" u="none" cap="none" strike="noStrike">
                <a:solidFill>
                  <a:schemeClr val="lt1"/>
                </a:solidFill>
                <a:latin typeface="Corbel"/>
                <a:ea typeface="Corbel"/>
                <a:cs typeface="Corbel"/>
                <a:sym typeface="Corbel"/>
              </a:defRPr>
            </a:lvl2pPr>
            <a:lvl3pPr indent="-120396" lvl="2" marL="996696" marR="0" rtl="0" algn="l">
              <a:spcBef>
                <a:spcPts val="360"/>
              </a:spcBef>
              <a:buClr>
                <a:schemeClr val="accent2"/>
              </a:buClr>
              <a:buSzPct val="100000"/>
              <a:buFont typeface="Noto Sans Symbols"/>
              <a:buChar char="◾"/>
              <a:defRPr b="0" i="0" sz="1800" u="none" cap="none" strike="noStrike">
                <a:solidFill>
                  <a:schemeClr val="lt1"/>
                </a:solidFill>
                <a:latin typeface="Corbel"/>
                <a:ea typeface="Corbel"/>
                <a:cs typeface="Corbel"/>
                <a:sym typeface="Corbel"/>
              </a:defRPr>
            </a:lvl3pPr>
            <a:lvl4pPr indent="-131572" lvl="3" marL="1261872" marR="0" rtl="0" algn="l">
              <a:spcBef>
                <a:spcPts val="320"/>
              </a:spcBef>
              <a:buClr>
                <a:schemeClr val="accent3"/>
              </a:buClr>
              <a:buSzPct val="100000"/>
              <a:buFont typeface="Noto Sans Symbols"/>
              <a:buChar char="•"/>
              <a:defRPr b="0" i="0" sz="1600" u="none" cap="none" strike="noStrike">
                <a:solidFill>
                  <a:schemeClr val="lt1"/>
                </a:solidFill>
                <a:latin typeface="Corbel"/>
                <a:ea typeface="Corbel"/>
                <a:cs typeface="Corbel"/>
                <a:sym typeface="Corbel"/>
              </a:defRPr>
            </a:lvl4pPr>
            <a:lvl5pPr indent="-109727" lvl="4" marL="1481328" marR="0" rtl="0" algn="l">
              <a:spcBef>
                <a:spcPts val="320"/>
              </a:spcBef>
              <a:buClr>
                <a:schemeClr val="accent3"/>
              </a:buClr>
              <a:buSzPct val="100000"/>
              <a:buFont typeface="Noto Sans Symbols"/>
              <a:buChar char="⚫"/>
              <a:defRPr b="0" i="0" sz="16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91" name="Shape 91"/>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92" name="Shape 92"/>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93" name="Shape 93"/>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lang="en-US" sz="1200">
                <a:solidFill>
                  <a:schemeClr val="lt2"/>
                </a:solidFill>
                <a:latin typeface="Corbel"/>
                <a:ea typeface="Corbel"/>
                <a:cs typeface="Corbel"/>
                <a:sym typeface="Corbel"/>
              </a:rPr>
              <a:t>‹#›</a:t>
            </a:fld>
          </a:p>
        </p:txBody>
      </p:sp>
      <p:sp>
        <p:nvSpPr>
          <p:cNvPr id="94" name="Shape 94"/>
          <p:cNvSpPr/>
          <p:nvPr/>
        </p:nvSpPr>
        <p:spPr>
          <a:xfrm>
            <a:off x="87790" y="680477"/>
            <a:ext cx="45719" cy="3657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5" name="Shape 95"/>
          <p:cNvSpPr/>
          <p:nvPr/>
        </p:nvSpPr>
        <p:spPr>
          <a:xfrm>
            <a:off x="47304" y="680477"/>
            <a:ext cx="27431" cy="3657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6" name="Shape 96"/>
          <p:cNvSpPr/>
          <p:nvPr/>
        </p:nvSpPr>
        <p:spPr>
          <a:xfrm>
            <a:off x="28251" y="680477"/>
            <a:ext cx="9143" cy="3657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7" name="Shape 97"/>
          <p:cNvSpPr/>
          <p:nvPr/>
        </p:nvSpPr>
        <p:spPr>
          <a:xfrm>
            <a:off x="0" y="680477"/>
            <a:ext cx="9143" cy="3657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8" name="Shape 98"/>
          <p:cNvSpPr/>
          <p:nvPr/>
        </p:nvSpPr>
        <p:spPr>
          <a:xfrm flipH="1">
            <a:off x="149770" y="680477"/>
            <a:ext cx="27431" cy="3657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99" name="Shape 99"/>
          <p:cNvSpPr/>
          <p:nvPr/>
        </p:nvSpPr>
        <p:spPr>
          <a:xfrm flipH="1">
            <a:off x="189340" y="680477"/>
            <a:ext cx="27431" cy="3657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100" name="Shape 100"/>
          <p:cNvSpPr/>
          <p:nvPr/>
        </p:nvSpPr>
        <p:spPr>
          <a:xfrm flipH="1">
            <a:off x="226682" y="680477"/>
            <a:ext cx="9143" cy="3657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101" name="Shape 101"/>
          <p:cNvSpPr/>
          <p:nvPr/>
        </p:nvSpPr>
        <p:spPr>
          <a:xfrm flipH="1">
            <a:off x="254934" y="680477"/>
            <a:ext cx="9143" cy="3657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102" name="Shape 102"/>
          <p:cNvSpPr/>
          <p:nvPr/>
        </p:nvSpPr>
        <p:spPr>
          <a:xfrm>
            <a:off x="278710" y="680477"/>
            <a:ext cx="36575" cy="3657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3" name="Shape 103"/>
        <p:cNvGrpSpPr/>
        <p:nvPr/>
      </p:nvGrpSpPr>
      <p:grpSpPr>
        <a:xfrm>
          <a:off x="0" y="0"/>
          <a:ext cx="0" cy="0"/>
          <a:chOff x="0" y="0"/>
          <a:chExt cx="0" cy="0"/>
        </a:xfrm>
      </p:grpSpPr>
      <p:sp>
        <p:nvSpPr>
          <p:cNvPr id="104" name="Shape 104"/>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05" name="Shape 105"/>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06" name="Shape 106"/>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07" name="Shape 107"/>
        <p:cNvGrpSpPr/>
        <p:nvPr/>
      </p:nvGrpSpPr>
      <p:grpSpPr>
        <a:xfrm>
          <a:off x="0" y="0"/>
          <a:ext cx="0" cy="0"/>
          <a:chOff x="0" y="0"/>
          <a:chExt cx="0" cy="0"/>
        </a:xfrm>
      </p:grpSpPr>
      <p:sp>
        <p:nvSpPr>
          <p:cNvPr id="108" name="Shape 108"/>
          <p:cNvSpPr txBox="1"/>
          <p:nvPr>
            <p:ph type="title"/>
          </p:nvPr>
        </p:nvSpPr>
        <p:spPr>
          <a:xfrm>
            <a:off x="685800" y="273050"/>
            <a:ext cx="8229600" cy="1162049"/>
          </a:xfrm>
          <a:prstGeom prst="rect">
            <a:avLst/>
          </a:prstGeom>
          <a:noFill/>
          <a:ln>
            <a:noFill/>
          </a:ln>
        </p:spPr>
        <p:txBody>
          <a:bodyPr anchorCtr="0" anchor="ctr" bIns="91425" lIns="91425" rIns="91425" tIns="91425"/>
          <a:lstStyle>
            <a:lvl1pPr indent="0" lvl="0" marL="0" marR="0" rtl="0" algn="l">
              <a:spcBef>
                <a:spcPts val="0"/>
              </a:spcBef>
              <a:buClr>
                <a:srgbClr val="BCD4E0"/>
              </a:buClr>
              <a:buFont typeface="Consolas"/>
              <a:buNone/>
              <a:defRPr b="0" i="0" sz="36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685800" y="1435100"/>
            <a:ext cx="2514599" cy="4572000"/>
          </a:xfrm>
          <a:prstGeom prst="rect">
            <a:avLst/>
          </a:prstGeom>
          <a:noFill/>
          <a:ln>
            <a:noFill/>
          </a:ln>
        </p:spPr>
        <p:txBody>
          <a:bodyPr anchorCtr="0" anchor="t" bIns="91425" lIns="91425" rIns="91425" tIns="91425"/>
          <a:lstStyle>
            <a:lvl1pPr indent="-4064" lvl="0" marL="54864" marR="0" rtl="0" algn="l">
              <a:spcBef>
                <a:spcPts val="700"/>
              </a:spcBef>
              <a:buClr>
                <a:schemeClr val="lt2"/>
              </a:buClr>
              <a:buFont typeface="Noto Sans Symbols"/>
              <a:buNone/>
              <a:defRPr b="0" i="0" sz="1800" u="none" cap="none" strike="noStrike">
                <a:solidFill>
                  <a:schemeClr val="lt1"/>
                </a:solidFill>
                <a:latin typeface="Corbel"/>
                <a:ea typeface="Corbel"/>
                <a:cs typeface="Corbel"/>
                <a:sym typeface="Corbel"/>
              </a:defRPr>
            </a:lvl1pPr>
            <a:lvl2pPr indent="-296164" lvl="1" marL="740664" marR="0" rtl="0" algn="l">
              <a:spcBef>
                <a:spcPts val="240"/>
              </a:spcBef>
              <a:buClr>
                <a:schemeClr val="accent2"/>
              </a:buClr>
              <a:buFont typeface="Noto Sans Symbols"/>
              <a:buNone/>
              <a:defRPr b="0" i="0" sz="1200" u="none" cap="none" strike="noStrike">
                <a:solidFill>
                  <a:schemeClr val="lt1"/>
                </a:solidFill>
                <a:latin typeface="Corbel"/>
                <a:ea typeface="Corbel"/>
                <a:cs typeface="Corbel"/>
                <a:sym typeface="Corbel"/>
              </a:defRPr>
            </a:lvl2pPr>
            <a:lvl3pPr indent="-234696" lvl="2" marL="996696" marR="0" rtl="0" algn="l">
              <a:spcBef>
                <a:spcPts val="200"/>
              </a:spcBef>
              <a:buClr>
                <a:schemeClr val="accent2"/>
              </a:buClr>
              <a:buFont typeface="Noto Sans Symbols"/>
              <a:buNone/>
              <a:defRPr b="0" i="0" sz="1000" u="none" cap="none" strike="noStrike">
                <a:solidFill>
                  <a:schemeClr val="lt1"/>
                </a:solidFill>
                <a:latin typeface="Corbel"/>
                <a:ea typeface="Corbel"/>
                <a:cs typeface="Corbel"/>
                <a:sym typeface="Corbel"/>
              </a:defRPr>
            </a:lvl3pPr>
            <a:lvl4pPr indent="-233172" lvl="3" marL="1261872" marR="0" rtl="0" algn="l">
              <a:spcBef>
                <a:spcPts val="180"/>
              </a:spcBef>
              <a:buClr>
                <a:schemeClr val="accent3"/>
              </a:buClr>
              <a:buFont typeface="Noto Sans Symbols"/>
              <a:buNone/>
              <a:defRPr b="0" i="0" sz="900" u="none" cap="none" strike="noStrike">
                <a:solidFill>
                  <a:schemeClr val="lt1"/>
                </a:solidFill>
                <a:latin typeface="Corbel"/>
                <a:ea typeface="Corbel"/>
                <a:cs typeface="Corbel"/>
                <a:sym typeface="Corbel"/>
              </a:defRPr>
            </a:lvl4pPr>
            <a:lvl5pPr indent="-211328" lvl="4" marL="1481328" marR="0" rtl="0" algn="l">
              <a:spcBef>
                <a:spcPts val="180"/>
              </a:spcBef>
              <a:buClr>
                <a:schemeClr val="accent3"/>
              </a:buClr>
              <a:buFont typeface="Noto Sans Symbols"/>
              <a:buNone/>
              <a:defRPr b="0" i="0" sz="9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10" name="Shape 110"/>
          <p:cNvSpPr txBox="1"/>
          <p:nvPr>
            <p:ph idx="2" type="body"/>
          </p:nvPr>
        </p:nvSpPr>
        <p:spPr>
          <a:xfrm>
            <a:off x="3429000" y="1435100"/>
            <a:ext cx="5486399" cy="4572000"/>
          </a:xfrm>
          <a:prstGeom prst="rect">
            <a:avLst/>
          </a:prstGeom>
          <a:noFill/>
          <a:ln>
            <a:noFill/>
          </a:ln>
        </p:spPr>
        <p:txBody>
          <a:bodyPr anchorCtr="0" anchor="t" bIns="91425" lIns="91425" rIns="91425" tIns="91425"/>
          <a:lstStyle>
            <a:lvl1pPr indent="-154940" lvl="0" marL="411480" marR="0" rtl="0" algn="l">
              <a:spcBef>
                <a:spcPts val="700"/>
              </a:spcBef>
              <a:buClr>
                <a:schemeClr val="lt2"/>
              </a:buClr>
              <a:buSzPct val="95000"/>
              <a:buFont typeface="Noto Sans Symbols"/>
              <a:buChar char="▪"/>
              <a:defRPr b="0" i="0" sz="3200" u="none" cap="none" strike="noStrike">
                <a:solidFill>
                  <a:schemeClr val="lt1"/>
                </a:solidFill>
                <a:latin typeface="Corbel"/>
                <a:ea typeface="Corbel"/>
                <a:cs typeface="Corbel"/>
                <a:sym typeface="Corbel"/>
              </a:defRPr>
            </a:lvl1pPr>
            <a:lvl2pPr indent="-136144" lvl="1" marL="740664" marR="0" rtl="0" algn="l">
              <a:spcBef>
                <a:spcPts val="560"/>
              </a:spcBef>
              <a:buClr>
                <a:schemeClr val="accent2"/>
              </a:buClr>
              <a:buSzPct val="90000"/>
              <a:buFont typeface="Noto Sans Symbols"/>
              <a:buChar char="▫"/>
              <a:defRPr b="0" i="0" sz="2800" u="none" cap="none" strike="noStrike">
                <a:solidFill>
                  <a:schemeClr val="lt1"/>
                </a:solidFill>
                <a:latin typeface="Corbel"/>
                <a:ea typeface="Corbel"/>
                <a:cs typeface="Corbel"/>
                <a:sym typeface="Corbel"/>
              </a:defRPr>
            </a:lvl2pPr>
            <a:lvl3pPr indent="-82296" lvl="2" marL="996696" marR="0" rtl="0" algn="l">
              <a:spcBef>
                <a:spcPts val="480"/>
              </a:spcBef>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106172" lvl="3" marL="1261872" marR="0" rtl="0" algn="l">
              <a:spcBef>
                <a:spcPts val="400"/>
              </a:spcBef>
              <a:buClr>
                <a:schemeClr val="accent3"/>
              </a:buClr>
              <a:buSzPct val="100000"/>
              <a:buFont typeface="Noto Sans Symbols"/>
              <a:buChar char="•"/>
              <a:defRPr b="0" i="0" sz="2000" u="none" cap="none" strike="noStrike">
                <a:solidFill>
                  <a:schemeClr val="lt1"/>
                </a:solidFill>
                <a:latin typeface="Corbel"/>
                <a:ea typeface="Corbel"/>
                <a:cs typeface="Corbel"/>
                <a:sym typeface="Corbel"/>
              </a:defRPr>
            </a:lvl4pPr>
            <a:lvl5pPr indent="-84327" lvl="4" marL="1481328" marR="0" rtl="0" algn="l">
              <a:spcBef>
                <a:spcPts val="400"/>
              </a:spcBef>
              <a:buClr>
                <a:schemeClr val="accent3"/>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11" name="Shape 111"/>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12" name="Shape 112"/>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13" name="Shape 113"/>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14" name="Shape 114"/>
        <p:cNvGrpSpPr/>
        <p:nvPr/>
      </p:nvGrpSpPr>
      <p:grpSpPr>
        <a:xfrm>
          <a:off x="0" y="0"/>
          <a:ext cx="0" cy="0"/>
          <a:chOff x="0" y="0"/>
          <a:chExt cx="0" cy="0"/>
        </a:xfrm>
      </p:grpSpPr>
      <p:sp>
        <p:nvSpPr>
          <p:cNvPr id="115" name="Shape 115"/>
          <p:cNvSpPr/>
          <p:nvPr/>
        </p:nvSpPr>
        <p:spPr>
          <a:xfrm>
            <a:off x="368032" y="0"/>
            <a:ext cx="8778239" cy="1878036"/>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cxnSp>
        <p:nvCxnSpPr>
          <p:cNvPr id="116" name="Shape 116"/>
          <p:cNvCxnSpPr/>
          <p:nvPr/>
        </p:nvCxnSpPr>
        <p:spPr>
          <a:xfrm>
            <a:off x="363194" y="1885027"/>
            <a:ext cx="8782622" cy="0"/>
          </a:xfrm>
          <a:prstGeom prst="straightConnector1">
            <a:avLst/>
          </a:prstGeom>
          <a:noFill/>
          <a:ln cap="flat" cmpd="sng" w="19050">
            <a:solidFill>
              <a:srgbClr val="FFFFFF"/>
            </a:solidFill>
            <a:prstDash val="solid"/>
            <a:miter/>
            <a:headEnd len="med" w="med" type="none"/>
            <a:tailEnd len="med" w="med" type="none"/>
          </a:ln>
        </p:spPr>
      </p:cxnSp>
      <p:grpSp>
        <p:nvGrpSpPr>
          <p:cNvPr id="117" name="Shape 117"/>
          <p:cNvGrpSpPr/>
          <p:nvPr/>
        </p:nvGrpSpPr>
        <p:grpSpPr>
          <a:xfrm rot="5400000">
            <a:off x="8514581" y="1219199"/>
            <a:ext cx="132762" cy="128466"/>
            <a:chOff x="6668086" y="1297745"/>
            <a:chExt cx="161839" cy="156602"/>
          </a:xfrm>
        </p:grpSpPr>
        <p:cxnSp>
          <p:nvCxnSpPr>
            <p:cNvPr id="118" name="Shape 118"/>
            <p:cNvCxnSpPr/>
            <p:nvPr/>
          </p:nvCxnSpPr>
          <p:spPr>
            <a:xfrm rot="-5400000">
              <a:off x="6664063" y="1301768"/>
              <a:ext cx="88509" cy="80463"/>
            </a:xfrm>
            <a:prstGeom prst="straightConnector1">
              <a:avLst/>
            </a:prstGeom>
            <a:noFill/>
            <a:ln cap="rnd" cmpd="sng" w="25400">
              <a:solidFill>
                <a:srgbClr val="FFFFFF"/>
              </a:solidFill>
              <a:prstDash val="solid"/>
              <a:round/>
              <a:headEnd len="med" w="med" type="none"/>
              <a:tailEnd len="med" w="med" type="none"/>
            </a:ln>
          </p:spPr>
        </p:cxnSp>
        <p:cxnSp>
          <p:nvCxnSpPr>
            <p:cNvPr id="119" name="Shape 119"/>
            <p:cNvCxnSpPr/>
            <p:nvPr/>
          </p:nvCxnSpPr>
          <p:spPr>
            <a:xfrm flipH="1" rot="5400000">
              <a:off x="6685887" y="1391257"/>
              <a:ext cx="125755" cy="426"/>
            </a:xfrm>
            <a:prstGeom prst="straightConnector1">
              <a:avLst/>
            </a:prstGeom>
            <a:noFill/>
            <a:ln cap="rnd" cmpd="sng" w="25400">
              <a:solidFill>
                <a:srgbClr val="FFFFFF"/>
              </a:solidFill>
              <a:prstDash val="solid"/>
              <a:round/>
              <a:headEnd len="med" w="med" type="none"/>
              <a:tailEnd len="med" w="med" type="none"/>
            </a:ln>
          </p:spPr>
        </p:cxnSp>
        <p:cxnSp>
          <p:nvCxnSpPr>
            <p:cNvPr id="120" name="Shape 120"/>
            <p:cNvCxnSpPr/>
            <p:nvPr/>
          </p:nvCxnSpPr>
          <p:spPr>
            <a:xfrm flipH="1" rot="5400000">
              <a:off x="6744524" y="1300852"/>
              <a:ext cx="88509" cy="82296"/>
            </a:xfrm>
            <a:prstGeom prst="straightConnector1">
              <a:avLst/>
            </a:prstGeom>
            <a:noFill/>
            <a:ln cap="rnd" cmpd="sng" w="25400">
              <a:solidFill>
                <a:srgbClr val="FFFFFF"/>
              </a:solidFill>
              <a:prstDash val="solid"/>
              <a:round/>
              <a:headEnd len="med" w="med" type="none"/>
              <a:tailEnd len="med" w="med" type="none"/>
            </a:ln>
          </p:spPr>
        </p:cxnSp>
      </p:grpSp>
      <p:sp>
        <p:nvSpPr>
          <p:cNvPr id="121" name="Shape 121"/>
          <p:cNvSpPr txBox="1"/>
          <p:nvPr>
            <p:ph type="title"/>
          </p:nvPr>
        </p:nvSpPr>
        <p:spPr>
          <a:xfrm>
            <a:off x="914400" y="441250"/>
            <a:ext cx="6858000" cy="701748"/>
          </a:xfrm>
          <a:prstGeom prst="rect">
            <a:avLst/>
          </a:prstGeom>
          <a:noFill/>
          <a:ln>
            <a:noFill/>
          </a:ln>
        </p:spPr>
        <p:txBody>
          <a:bodyPr anchorCtr="0" anchor="b" bIns="91425" lIns="91425" rIns="91425" tIns="91425"/>
          <a:lstStyle>
            <a:lvl1pPr indent="0" lvl="0" marL="0" marR="0" rtl="0" algn="l">
              <a:spcBef>
                <a:spcPts val="0"/>
              </a:spcBef>
              <a:buClr>
                <a:srgbClr val="BCD4E0"/>
              </a:buClr>
              <a:buFont typeface="Consolas"/>
              <a:buNone/>
              <a:defRPr b="0" i="0" sz="21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2" name="Shape 122"/>
          <p:cNvSpPr/>
          <p:nvPr>
            <p:ph idx="2" type="pic"/>
          </p:nvPr>
        </p:nvSpPr>
        <p:spPr>
          <a:xfrm>
            <a:off x="368032" y="1893781"/>
            <a:ext cx="8778239" cy="4960144"/>
          </a:xfrm>
          <a:prstGeom prst="rect">
            <a:avLst/>
          </a:prstGeom>
          <a:solidFill>
            <a:schemeClr val="dk2"/>
          </a:solidFill>
          <a:ln>
            <a:noFill/>
          </a:ln>
        </p:spPr>
        <p:txBody>
          <a:bodyPr anchorCtr="0" anchor="t" bIns="91425" lIns="91425" rIns="91425" tIns="91425"/>
          <a:lstStyle>
            <a:lvl1pPr indent="0" lvl="0" marL="0" marR="0" rtl="0" algn="l">
              <a:spcBef>
                <a:spcPts val="700"/>
              </a:spcBef>
              <a:buClr>
                <a:schemeClr val="lt2"/>
              </a:buClr>
              <a:buFont typeface="Noto Sans Symbols"/>
              <a:buNone/>
              <a:defRPr b="0" i="0" sz="3200" u="none" cap="none" strike="noStrike">
                <a:solidFill>
                  <a:schemeClr val="lt1"/>
                </a:solidFill>
                <a:latin typeface="Corbel"/>
                <a:ea typeface="Corbel"/>
                <a:cs typeface="Corbel"/>
                <a:sym typeface="Corbel"/>
              </a:defRPr>
            </a:lvl1pPr>
            <a:lvl2pPr indent="-147573" lvl="1" marL="740664" marR="0" rtl="0" algn="l">
              <a:spcBef>
                <a:spcPts val="520"/>
              </a:spcBef>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2296" lvl="2" marL="996696" marR="0" rtl="0" algn="l">
              <a:spcBef>
                <a:spcPts val="480"/>
              </a:spcBef>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3472" lvl="3" marL="1261872" marR="0" rtl="0" algn="l">
              <a:spcBef>
                <a:spcPts val="440"/>
              </a:spcBef>
              <a:buClr>
                <a:schemeClr val="accent3"/>
              </a:buClr>
              <a:buSzPct val="100000"/>
              <a:buFont typeface="Noto Sans Symbols"/>
              <a:buChar char="•"/>
              <a:defRPr b="0" i="0" sz="2200" u="none" cap="none" strike="noStrike">
                <a:solidFill>
                  <a:schemeClr val="lt1"/>
                </a:solidFill>
                <a:latin typeface="Corbel"/>
                <a:ea typeface="Corbel"/>
                <a:cs typeface="Corbel"/>
                <a:sym typeface="Corbel"/>
              </a:defRPr>
            </a:lvl4pPr>
            <a:lvl5pPr indent="-84327" lvl="4" marL="1481328" marR="0" rtl="0" algn="l">
              <a:spcBef>
                <a:spcPts val="400"/>
              </a:spcBef>
              <a:buClr>
                <a:schemeClr val="accent3"/>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123" name="Shape 123"/>
          <p:cNvSpPr txBox="1"/>
          <p:nvPr>
            <p:ph idx="1" type="body"/>
          </p:nvPr>
        </p:nvSpPr>
        <p:spPr>
          <a:xfrm>
            <a:off x="914400" y="1150144"/>
            <a:ext cx="6858000" cy="685799"/>
          </a:xfrm>
          <a:prstGeom prst="rect">
            <a:avLst/>
          </a:prstGeom>
          <a:noFill/>
          <a:ln>
            <a:noFill/>
          </a:ln>
        </p:spPr>
        <p:txBody>
          <a:bodyPr anchorCtr="0" anchor="t" bIns="91425" lIns="91425" rIns="91425" tIns="91425"/>
          <a:lstStyle>
            <a:lvl1pPr indent="-2032" lvl="0" marL="27432" marR="0" rtl="0" algn="l">
              <a:spcBef>
                <a:spcPts val="0"/>
              </a:spcBef>
              <a:buClr>
                <a:schemeClr val="lt2"/>
              </a:buClr>
              <a:buFont typeface="Noto Sans Symbols"/>
              <a:buNone/>
              <a:defRPr b="0" i="0" sz="1400" u="none" cap="none" strike="noStrike">
                <a:solidFill>
                  <a:srgbClr val="FFFFFF"/>
                </a:solidFill>
                <a:latin typeface="Corbel"/>
                <a:ea typeface="Corbel"/>
                <a:cs typeface="Corbel"/>
                <a:sym typeface="Corbel"/>
              </a:defRPr>
            </a:lvl1pPr>
            <a:lvl2pPr indent="-227583" lvl="1" marL="740664" marR="0" rtl="0" algn="l">
              <a:spcBef>
                <a:spcPts val="240"/>
              </a:spcBef>
              <a:buClr>
                <a:schemeClr val="accent2"/>
              </a:buClr>
              <a:buSzPct val="90000"/>
              <a:buFont typeface="Noto Sans Symbols"/>
              <a:buChar char="▫"/>
              <a:defRPr b="0" i="0" sz="1200" u="none" cap="none" strike="noStrike">
                <a:solidFill>
                  <a:schemeClr val="lt1"/>
                </a:solidFill>
                <a:latin typeface="Corbel"/>
                <a:ea typeface="Corbel"/>
                <a:cs typeface="Corbel"/>
                <a:sym typeface="Corbel"/>
              </a:defRPr>
            </a:lvl2pPr>
            <a:lvl3pPr indent="-171196" lvl="2" marL="996696" marR="0" rtl="0" algn="l">
              <a:spcBef>
                <a:spcPts val="200"/>
              </a:spcBef>
              <a:buClr>
                <a:schemeClr val="accent2"/>
              </a:buClr>
              <a:buSzPct val="100000"/>
              <a:buFont typeface="Noto Sans Symbols"/>
              <a:buChar char="◾"/>
              <a:defRPr b="0" i="0" sz="1000" u="none" cap="none" strike="noStrike">
                <a:solidFill>
                  <a:schemeClr val="lt1"/>
                </a:solidFill>
                <a:latin typeface="Corbel"/>
                <a:ea typeface="Corbel"/>
                <a:cs typeface="Corbel"/>
                <a:sym typeface="Corbel"/>
              </a:defRPr>
            </a:lvl3pPr>
            <a:lvl4pPr indent="-176022" lvl="3" marL="1261872" marR="0" rtl="0" algn="l">
              <a:spcBef>
                <a:spcPts val="180"/>
              </a:spcBef>
              <a:buClr>
                <a:schemeClr val="accent3"/>
              </a:buClr>
              <a:buSzPct val="100000"/>
              <a:buFont typeface="Noto Sans Symbols"/>
              <a:buChar char="•"/>
              <a:defRPr b="0" i="0" sz="900" u="none" cap="none" strike="noStrike">
                <a:solidFill>
                  <a:schemeClr val="lt1"/>
                </a:solidFill>
                <a:latin typeface="Corbel"/>
                <a:ea typeface="Corbel"/>
                <a:cs typeface="Corbel"/>
                <a:sym typeface="Corbel"/>
              </a:defRPr>
            </a:lvl4pPr>
            <a:lvl5pPr indent="-154178" lvl="4" marL="1481328" marR="0" rtl="0" algn="l">
              <a:spcBef>
                <a:spcPts val="180"/>
              </a:spcBef>
              <a:buClr>
                <a:schemeClr val="accent3"/>
              </a:buClr>
              <a:buSzPct val="100000"/>
              <a:buFont typeface="Noto Sans Symbols"/>
              <a:buChar char="⚫"/>
              <a:defRPr b="0" i="0" sz="9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grpSp>
        <p:nvGrpSpPr>
          <p:cNvPr id="124" name="Shape 124"/>
          <p:cNvGrpSpPr/>
          <p:nvPr/>
        </p:nvGrpSpPr>
        <p:grpSpPr>
          <a:xfrm rot="5400000">
            <a:off x="8666981" y="1371599"/>
            <a:ext cx="132762" cy="128466"/>
            <a:chOff x="6668086" y="1297745"/>
            <a:chExt cx="161839" cy="156602"/>
          </a:xfrm>
        </p:grpSpPr>
        <p:cxnSp>
          <p:nvCxnSpPr>
            <p:cNvPr id="125" name="Shape 125"/>
            <p:cNvCxnSpPr/>
            <p:nvPr/>
          </p:nvCxnSpPr>
          <p:spPr>
            <a:xfrm rot="-5400000">
              <a:off x="6664063" y="1301768"/>
              <a:ext cx="88509" cy="80463"/>
            </a:xfrm>
            <a:prstGeom prst="straightConnector1">
              <a:avLst/>
            </a:prstGeom>
            <a:noFill/>
            <a:ln cap="rnd" cmpd="sng" w="25400">
              <a:solidFill>
                <a:srgbClr val="FFFFFF"/>
              </a:solidFill>
              <a:prstDash val="solid"/>
              <a:round/>
              <a:headEnd len="med" w="med" type="none"/>
              <a:tailEnd len="med" w="med" type="none"/>
            </a:ln>
          </p:spPr>
        </p:cxnSp>
        <p:cxnSp>
          <p:nvCxnSpPr>
            <p:cNvPr id="126" name="Shape 126"/>
            <p:cNvCxnSpPr/>
            <p:nvPr/>
          </p:nvCxnSpPr>
          <p:spPr>
            <a:xfrm flipH="1" rot="5400000">
              <a:off x="6685887" y="1391257"/>
              <a:ext cx="125755" cy="426"/>
            </a:xfrm>
            <a:prstGeom prst="straightConnector1">
              <a:avLst/>
            </a:prstGeom>
            <a:noFill/>
            <a:ln cap="rnd" cmpd="sng" w="25400">
              <a:solidFill>
                <a:srgbClr val="FFFFFF"/>
              </a:solidFill>
              <a:prstDash val="solid"/>
              <a:round/>
              <a:headEnd len="med" w="med" type="none"/>
              <a:tailEnd len="med" w="med" type="none"/>
            </a:ln>
          </p:spPr>
        </p:cxnSp>
        <p:cxnSp>
          <p:nvCxnSpPr>
            <p:cNvPr id="127" name="Shape 127"/>
            <p:cNvCxnSpPr/>
            <p:nvPr/>
          </p:nvCxnSpPr>
          <p:spPr>
            <a:xfrm flipH="1" rot="5400000">
              <a:off x="6744524" y="1300852"/>
              <a:ext cx="88509" cy="82296"/>
            </a:xfrm>
            <a:prstGeom prst="straightConnector1">
              <a:avLst/>
            </a:prstGeom>
            <a:noFill/>
            <a:ln cap="rnd" cmpd="sng" w="25400">
              <a:solidFill>
                <a:srgbClr val="FFFFFF"/>
              </a:solidFill>
              <a:prstDash val="solid"/>
              <a:round/>
              <a:headEnd len="med" w="med" type="none"/>
              <a:tailEnd len="med" w="med" type="none"/>
            </a:ln>
          </p:spPr>
        </p:cxnSp>
      </p:grpSp>
      <p:grpSp>
        <p:nvGrpSpPr>
          <p:cNvPr id="128" name="Shape 128"/>
          <p:cNvGrpSpPr/>
          <p:nvPr/>
        </p:nvGrpSpPr>
        <p:grpSpPr>
          <a:xfrm rot="5400000">
            <a:off x="8320088" y="1474762"/>
            <a:ext cx="132762" cy="128466"/>
            <a:chOff x="6668086" y="1297745"/>
            <a:chExt cx="161839" cy="156602"/>
          </a:xfrm>
        </p:grpSpPr>
        <p:cxnSp>
          <p:nvCxnSpPr>
            <p:cNvPr id="129" name="Shape 129"/>
            <p:cNvCxnSpPr/>
            <p:nvPr/>
          </p:nvCxnSpPr>
          <p:spPr>
            <a:xfrm rot="-5400000">
              <a:off x="6664063" y="1301768"/>
              <a:ext cx="88509" cy="80463"/>
            </a:xfrm>
            <a:prstGeom prst="straightConnector1">
              <a:avLst/>
            </a:prstGeom>
            <a:noFill/>
            <a:ln cap="rnd" cmpd="sng" w="25400">
              <a:solidFill>
                <a:srgbClr val="FFFFFF"/>
              </a:solidFill>
              <a:prstDash val="solid"/>
              <a:round/>
              <a:headEnd len="med" w="med" type="none"/>
              <a:tailEnd len="med" w="med" type="none"/>
            </a:ln>
          </p:spPr>
        </p:cxnSp>
        <p:cxnSp>
          <p:nvCxnSpPr>
            <p:cNvPr id="130" name="Shape 130"/>
            <p:cNvCxnSpPr/>
            <p:nvPr/>
          </p:nvCxnSpPr>
          <p:spPr>
            <a:xfrm flipH="1" rot="5400000">
              <a:off x="6685887" y="1391257"/>
              <a:ext cx="125755" cy="426"/>
            </a:xfrm>
            <a:prstGeom prst="straightConnector1">
              <a:avLst/>
            </a:prstGeom>
            <a:noFill/>
            <a:ln cap="rnd" cmpd="sng" w="25400">
              <a:solidFill>
                <a:srgbClr val="FFFFFF"/>
              </a:solidFill>
              <a:prstDash val="solid"/>
              <a:round/>
              <a:headEnd len="med" w="med" type="none"/>
              <a:tailEnd len="med" w="med" type="none"/>
            </a:ln>
          </p:spPr>
        </p:cxnSp>
        <p:cxnSp>
          <p:nvCxnSpPr>
            <p:cNvPr id="131" name="Shape 131"/>
            <p:cNvCxnSpPr/>
            <p:nvPr/>
          </p:nvCxnSpPr>
          <p:spPr>
            <a:xfrm flipH="1" rot="5400000">
              <a:off x="6744524" y="1300852"/>
              <a:ext cx="88509" cy="82296"/>
            </a:xfrm>
            <a:prstGeom prst="straightConnector1">
              <a:avLst/>
            </a:prstGeom>
            <a:noFill/>
            <a:ln cap="rnd" cmpd="sng" w="25400">
              <a:solidFill>
                <a:srgbClr val="FFFFFF"/>
              </a:solidFill>
              <a:prstDash val="solid"/>
              <a:round/>
              <a:headEnd len="med" w="med" type="none"/>
              <a:tailEnd len="med" w="med" type="none"/>
            </a:ln>
          </p:spPr>
        </p:cxnSp>
      </p:grpSp>
      <p:sp>
        <p:nvSpPr>
          <p:cNvPr id="132" name="Shape 132"/>
          <p:cNvSpPr txBox="1"/>
          <p:nvPr>
            <p:ph idx="10" type="dt"/>
          </p:nvPr>
        </p:nvSpPr>
        <p:spPr>
          <a:xfrm>
            <a:off x="6477000" y="55498"/>
            <a:ext cx="2133599" cy="365125"/>
          </a:xfrm>
          <a:prstGeom prst="rect">
            <a:avLst/>
          </a:prstGeom>
          <a:noFill/>
          <a:ln>
            <a:noFill/>
          </a:ln>
        </p:spPr>
        <p:txBody>
          <a:bodyPr anchorCtr="0" anchor="b" bIns="91425" lIns="91425" rIns="91425" tIns="91425"/>
          <a:lstStyle>
            <a:lvl1pPr indent="0" lvl="0" marL="0" marR="0" rtl="0" algn="l">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33" name="Shape 133"/>
          <p:cNvSpPr txBox="1"/>
          <p:nvPr>
            <p:ph idx="11" type="ftr"/>
          </p:nvPr>
        </p:nvSpPr>
        <p:spPr>
          <a:xfrm>
            <a:off x="914400" y="55498"/>
            <a:ext cx="5562600" cy="365125"/>
          </a:xfrm>
          <a:prstGeom prst="rect">
            <a:avLst/>
          </a:prstGeom>
          <a:noFill/>
          <a:ln>
            <a:noFill/>
          </a:ln>
        </p:spPr>
        <p:txBody>
          <a:bodyPr anchorCtr="0" anchor="b" bIns="91425" lIns="91425" rIns="91425" tIns="91425"/>
          <a:lstStyle>
            <a:lvl1pPr indent="0" lvl="0" marL="0" marR="0" rtl="0" algn="r">
              <a:spcBef>
                <a:spcPts val="0"/>
              </a:spcBef>
              <a:buNone/>
              <a:defRPr sz="1100">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134" name="Shape 134"/>
          <p:cNvSpPr txBox="1"/>
          <p:nvPr>
            <p:ph idx="12" type="sldNum"/>
          </p:nvPr>
        </p:nvSpPr>
        <p:spPr>
          <a:xfrm>
            <a:off x="8610600" y="55498"/>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lang="en-US" sz="1200">
                <a:solidFill>
                  <a:schemeClr val="lt2"/>
                </a:solidFill>
                <a:latin typeface="Corbel"/>
                <a:ea typeface="Corbel"/>
                <a:cs typeface="Corbel"/>
                <a:sym typeface="Corbe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1"/>
            </a:gs>
            <a:gs pos="65000">
              <a:schemeClr val="dk1"/>
            </a:gs>
            <a:gs pos="100000">
              <a:srgbClr val="5F73BF"/>
            </a:gs>
          </a:gsLst>
          <a:lin ang="5400000" scaled="0"/>
        </a:gradFill>
      </p:bgPr>
    </p:bg>
    <p:spTree>
      <p:nvGrpSpPr>
        <p:cNvPr id="9" name="Shape 9"/>
        <p:cNvGrpSpPr/>
        <p:nvPr/>
      </p:nvGrpSpPr>
      <p:grpSpPr>
        <a:xfrm>
          <a:off x="0" y="0"/>
          <a:ext cx="0" cy="0"/>
          <a:chOff x="0" y="0"/>
          <a:chExt cx="0" cy="0"/>
        </a:xfrm>
      </p:grpSpPr>
      <p:sp>
        <p:nvSpPr>
          <p:cNvPr id="10" name="Shape 10"/>
          <p:cNvSpPr/>
          <p:nvPr/>
        </p:nvSpPr>
        <p:spPr>
          <a:xfrm>
            <a:off x="0" y="0"/>
            <a:ext cx="365759" cy="6854455"/>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1" name="Shape 11"/>
          <p:cNvSpPr/>
          <p:nvPr/>
        </p:nvSpPr>
        <p:spPr>
          <a:xfrm>
            <a:off x="255290" y="5047394"/>
            <a:ext cx="73151" cy="1691640"/>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2" name="Shape 12"/>
          <p:cNvSpPr/>
          <p:nvPr/>
        </p:nvSpPr>
        <p:spPr>
          <a:xfrm>
            <a:off x="255290" y="4796819"/>
            <a:ext cx="73151" cy="228600"/>
          </a:xfrm>
          <a:prstGeom prst="rect">
            <a:avLst/>
          </a:prstGeom>
          <a:solidFill>
            <a:schemeClr val="accent3"/>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3" name="Shape 13"/>
          <p:cNvSpPr/>
          <p:nvPr/>
        </p:nvSpPr>
        <p:spPr>
          <a:xfrm>
            <a:off x="255290" y="4637685"/>
            <a:ext cx="73151" cy="137159"/>
          </a:xfrm>
          <a:prstGeom prst="rect">
            <a:avLst/>
          </a:prstGeom>
          <a:solidFill>
            <a:schemeClr val="dk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4" name="Shape 14"/>
          <p:cNvSpPr/>
          <p:nvPr/>
        </p:nvSpPr>
        <p:spPr>
          <a:xfrm>
            <a:off x="255290" y="4542558"/>
            <a:ext cx="73151" cy="73151"/>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5" name="Shape 15"/>
          <p:cNvSpPr/>
          <p:nvPr/>
        </p:nvSpPr>
        <p:spPr>
          <a:xfrm>
            <a:off x="309558" y="680477"/>
            <a:ext cx="45719"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6" name="Shape 16"/>
          <p:cNvSpPr/>
          <p:nvPr/>
        </p:nvSpPr>
        <p:spPr>
          <a:xfrm>
            <a:off x="269072" y="680477"/>
            <a:ext cx="27431"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7" name="Shape 17"/>
          <p:cNvSpPr/>
          <p:nvPr/>
        </p:nvSpPr>
        <p:spPr>
          <a:xfrm>
            <a:off x="250019" y="680477"/>
            <a:ext cx="9143"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8" name="Shape 18"/>
          <p:cNvSpPr/>
          <p:nvPr/>
        </p:nvSpPr>
        <p:spPr>
          <a:xfrm>
            <a:off x="221767" y="680477"/>
            <a:ext cx="9143" cy="365759"/>
          </a:xfrm>
          <a:prstGeom prst="rect">
            <a:avLst/>
          </a:prstGeom>
          <a:solidFill>
            <a:srgbClr val="000000"/>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Corbel"/>
              <a:ea typeface="Corbel"/>
              <a:cs typeface="Corbel"/>
              <a:sym typeface="Corbel"/>
            </a:endParaRPr>
          </a:p>
        </p:txBody>
      </p:sp>
      <p:sp>
        <p:nvSpPr>
          <p:cNvPr id="19" name="Shape 19"/>
          <p:cNvSpPr txBox="1"/>
          <p:nvPr>
            <p:ph type="title"/>
          </p:nvPr>
        </p:nvSpPr>
        <p:spPr>
          <a:xfrm>
            <a:off x="914400" y="512064"/>
            <a:ext cx="7772400" cy="914400"/>
          </a:xfrm>
          <a:prstGeom prst="rect">
            <a:avLst/>
          </a:prstGeom>
          <a:noFill/>
          <a:ln>
            <a:noFill/>
          </a:ln>
        </p:spPr>
        <p:txBody>
          <a:bodyPr anchorCtr="0" anchor="t" bIns="91425" lIns="91425" rIns="91425" tIns="91425"/>
          <a:lstStyle>
            <a:lvl1pPr indent="0" lvl="0" marL="0" marR="0" rtl="0" algn="l">
              <a:spcBef>
                <a:spcPts val="0"/>
              </a:spcBef>
              <a:buClr>
                <a:srgbClr val="BCD4E0"/>
              </a:buClr>
              <a:buFont typeface="Consolas"/>
              <a:buNone/>
              <a:defRPr b="0" i="0" sz="4000" u="none" cap="none" strike="noStrike">
                <a:solidFill>
                  <a:srgbClr val="BCD4E0"/>
                </a:solidFill>
                <a:latin typeface="Consolas"/>
                <a:ea typeface="Consolas"/>
                <a:cs typeface="Consolas"/>
                <a:sym typeface="Consolas"/>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0" name="Shape 20"/>
          <p:cNvSpPr txBox="1"/>
          <p:nvPr>
            <p:ph idx="1" type="body"/>
          </p:nvPr>
        </p:nvSpPr>
        <p:spPr>
          <a:xfrm>
            <a:off x="914400" y="1783559"/>
            <a:ext cx="7772400" cy="4572000"/>
          </a:xfrm>
          <a:prstGeom prst="rect">
            <a:avLst/>
          </a:prstGeom>
          <a:noFill/>
          <a:ln>
            <a:noFill/>
          </a:ln>
        </p:spPr>
        <p:txBody>
          <a:bodyPr anchorCtr="0" anchor="t" bIns="91425" lIns="91425" rIns="91425" tIns="91425"/>
          <a:lstStyle>
            <a:lvl1pPr indent="-167005" lvl="0" marL="411480" marR="0" rtl="0" algn="l">
              <a:spcBef>
                <a:spcPts val="700"/>
              </a:spcBef>
              <a:buClr>
                <a:schemeClr val="lt2"/>
              </a:buClr>
              <a:buSzPct val="95000"/>
              <a:buFont typeface="Noto Sans Symbols"/>
              <a:buChar char="▪"/>
              <a:defRPr b="0" i="0" sz="3000" u="none" cap="none" strike="noStrike">
                <a:solidFill>
                  <a:schemeClr val="lt1"/>
                </a:solidFill>
                <a:latin typeface="Corbel"/>
                <a:ea typeface="Corbel"/>
                <a:cs typeface="Corbel"/>
                <a:sym typeface="Corbel"/>
              </a:defRPr>
            </a:lvl1pPr>
            <a:lvl2pPr indent="-147573" lvl="1" marL="740664" marR="0" rtl="0" algn="l">
              <a:spcBef>
                <a:spcPts val="520"/>
              </a:spcBef>
              <a:buClr>
                <a:schemeClr val="accent2"/>
              </a:buClr>
              <a:buSzPct val="90000"/>
              <a:buFont typeface="Noto Sans Symbols"/>
              <a:buChar char="▫"/>
              <a:defRPr b="0" i="0" sz="2600" u="none" cap="none" strike="noStrike">
                <a:solidFill>
                  <a:schemeClr val="lt1"/>
                </a:solidFill>
                <a:latin typeface="Corbel"/>
                <a:ea typeface="Corbel"/>
                <a:cs typeface="Corbel"/>
                <a:sym typeface="Corbel"/>
              </a:defRPr>
            </a:lvl2pPr>
            <a:lvl3pPr indent="-82296" lvl="2" marL="996696" marR="0" rtl="0" algn="l">
              <a:spcBef>
                <a:spcPts val="480"/>
              </a:spcBef>
              <a:buClr>
                <a:schemeClr val="accent2"/>
              </a:buClr>
              <a:buSzPct val="100000"/>
              <a:buFont typeface="Noto Sans Symbols"/>
              <a:buChar char="◾"/>
              <a:defRPr b="0" i="0" sz="2400" u="none" cap="none" strike="noStrike">
                <a:solidFill>
                  <a:schemeClr val="lt1"/>
                </a:solidFill>
                <a:latin typeface="Corbel"/>
                <a:ea typeface="Corbel"/>
                <a:cs typeface="Corbel"/>
                <a:sym typeface="Corbel"/>
              </a:defRPr>
            </a:lvl3pPr>
            <a:lvl4pPr indent="-93472" lvl="3" marL="1261872" marR="0" rtl="0" algn="l">
              <a:spcBef>
                <a:spcPts val="440"/>
              </a:spcBef>
              <a:buClr>
                <a:schemeClr val="accent3"/>
              </a:buClr>
              <a:buSzPct val="100000"/>
              <a:buFont typeface="Noto Sans Symbols"/>
              <a:buChar char="•"/>
              <a:defRPr b="0" i="0" sz="2200" u="none" cap="none" strike="noStrike">
                <a:solidFill>
                  <a:schemeClr val="lt1"/>
                </a:solidFill>
                <a:latin typeface="Corbel"/>
                <a:ea typeface="Corbel"/>
                <a:cs typeface="Corbel"/>
                <a:sym typeface="Corbel"/>
              </a:defRPr>
            </a:lvl4pPr>
            <a:lvl5pPr indent="-84327" lvl="4" marL="1481328" marR="0" rtl="0" algn="l">
              <a:spcBef>
                <a:spcPts val="400"/>
              </a:spcBef>
              <a:buClr>
                <a:schemeClr val="accent3"/>
              </a:buClr>
              <a:buSzPct val="100000"/>
              <a:buFont typeface="Noto Sans Symbols"/>
              <a:buChar char="⚫"/>
              <a:defRPr b="0" i="0" sz="2000" u="none" cap="none" strike="noStrike">
                <a:solidFill>
                  <a:schemeClr val="lt1"/>
                </a:solidFill>
                <a:latin typeface="Corbel"/>
                <a:ea typeface="Corbel"/>
                <a:cs typeface="Corbel"/>
                <a:sym typeface="Corbel"/>
              </a:defRPr>
            </a:lvl5pPr>
            <a:lvl6pPr indent="-97027" lvl="5" marL="1709928" marR="0" rtl="0" algn="l">
              <a:spcBef>
                <a:spcPts val="360"/>
              </a:spcBef>
              <a:buClr>
                <a:schemeClr val="accent3"/>
              </a:buClr>
              <a:buSzPct val="100000"/>
              <a:buFont typeface="Noto Sans Symbols"/>
              <a:buChar char="⚫"/>
              <a:defRPr b="0" i="0" sz="1800" u="none" cap="none" strike="noStrike">
                <a:solidFill>
                  <a:schemeClr val="lt1"/>
                </a:solidFill>
                <a:latin typeface="Corbel"/>
                <a:ea typeface="Corbel"/>
                <a:cs typeface="Corbel"/>
                <a:sym typeface="Corbel"/>
              </a:defRPr>
            </a:lvl6pPr>
            <a:lvl7pPr indent="-85851" lvl="6" marL="1901951"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7pPr>
            <a:lvl8pPr indent="-87376" lvl="7" marL="2093976"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8pPr>
            <a:lvl9pPr indent="-88900" lvl="8" marL="2286000" marR="0" rtl="0" algn="l">
              <a:spcBef>
                <a:spcPts val="320"/>
              </a:spcBef>
              <a:buClr>
                <a:schemeClr val="accent4"/>
              </a:buClr>
              <a:buSzPct val="100000"/>
              <a:buFont typeface="Noto Sans Symbols"/>
              <a:buChar char="⚫"/>
              <a:defRPr b="0" i="0" sz="1600" u="none" cap="none" strike="noStrike">
                <a:solidFill>
                  <a:schemeClr val="lt1"/>
                </a:solidFill>
                <a:latin typeface="Corbel"/>
                <a:ea typeface="Corbel"/>
                <a:cs typeface="Corbel"/>
                <a:sym typeface="Corbel"/>
              </a:defRPr>
            </a:lvl9pPr>
          </a:lstStyle>
          <a:p/>
        </p:txBody>
      </p:sp>
      <p:sp>
        <p:nvSpPr>
          <p:cNvPr id="21" name="Shape 21"/>
          <p:cNvSpPr txBox="1"/>
          <p:nvPr>
            <p:ph idx="10" type="dt"/>
          </p:nvPr>
        </p:nvSpPr>
        <p:spPr>
          <a:xfrm>
            <a:off x="6477000" y="6416675"/>
            <a:ext cx="2133599" cy="365125"/>
          </a:xfrm>
          <a:prstGeom prst="rect">
            <a:avLst/>
          </a:prstGeom>
          <a:noFill/>
          <a:ln>
            <a:noFill/>
          </a:ln>
        </p:spPr>
        <p:txBody>
          <a:bodyPr anchorCtr="0" anchor="b" bIns="91425" lIns="91425" rIns="91425" tIns="91425"/>
          <a:lstStyle>
            <a:lvl1pPr indent="0" lvl="0" marL="0" marR="0" rtl="0" algn="l">
              <a:spcBef>
                <a:spcPts val="0"/>
              </a:spcBef>
              <a:buNone/>
              <a:defRPr b="0" i="0" sz="1100" u="none" cap="none" strike="noStrike">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22" name="Shape 22"/>
          <p:cNvSpPr txBox="1"/>
          <p:nvPr>
            <p:ph idx="11" type="ftr"/>
          </p:nvPr>
        </p:nvSpPr>
        <p:spPr>
          <a:xfrm>
            <a:off x="914400" y="6416675"/>
            <a:ext cx="5562600" cy="365125"/>
          </a:xfrm>
          <a:prstGeom prst="rect">
            <a:avLst/>
          </a:prstGeom>
          <a:noFill/>
          <a:ln>
            <a:noFill/>
          </a:ln>
        </p:spPr>
        <p:txBody>
          <a:bodyPr anchorCtr="0" anchor="b" bIns="91425" lIns="91425" rIns="91425" tIns="91425"/>
          <a:lstStyle>
            <a:lvl1pPr indent="0" lvl="0" marL="0" marR="0" rtl="0" algn="r">
              <a:spcBef>
                <a:spcPts val="0"/>
              </a:spcBef>
              <a:buNone/>
              <a:defRPr b="0" i="0" sz="1100" u="none" cap="none" strike="noStrike">
                <a:solidFill>
                  <a:schemeClr val="lt2"/>
                </a:solidFill>
                <a:latin typeface="Corbel"/>
                <a:ea typeface="Corbel"/>
                <a:cs typeface="Corbel"/>
                <a:sym typeface="Corbel"/>
              </a:defRPr>
            </a:lvl1pPr>
            <a:lvl2pPr indent="0" lvl="1" marL="457200" marR="0" rtl="0" algn="l">
              <a:spcBef>
                <a:spcPts val="0"/>
              </a:spcBef>
              <a:buNone/>
              <a:defRPr b="0" i="0" sz="1800" u="none" cap="none" strike="noStrike">
                <a:solidFill>
                  <a:schemeClr val="lt1"/>
                </a:solidFill>
                <a:latin typeface="Corbel"/>
                <a:ea typeface="Corbel"/>
                <a:cs typeface="Corbel"/>
                <a:sym typeface="Corbel"/>
              </a:defRPr>
            </a:lvl2pPr>
            <a:lvl3pPr indent="0" lvl="2" marL="914400" marR="0" rtl="0" algn="l">
              <a:spcBef>
                <a:spcPts val="0"/>
              </a:spcBef>
              <a:buNone/>
              <a:defRPr b="0" i="0" sz="1800" u="none" cap="none" strike="noStrike">
                <a:solidFill>
                  <a:schemeClr val="lt1"/>
                </a:solidFill>
                <a:latin typeface="Corbel"/>
                <a:ea typeface="Corbel"/>
                <a:cs typeface="Corbel"/>
                <a:sym typeface="Corbel"/>
              </a:defRPr>
            </a:lvl3pPr>
            <a:lvl4pPr indent="0" lvl="3" marL="1371600" marR="0" rtl="0" algn="l">
              <a:spcBef>
                <a:spcPts val="0"/>
              </a:spcBef>
              <a:buNone/>
              <a:defRPr b="0" i="0" sz="1800" u="none" cap="none" strike="noStrike">
                <a:solidFill>
                  <a:schemeClr val="lt1"/>
                </a:solidFill>
                <a:latin typeface="Corbel"/>
                <a:ea typeface="Corbel"/>
                <a:cs typeface="Corbel"/>
                <a:sym typeface="Corbel"/>
              </a:defRPr>
            </a:lvl4pPr>
            <a:lvl5pPr indent="0" lvl="4" marL="1828800" marR="0" rtl="0" algn="l">
              <a:spcBef>
                <a:spcPts val="0"/>
              </a:spcBef>
              <a:buNone/>
              <a:defRPr b="0" i="0" sz="1800" u="none" cap="none" strike="noStrike">
                <a:solidFill>
                  <a:schemeClr val="lt1"/>
                </a:solidFill>
                <a:latin typeface="Corbel"/>
                <a:ea typeface="Corbel"/>
                <a:cs typeface="Corbel"/>
                <a:sym typeface="Corbel"/>
              </a:defRPr>
            </a:lvl5pPr>
            <a:lvl6pPr indent="0" lvl="5" marL="2286000" marR="0" rtl="0" algn="l">
              <a:spcBef>
                <a:spcPts val="0"/>
              </a:spcBef>
              <a:buNone/>
              <a:defRPr b="0" i="0" sz="1800" u="none" cap="none" strike="noStrike">
                <a:solidFill>
                  <a:schemeClr val="lt1"/>
                </a:solidFill>
                <a:latin typeface="Corbel"/>
                <a:ea typeface="Corbel"/>
                <a:cs typeface="Corbel"/>
                <a:sym typeface="Corbel"/>
              </a:defRPr>
            </a:lvl6pPr>
            <a:lvl7pPr indent="0" lvl="6" marL="2743200" marR="0" rtl="0" algn="l">
              <a:spcBef>
                <a:spcPts val="0"/>
              </a:spcBef>
              <a:buNone/>
              <a:defRPr b="0" i="0" sz="1800" u="none" cap="none" strike="noStrike">
                <a:solidFill>
                  <a:schemeClr val="lt1"/>
                </a:solidFill>
                <a:latin typeface="Corbel"/>
                <a:ea typeface="Corbel"/>
                <a:cs typeface="Corbel"/>
                <a:sym typeface="Corbel"/>
              </a:defRPr>
            </a:lvl7pPr>
            <a:lvl8pPr indent="0" lvl="7" marL="3200400" marR="0" rtl="0" algn="l">
              <a:spcBef>
                <a:spcPts val="0"/>
              </a:spcBef>
              <a:buNone/>
              <a:defRPr b="0" i="0" sz="1800" u="none" cap="none" strike="noStrike">
                <a:solidFill>
                  <a:schemeClr val="lt1"/>
                </a:solidFill>
                <a:latin typeface="Corbel"/>
                <a:ea typeface="Corbel"/>
                <a:cs typeface="Corbel"/>
                <a:sym typeface="Corbel"/>
              </a:defRPr>
            </a:lvl8pPr>
            <a:lvl9pPr indent="0" lvl="8" marL="3657600" marR="0" rtl="0" algn="l">
              <a:spcBef>
                <a:spcPts val="0"/>
              </a:spcBef>
              <a:buNone/>
              <a:defRPr b="0" i="0" sz="1800" u="none" cap="none" strike="noStrike">
                <a:solidFill>
                  <a:schemeClr val="lt1"/>
                </a:solidFill>
                <a:latin typeface="Corbel"/>
                <a:ea typeface="Corbel"/>
                <a:cs typeface="Corbel"/>
                <a:sym typeface="Corbel"/>
              </a:defRPr>
            </a:lvl9pPr>
          </a:lstStyle>
          <a:p/>
        </p:txBody>
      </p:sp>
      <p:sp>
        <p:nvSpPr>
          <p:cNvPr id="23" name="Shape 23"/>
          <p:cNvSpPr txBox="1"/>
          <p:nvPr>
            <p:ph idx="12" type="sldNum"/>
          </p:nvPr>
        </p:nvSpPr>
        <p:spPr>
          <a:xfrm>
            <a:off x="8610600" y="6416675"/>
            <a:ext cx="457200" cy="365125"/>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chemeClr val="lt2"/>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ctrTitle"/>
          </p:nvPr>
        </p:nvSpPr>
        <p:spPr>
          <a:xfrm>
            <a:off x="914400" y="4343400"/>
            <a:ext cx="7772400" cy="1975103"/>
          </a:xfrm>
          <a:prstGeom prst="rect">
            <a:avLst/>
          </a:prstGeom>
          <a:noFill/>
          <a:ln>
            <a:noFill/>
          </a:ln>
        </p:spPr>
        <p:txBody>
          <a:bodyPr anchorCtr="0" anchor="t" bIns="45700" lIns="91425" rIns="91425" tIns="45700">
            <a:noAutofit/>
          </a:bodyPr>
          <a:lstStyle/>
          <a:p>
            <a:pPr indent="0" lvl="0" marL="0" marR="9144" rtl="0" algn="ctr">
              <a:spcBef>
                <a:spcPts val="0"/>
              </a:spcBef>
              <a:buClr>
                <a:srgbClr val="BCD4E0"/>
              </a:buClr>
              <a:buSzPct val="25000"/>
              <a:buFont typeface="Consolas"/>
              <a:buNone/>
            </a:pPr>
            <a:r>
              <a:rPr b="1" i="0" lang="en-US" sz="4000" u="none" cap="none" strike="noStrike">
                <a:solidFill>
                  <a:srgbClr val="BCD4E0"/>
                </a:solidFill>
                <a:latin typeface="Consolas"/>
                <a:ea typeface="Consolas"/>
                <a:cs typeface="Consolas"/>
                <a:sym typeface="Consolas"/>
              </a:rPr>
              <a:t>LIMASSOL SPACE APPS 2017 </a:t>
            </a:r>
          </a:p>
        </p:txBody>
      </p:sp>
      <p:sp>
        <p:nvSpPr>
          <p:cNvPr id="152" name="Shape 152"/>
          <p:cNvSpPr txBox="1"/>
          <p:nvPr>
            <p:ph idx="1" type="subTitle"/>
          </p:nvPr>
        </p:nvSpPr>
        <p:spPr>
          <a:xfrm>
            <a:off x="914400" y="2634265"/>
            <a:ext cx="7772400" cy="1508700"/>
          </a:xfrm>
          <a:prstGeom prst="rect">
            <a:avLst/>
          </a:prstGeom>
          <a:noFill/>
          <a:ln>
            <a:noFill/>
          </a:ln>
        </p:spPr>
        <p:txBody>
          <a:bodyPr anchorCtr="0" anchor="b" bIns="45700" lIns="100575" rIns="91425" tIns="45700">
            <a:noAutofit/>
          </a:bodyPr>
          <a:lstStyle/>
          <a:p>
            <a:pPr indent="0" lvl="0" marL="0" marR="0" rtl="0" algn="ctr">
              <a:spcBef>
                <a:spcPts val="0"/>
              </a:spcBef>
              <a:buClr>
                <a:schemeClr val="lt2"/>
              </a:buClr>
              <a:buSzPct val="25000"/>
              <a:buFont typeface="Noto Sans Symbols"/>
              <a:buNone/>
            </a:pPr>
            <a:r>
              <a:rPr b="0" i="0" lang="en-US" sz="4000" u="none" cap="none" strike="noStrike">
                <a:solidFill>
                  <a:schemeClr val="lt1"/>
                </a:solidFill>
                <a:latin typeface="Corbel"/>
                <a:ea typeface="Corbel"/>
                <a:cs typeface="Corbel"/>
                <a:sym typeface="Corbel"/>
              </a:rPr>
              <a:t>Agreenspace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512064"/>
            <a:ext cx="8229600" cy="914400"/>
          </a:xfrm>
          <a:prstGeom prst="rect">
            <a:avLst/>
          </a:prstGeom>
        </p:spPr>
        <p:txBody>
          <a:bodyPr anchorCtr="0" anchor="t" bIns="91425" lIns="91425" rIns="91425" tIns="91425">
            <a:noAutofit/>
          </a:bodyPr>
          <a:lstStyle/>
          <a:p>
            <a:pPr lvl="0">
              <a:spcBef>
                <a:spcPts val="0"/>
              </a:spcBef>
              <a:buNone/>
            </a:pPr>
            <a:r>
              <a:rPr lang="en-US"/>
              <a:t>Power </a:t>
            </a:r>
            <a:r>
              <a:rPr lang="en-US"/>
              <a:t>competition</a:t>
            </a:r>
          </a:p>
        </p:txBody>
      </p:sp>
      <p:sp>
        <p:nvSpPr>
          <p:cNvPr id="206" name="Shape 206"/>
          <p:cNvSpPr txBox="1"/>
          <p:nvPr>
            <p:ph idx="1" type="body"/>
          </p:nvPr>
        </p:nvSpPr>
        <p:spPr>
          <a:xfrm>
            <a:off x="896225" y="1780250"/>
            <a:ext cx="7121100" cy="4526100"/>
          </a:xfrm>
          <a:prstGeom prst="rect">
            <a:avLst/>
          </a:prstGeom>
        </p:spPr>
        <p:txBody>
          <a:bodyPr anchorCtr="0" anchor="t" bIns="91425" lIns="91425" rIns="91425" tIns="91425">
            <a:noAutofit/>
          </a:bodyPr>
          <a:lstStyle/>
          <a:p>
            <a:pPr indent="-69850" lvl="0" marL="0" rtl="0">
              <a:lnSpc>
                <a:spcPct val="115000"/>
              </a:lnSpc>
              <a:spcBef>
                <a:spcPts val="0"/>
              </a:spcBef>
              <a:spcAft>
                <a:spcPts val="1000"/>
              </a:spcAft>
              <a:buClr>
                <a:schemeClr val="dk1"/>
              </a:buClr>
              <a:buSzPct val="36666"/>
              <a:buFont typeface="Arial"/>
              <a:buNone/>
            </a:pPr>
            <a:r>
              <a:rPr lang="en-US" sz="3000">
                <a:solidFill>
                  <a:srgbClr val="F3F3F3"/>
                </a:solidFill>
                <a:latin typeface="Calibri"/>
                <a:ea typeface="Calibri"/>
                <a:cs typeface="Calibri"/>
                <a:sym typeface="Calibri"/>
              </a:rPr>
              <a:t> Simultaneously this can turn into a fun activity as the crew can compete against each other, in order to produce the highest monthly amount of electricity.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512064"/>
            <a:ext cx="82296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Specifications </a:t>
            </a:r>
          </a:p>
        </p:txBody>
      </p:sp>
      <p:sp>
        <p:nvSpPr>
          <p:cNvPr id="212" name="Shape 212"/>
          <p:cNvSpPr txBox="1"/>
          <p:nvPr>
            <p:ph idx="1" type="body"/>
          </p:nvPr>
        </p:nvSpPr>
        <p:spPr>
          <a:xfrm>
            <a:off x="404636" y="1473975"/>
            <a:ext cx="4107300" cy="4667700"/>
          </a:xfrm>
          <a:prstGeom prst="rect">
            <a:avLst/>
          </a:prstGeom>
          <a:noFill/>
          <a:ln>
            <a:noFill/>
          </a:ln>
        </p:spPr>
        <p:txBody>
          <a:bodyPr anchorCtr="0" anchor="t" bIns="45700" lIns="91425" rIns="91425" tIns="45700">
            <a:noAutofit/>
          </a:bodyPr>
          <a:lstStyle/>
          <a:p>
            <a:pPr indent="-347980" lvl="0" marL="411480" marR="0" rtl="0" algn="l">
              <a:lnSpc>
                <a:spcPct val="90000"/>
              </a:lnSpc>
              <a:spcBef>
                <a:spcPts val="0"/>
              </a:spcBef>
              <a:spcAft>
                <a:spcPts val="0"/>
              </a:spcAft>
              <a:buClr>
                <a:schemeClr val="lt2"/>
              </a:buClr>
              <a:buSzPct val="94634"/>
              <a:buFont typeface="Noto Sans Symbols"/>
              <a:buChar char="▪"/>
            </a:pPr>
            <a:r>
              <a:rPr b="0" i="0" lang="en-US" sz="2590" u="none" cap="none" strike="noStrike">
                <a:solidFill>
                  <a:schemeClr val="lt1"/>
                </a:solidFill>
                <a:latin typeface="Corbel"/>
                <a:ea typeface="Corbel"/>
                <a:cs typeface="Corbel"/>
                <a:sym typeface="Corbel"/>
              </a:rPr>
              <a:t>Workout bicycle with stand:</a:t>
            </a:r>
            <a:br>
              <a:rPr b="0" i="0" lang="en-US" sz="2590" u="none" cap="none" strike="noStrike">
                <a:solidFill>
                  <a:schemeClr val="lt1"/>
                </a:solidFill>
                <a:latin typeface="Corbel"/>
                <a:ea typeface="Corbel"/>
                <a:cs typeface="Corbel"/>
                <a:sym typeface="Corbel"/>
              </a:rPr>
            </a:br>
            <a:r>
              <a:rPr b="0" i="0" lang="en-US" sz="2590" u="none" cap="none" strike="noStrike">
                <a:solidFill>
                  <a:schemeClr val="lt1"/>
                </a:solidFill>
                <a:latin typeface="Corbel"/>
                <a:ea typeface="Corbel"/>
                <a:cs typeface="Corbel"/>
                <a:sym typeface="Corbel"/>
              </a:rPr>
              <a:t>-Light material</a:t>
            </a:r>
            <a:br>
              <a:rPr b="0" i="0" lang="en-US" sz="2590" u="none" cap="none" strike="noStrike">
                <a:solidFill>
                  <a:schemeClr val="lt1"/>
                </a:solidFill>
                <a:latin typeface="Corbel"/>
                <a:ea typeface="Corbel"/>
                <a:cs typeface="Corbel"/>
                <a:sym typeface="Corbel"/>
              </a:rPr>
            </a:br>
            <a:r>
              <a:rPr b="0" i="0" lang="en-US" sz="2590" u="none" cap="none" strike="noStrike">
                <a:solidFill>
                  <a:schemeClr val="lt1"/>
                </a:solidFill>
                <a:latin typeface="Corbel"/>
                <a:ea typeface="Corbel"/>
                <a:cs typeface="Corbel"/>
                <a:sym typeface="Corbel"/>
              </a:rPr>
              <a:t>-Foldable skeleton</a:t>
            </a:r>
          </a:p>
          <a:p>
            <a:pPr indent="-347980" lvl="0" marL="411480" marR="0" rtl="0" algn="l">
              <a:lnSpc>
                <a:spcPct val="90000"/>
              </a:lnSpc>
              <a:spcBef>
                <a:spcPts val="700"/>
              </a:spcBef>
              <a:spcAft>
                <a:spcPts val="0"/>
              </a:spcAft>
              <a:buClr>
                <a:schemeClr val="lt2"/>
              </a:buClr>
              <a:buSzPct val="94634"/>
              <a:buFont typeface="Noto Sans Symbols"/>
              <a:buChar char="▪"/>
            </a:pPr>
            <a:r>
              <a:rPr b="0" i="0" lang="en-US" sz="2590" u="none" cap="none" strike="noStrike">
                <a:solidFill>
                  <a:schemeClr val="lt1"/>
                </a:solidFill>
                <a:latin typeface="Corbel"/>
                <a:ea typeface="Corbel"/>
                <a:cs typeface="Corbel"/>
                <a:sym typeface="Corbel"/>
              </a:rPr>
              <a:t>Screen panel for data, such as:</a:t>
            </a:r>
            <a:br>
              <a:rPr b="0" i="0" lang="en-US" sz="2590" u="none" cap="none" strike="noStrike">
                <a:solidFill>
                  <a:schemeClr val="lt1"/>
                </a:solidFill>
                <a:latin typeface="Corbel"/>
                <a:ea typeface="Corbel"/>
                <a:cs typeface="Corbel"/>
                <a:sym typeface="Corbel"/>
              </a:rPr>
            </a:br>
            <a:r>
              <a:rPr b="0" i="0" lang="en-US" sz="2590" u="none" cap="none" strike="noStrike">
                <a:solidFill>
                  <a:schemeClr val="lt1"/>
                </a:solidFill>
                <a:latin typeface="Corbel"/>
                <a:ea typeface="Corbel"/>
                <a:cs typeface="Corbel"/>
                <a:sym typeface="Corbel"/>
              </a:rPr>
              <a:t>- Burned Calories</a:t>
            </a:r>
            <a:br>
              <a:rPr b="0" i="0" lang="en-US" sz="2590" u="none" cap="none" strike="noStrike">
                <a:solidFill>
                  <a:schemeClr val="lt1"/>
                </a:solidFill>
                <a:latin typeface="Corbel"/>
                <a:ea typeface="Corbel"/>
                <a:cs typeface="Corbel"/>
                <a:sym typeface="Corbel"/>
              </a:rPr>
            </a:br>
            <a:r>
              <a:rPr b="0" i="0" lang="en-US" sz="2590" u="none" cap="none" strike="noStrike">
                <a:solidFill>
                  <a:schemeClr val="lt1"/>
                </a:solidFill>
                <a:latin typeface="Corbel"/>
                <a:ea typeface="Corbel"/>
                <a:cs typeface="Corbel"/>
                <a:sym typeface="Corbel"/>
              </a:rPr>
              <a:t>- Speed </a:t>
            </a:r>
            <a:br>
              <a:rPr b="0" i="0" lang="en-US" sz="2590" u="none" cap="none" strike="noStrike">
                <a:solidFill>
                  <a:schemeClr val="lt1"/>
                </a:solidFill>
                <a:latin typeface="Corbel"/>
                <a:ea typeface="Corbel"/>
                <a:cs typeface="Corbel"/>
                <a:sym typeface="Corbel"/>
              </a:rPr>
            </a:br>
            <a:r>
              <a:rPr b="0" i="0" lang="en-US" sz="2590" u="none" cap="none" strike="noStrike">
                <a:solidFill>
                  <a:schemeClr val="lt1"/>
                </a:solidFill>
                <a:latin typeface="Corbel"/>
                <a:ea typeface="Corbel"/>
                <a:cs typeface="Corbel"/>
                <a:sym typeface="Corbel"/>
              </a:rPr>
              <a:t>-Distance</a:t>
            </a:r>
            <a:br>
              <a:rPr b="0" i="0" lang="en-US" sz="2590" u="none" cap="none" strike="noStrike">
                <a:solidFill>
                  <a:schemeClr val="lt1"/>
                </a:solidFill>
                <a:latin typeface="Corbel"/>
                <a:ea typeface="Corbel"/>
                <a:cs typeface="Corbel"/>
                <a:sym typeface="Corbel"/>
              </a:rPr>
            </a:br>
            <a:r>
              <a:rPr b="0" i="0" lang="en-US" sz="2590" u="none" cap="none" strike="noStrike">
                <a:solidFill>
                  <a:schemeClr val="lt1"/>
                </a:solidFill>
                <a:latin typeface="Corbel"/>
                <a:ea typeface="Corbel"/>
                <a:cs typeface="Corbel"/>
                <a:sym typeface="Corbel"/>
              </a:rPr>
              <a:t>- Produced energy </a:t>
            </a:r>
            <a:br>
              <a:rPr b="0" i="0" lang="en-US" sz="2590" u="none" cap="none" strike="noStrike">
                <a:solidFill>
                  <a:schemeClr val="lt1"/>
                </a:solidFill>
                <a:latin typeface="Corbel"/>
                <a:ea typeface="Corbel"/>
                <a:cs typeface="Corbel"/>
                <a:sym typeface="Corbel"/>
              </a:rPr>
            </a:br>
            <a:r>
              <a:rPr b="0" i="0" lang="en-US" sz="2590" u="none" cap="none" strike="noStrike">
                <a:solidFill>
                  <a:schemeClr val="lt1"/>
                </a:solidFill>
                <a:latin typeface="Corbel"/>
                <a:ea typeface="Corbel"/>
                <a:cs typeface="Corbel"/>
                <a:sym typeface="Corbel"/>
              </a:rPr>
              <a:t>-  Total saved power indication</a:t>
            </a:r>
          </a:p>
          <a:p>
            <a:pPr indent="-347980" lvl="0" marL="411480" marR="0" rtl="0" algn="l">
              <a:lnSpc>
                <a:spcPct val="90000"/>
              </a:lnSpc>
              <a:spcBef>
                <a:spcPts val="700"/>
              </a:spcBef>
              <a:spcAft>
                <a:spcPts val="0"/>
              </a:spcAft>
              <a:buClr>
                <a:schemeClr val="lt2"/>
              </a:buClr>
              <a:buSzPct val="94634"/>
              <a:buFont typeface="Noto Sans Symbols"/>
              <a:buNone/>
            </a:pPr>
            <a:r>
              <a:t/>
            </a:r>
            <a:endParaRPr b="0" i="0" sz="2590" u="none" cap="none" strike="noStrike">
              <a:solidFill>
                <a:schemeClr val="lt1"/>
              </a:solidFill>
              <a:latin typeface="Corbel"/>
              <a:ea typeface="Corbel"/>
              <a:cs typeface="Corbel"/>
              <a:sym typeface="Corbel"/>
            </a:endParaRPr>
          </a:p>
          <a:p>
            <a:pPr indent="-347980" lvl="0" marL="411480" marR="0" rtl="0" algn="l">
              <a:lnSpc>
                <a:spcPct val="90000"/>
              </a:lnSpc>
              <a:spcBef>
                <a:spcPts val="700"/>
              </a:spcBef>
              <a:buClr>
                <a:schemeClr val="lt2"/>
              </a:buClr>
              <a:buSzPct val="94634"/>
              <a:buFont typeface="Noto Sans Symbols"/>
              <a:buNone/>
            </a:pPr>
            <a:r>
              <a:t/>
            </a:r>
            <a:endParaRPr b="0" i="0" sz="2590" u="none" cap="none" strike="noStrike">
              <a:solidFill>
                <a:schemeClr val="lt1"/>
              </a:solidFill>
              <a:latin typeface="Corbel"/>
              <a:ea typeface="Corbel"/>
              <a:cs typeface="Corbel"/>
              <a:sym typeface="Corbel"/>
            </a:endParaRPr>
          </a:p>
        </p:txBody>
      </p:sp>
      <p:sp>
        <p:nvSpPr>
          <p:cNvPr id="213" name="Shape 213"/>
          <p:cNvSpPr txBox="1"/>
          <p:nvPr>
            <p:ph idx="2" type="body"/>
          </p:nvPr>
        </p:nvSpPr>
        <p:spPr>
          <a:xfrm>
            <a:off x="4646219" y="1473975"/>
            <a:ext cx="4165200" cy="4667700"/>
          </a:xfrm>
          <a:prstGeom prst="rect">
            <a:avLst/>
          </a:prstGeom>
          <a:noFill/>
          <a:ln>
            <a:noFill/>
          </a:ln>
        </p:spPr>
        <p:txBody>
          <a:bodyPr anchorCtr="0" anchor="t" bIns="45700" lIns="91425" rIns="91425" tIns="45700">
            <a:noAutofit/>
          </a:bodyPr>
          <a:lstStyle/>
          <a:p>
            <a:pPr indent="-347980" lvl="0" marL="411480" marR="0" rtl="0" algn="l">
              <a:lnSpc>
                <a:spcPct val="90000"/>
              </a:lnSpc>
              <a:spcBef>
                <a:spcPts val="0"/>
              </a:spcBef>
              <a:spcAft>
                <a:spcPts val="0"/>
              </a:spcAft>
              <a:buClr>
                <a:schemeClr val="lt2"/>
              </a:buClr>
              <a:buSzPct val="94634"/>
              <a:buFont typeface="Noto Sans Symbols"/>
              <a:buChar char="▪"/>
            </a:pPr>
            <a:r>
              <a:rPr b="0" i="0" lang="en-US" sz="2590" u="none" cap="none" strike="noStrike">
                <a:solidFill>
                  <a:schemeClr val="lt1"/>
                </a:solidFill>
                <a:latin typeface="Corbel"/>
                <a:ea typeface="Corbel"/>
                <a:cs typeface="Corbel"/>
                <a:sym typeface="Corbel"/>
              </a:rPr>
              <a:t>Drive belt</a:t>
            </a:r>
          </a:p>
          <a:p>
            <a:pPr indent="-347980" lvl="0" marL="411480" marR="0" rtl="0" algn="l">
              <a:lnSpc>
                <a:spcPct val="90000"/>
              </a:lnSpc>
              <a:spcBef>
                <a:spcPts val="700"/>
              </a:spcBef>
              <a:spcAft>
                <a:spcPts val="0"/>
              </a:spcAft>
              <a:buClr>
                <a:schemeClr val="lt2"/>
              </a:buClr>
              <a:buSzPct val="94634"/>
              <a:buFont typeface="Noto Sans Symbols"/>
              <a:buChar char="▪"/>
            </a:pPr>
            <a:r>
              <a:rPr b="0" i="0" lang="en-US" sz="2590" u="none" cap="none" strike="noStrike">
                <a:solidFill>
                  <a:schemeClr val="lt1"/>
                </a:solidFill>
                <a:latin typeface="Corbel"/>
                <a:ea typeface="Corbel"/>
                <a:cs typeface="Corbel"/>
                <a:sym typeface="Corbel"/>
              </a:rPr>
              <a:t>Motor</a:t>
            </a:r>
          </a:p>
          <a:p>
            <a:pPr indent="-347980" lvl="0" marL="411480" marR="0" rtl="0" algn="l">
              <a:lnSpc>
                <a:spcPct val="90000"/>
              </a:lnSpc>
              <a:spcBef>
                <a:spcPts val="700"/>
              </a:spcBef>
              <a:spcAft>
                <a:spcPts val="0"/>
              </a:spcAft>
              <a:buClr>
                <a:schemeClr val="lt2"/>
              </a:buClr>
              <a:buSzPct val="94634"/>
              <a:buFont typeface="Noto Sans Symbols"/>
              <a:buChar char="▪"/>
            </a:pPr>
            <a:r>
              <a:rPr b="0" i="0" lang="en-US" sz="2590" u="none" cap="none" strike="noStrike">
                <a:solidFill>
                  <a:schemeClr val="lt1"/>
                </a:solidFill>
                <a:latin typeface="Corbel"/>
                <a:ea typeface="Corbel"/>
                <a:cs typeface="Corbel"/>
                <a:sym typeface="Corbel"/>
              </a:rPr>
              <a:t>Battery</a:t>
            </a:r>
          </a:p>
          <a:p>
            <a:pPr indent="-347980" lvl="0" marL="411480" marR="0" rtl="0" algn="l">
              <a:lnSpc>
                <a:spcPct val="90000"/>
              </a:lnSpc>
              <a:spcBef>
                <a:spcPts val="700"/>
              </a:spcBef>
              <a:spcAft>
                <a:spcPts val="0"/>
              </a:spcAft>
              <a:buClr>
                <a:schemeClr val="lt2"/>
              </a:buClr>
              <a:buSzPct val="94634"/>
              <a:buFont typeface="Noto Sans Symbols"/>
              <a:buChar char="▪"/>
            </a:pPr>
            <a:r>
              <a:rPr b="0" i="0" lang="en-US" sz="2590" u="none" cap="none" strike="noStrike">
                <a:solidFill>
                  <a:schemeClr val="lt1"/>
                </a:solidFill>
                <a:latin typeface="Corbel"/>
                <a:ea typeface="Corbel"/>
                <a:cs typeface="Corbel"/>
                <a:sym typeface="Corbel"/>
              </a:rPr>
              <a:t>Inverter</a:t>
            </a:r>
          </a:p>
          <a:p>
            <a:pPr indent="-347980" lvl="0" marL="411480" marR="0" rtl="0" algn="l">
              <a:lnSpc>
                <a:spcPct val="90000"/>
              </a:lnSpc>
              <a:spcBef>
                <a:spcPts val="700"/>
              </a:spcBef>
              <a:spcAft>
                <a:spcPts val="0"/>
              </a:spcAft>
              <a:buClr>
                <a:schemeClr val="lt2"/>
              </a:buClr>
              <a:buSzPct val="94634"/>
              <a:buFont typeface="Noto Sans Symbols"/>
              <a:buChar char="▪"/>
            </a:pPr>
            <a:r>
              <a:rPr b="0" i="0" lang="en-US" sz="2590" u="none" cap="none" strike="noStrike">
                <a:solidFill>
                  <a:schemeClr val="lt1"/>
                </a:solidFill>
                <a:latin typeface="Corbel"/>
                <a:ea typeface="Corbel"/>
                <a:cs typeface="Corbel"/>
                <a:sym typeface="Corbel"/>
              </a:rPr>
              <a:t>Sockets</a:t>
            </a:r>
          </a:p>
          <a:p>
            <a:pPr indent="-347980" lvl="0" marL="411480" marR="0" rtl="0" algn="l">
              <a:lnSpc>
                <a:spcPct val="90000"/>
              </a:lnSpc>
              <a:spcBef>
                <a:spcPts val="700"/>
              </a:spcBef>
              <a:buClr>
                <a:schemeClr val="lt2"/>
              </a:buClr>
              <a:buSzPct val="94634"/>
              <a:buFont typeface="Noto Sans Symbols"/>
              <a:buNone/>
            </a:pPr>
            <a:r>
              <a:t/>
            </a:r>
            <a:endParaRPr b="0" i="0" sz="2590" u="none" cap="none" strike="noStrike">
              <a:solidFill>
                <a:schemeClr val="lt1"/>
              </a:solidFill>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193" y="320137"/>
            <a:ext cx="82296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The mechanism</a:t>
            </a:r>
          </a:p>
        </p:txBody>
      </p:sp>
      <p:pic>
        <p:nvPicPr>
          <p:cNvPr descr="FHQFHO3GBVJH04Q.MEDIUM.jpg" id="219" name="Shape 219"/>
          <p:cNvPicPr preferRelativeResize="0"/>
          <p:nvPr>
            <p:ph idx="1" type="body"/>
          </p:nvPr>
        </p:nvPicPr>
        <p:blipFill rotWithShape="1">
          <a:blip r:embed="rId3">
            <a:alphaModFix/>
          </a:blip>
          <a:srcRect b="0" l="0" r="0" t="0"/>
          <a:stretch/>
        </p:blipFill>
        <p:spPr>
          <a:xfrm>
            <a:off x="611535" y="1084058"/>
            <a:ext cx="7786200" cy="3051600"/>
          </a:xfrm>
          <a:prstGeom prst="rect">
            <a:avLst/>
          </a:prstGeom>
          <a:noFill/>
          <a:ln>
            <a:noFill/>
          </a:ln>
        </p:spPr>
      </p:pic>
      <p:sp>
        <p:nvSpPr>
          <p:cNvPr id="220" name="Shape 220"/>
          <p:cNvSpPr txBox="1"/>
          <p:nvPr/>
        </p:nvSpPr>
        <p:spPr>
          <a:xfrm>
            <a:off x="241950" y="4195218"/>
            <a:ext cx="8660100" cy="2152800"/>
          </a:xfrm>
          <a:prstGeom prst="rect">
            <a:avLst/>
          </a:prstGeom>
          <a:noFill/>
          <a:ln>
            <a:noFill/>
          </a:ln>
        </p:spPr>
        <p:txBody>
          <a:bodyPr anchorCtr="0" anchor="t" bIns="45700" lIns="91425" rIns="91425" tIns="45700">
            <a:noAutofit/>
          </a:bodyPr>
          <a:lstStyle/>
          <a:p>
            <a:pPr indent="0" lvl="0" marL="0" marR="0" rtl="0" algn="l">
              <a:spcBef>
                <a:spcPts val="0"/>
              </a:spcBef>
              <a:buClr>
                <a:schemeClr val="lt1"/>
              </a:buClr>
              <a:buSzPct val="100000"/>
              <a:buFont typeface="Arial"/>
              <a:buChar char="•"/>
            </a:pPr>
            <a:r>
              <a:rPr b="1" i="0" lang="en-US" sz="2000" u="none" cap="none" strike="noStrike">
                <a:solidFill>
                  <a:schemeClr val="lt1"/>
                </a:solidFill>
                <a:latin typeface="Corbel"/>
                <a:ea typeface="Corbel"/>
                <a:cs typeface="Corbel"/>
                <a:sym typeface="Corbel"/>
              </a:rPr>
              <a:t>This mechanism is based on  the  conversion of kinetic energy into magnetic and then into electricity.</a:t>
            </a:r>
          </a:p>
          <a:p>
            <a:pPr indent="0" lvl="0" marL="0" marR="0" rtl="0" algn="l">
              <a:spcBef>
                <a:spcPts val="0"/>
              </a:spcBef>
              <a:buClr>
                <a:srgbClr val="F3F3F3"/>
              </a:buClr>
              <a:buSzPct val="100000"/>
              <a:buFont typeface="Arial"/>
              <a:buChar char="•"/>
            </a:pPr>
            <a:r>
              <a:rPr b="1" lang="en-US" sz="2000">
                <a:solidFill>
                  <a:srgbClr val="F3F3F3"/>
                </a:solidFill>
                <a:latin typeface="Corbel"/>
                <a:ea typeface="Corbel"/>
                <a:cs typeface="Corbel"/>
                <a:sym typeface="Corbel"/>
              </a:rPr>
              <a:t>Basically the production of the secondary source of energy will be based on working principle of the “Free Electric Bike” invented by Manoj Bhargava. Specifically the mechanic energy from the pedaling causes the production of magnetic energy in the motor which then converts into electricity.</a:t>
            </a:r>
          </a:p>
          <a:p>
            <a:pPr indent="0" lvl="0" marL="0" marR="0" rtl="0" algn="l">
              <a:spcBef>
                <a:spcPts val="0"/>
              </a:spcBef>
              <a:buClr>
                <a:schemeClr val="lt1"/>
              </a:buClr>
              <a:buSzPct val="100000"/>
              <a:buFont typeface="Arial"/>
              <a:buChar char="•"/>
            </a:pPr>
            <a:r>
              <a:rPr b="1" i="0" lang="en-US" sz="2000" u="none" cap="none" strike="noStrike">
                <a:solidFill>
                  <a:schemeClr val="lt1"/>
                </a:solidFill>
                <a:latin typeface="Corbel"/>
                <a:ea typeface="Corbel"/>
                <a:cs typeface="Corbel"/>
                <a:sym typeface="Corbel"/>
              </a:rPr>
              <a:t>This principle can be also used for other workout  equipment and el</a:t>
            </a:r>
            <a:r>
              <a:rPr b="1" lang="en-US" sz="2000">
                <a:solidFill>
                  <a:schemeClr val="lt1"/>
                </a:solidFill>
                <a:latin typeface="Corbel"/>
                <a:ea typeface="Corbel"/>
                <a:cs typeface="Corbel"/>
                <a:sym typeface="Corbel"/>
              </a:rPr>
              <a:t>ectronic devices</a:t>
            </a:r>
            <a:r>
              <a:rPr b="1" i="0" lang="en-US" sz="2000" u="none" cap="none" strike="noStrike">
                <a:solidFill>
                  <a:schemeClr val="lt1"/>
                </a:solidFill>
                <a:latin typeface="Corbel"/>
                <a:ea typeface="Corbel"/>
                <a:cs typeface="Corbel"/>
                <a:sym typeface="Corbel"/>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914400" y="512064"/>
            <a:ext cx="77724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Uses of produced electricity</a:t>
            </a:r>
          </a:p>
        </p:txBody>
      </p:sp>
      <p:sp>
        <p:nvSpPr>
          <p:cNvPr id="226" name="Shape 226"/>
          <p:cNvSpPr txBox="1"/>
          <p:nvPr>
            <p:ph idx="1" type="body"/>
          </p:nvPr>
        </p:nvSpPr>
        <p:spPr>
          <a:xfrm>
            <a:off x="914400" y="1783559"/>
            <a:ext cx="7772400" cy="4572000"/>
          </a:xfrm>
          <a:prstGeom prst="rect">
            <a:avLst/>
          </a:prstGeom>
          <a:noFill/>
          <a:ln>
            <a:noFill/>
          </a:ln>
        </p:spPr>
        <p:txBody>
          <a:bodyPr anchorCtr="0" anchor="t" bIns="45700" lIns="91425" rIns="91425" tIns="45700">
            <a:noAutofit/>
          </a:bodyPr>
          <a:lstStyle/>
          <a:p>
            <a:pPr indent="-347980" lvl="0" marL="411480" marR="0" rtl="0" algn="l">
              <a:spcBef>
                <a:spcPts val="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L</a:t>
            </a:r>
            <a:r>
              <a:rPr lang="en-US"/>
              <a:t>ED</a:t>
            </a:r>
            <a:r>
              <a:rPr b="0" i="0" lang="en-US" sz="3000" u="none" cap="none" strike="noStrike">
                <a:solidFill>
                  <a:schemeClr val="lt1"/>
                </a:solidFill>
                <a:latin typeface="Corbel"/>
                <a:ea typeface="Corbel"/>
                <a:cs typeface="Corbel"/>
                <a:sym typeface="Corbel"/>
              </a:rPr>
              <a:t> Lamps for lighting</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Mixer</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Fan</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Computer</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UV Lamps for cultivation </a:t>
            </a:r>
          </a:p>
          <a:p>
            <a:pPr indent="-347980" lvl="0" marL="411480" marR="0" rtl="0" algn="l">
              <a:spcBef>
                <a:spcPts val="700"/>
              </a:spcBef>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Etc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914400" y="512064"/>
            <a:ext cx="7772400" cy="914400"/>
          </a:xfrm>
          <a:prstGeom prst="rect">
            <a:avLst/>
          </a:prstGeom>
          <a:noFill/>
          <a:ln>
            <a:noFill/>
          </a:ln>
        </p:spPr>
        <p:txBody>
          <a:bodyPr anchorCtr="0" anchor="t" bIns="45700" lIns="91425" rIns="91425" tIns="45700">
            <a:noAutofit/>
          </a:bodyPr>
          <a:lstStyle/>
          <a:p>
            <a:pPr indent="0" lvl="0" marL="0" marR="0" rtl="0" algn="ctr">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Current cultivation effort</a:t>
            </a:r>
          </a:p>
        </p:txBody>
      </p:sp>
      <p:pic>
        <p:nvPicPr>
          <p:cNvPr descr="Untitled.png" id="232" name="Shape 232"/>
          <p:cNvPicPr preferRelativeResize="0"/>
          <p:nvPr>
            <p:ph idx="1" type="body"/>
          </p:nvPr>
        </p:nvPicPr>
        <p:blipFill rotWithShape="1">
          <a:blip r:embed="rId3">
            <a:alphaModFix/>
          </a:blip>
          <a:srcRect b="0" l="12132" r="12117" t="0"/>
          <a:stretch/>
        </p:blipFill>
        <p:spPr>
          <a:xfrm>
            <a:off x="0" y="1412775"/>
            <a:ext cx="5508103" cy="4434775"/>
          </a:xfrm>
          <a:prstGeom prst="rect">
            <a:avLst/>
          </a:prstGeom>
          <a:noFill/>
          <a:ln>
            <a:noFill/>
          </a:ln>
        </p:spPr>
      </p:pic>
      <p:pic>
        <p:nvPicPr>
          <p:cNvPr descr="2.png" id="233" name="Shape 233"/>
          <p:cNvPicPr preferRelativeResize="0"/>
          <p:nvPr/>
        </p:nvPicPr>
        <p:blipFill rotWithShape="1">
          <a:blip r:embed="rId4">
            <a:alphaModFix/>
          </a:blip>
          <a:srcRect b="5677" l="8810" r="6616" t="10480"/>
          <a:stretch/>
        </p:blipFill>
        <p:spPr>
          <a:xfrm>
            <a:off x="5508103" y="1412775"/>
            <a:ext cx="3635895" cy="43924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914400" y="521164"/>
            <a:ext cx="77724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00FF00"/>
                </a:solidFill>
                <a:latin typeface="Consolas"/>
                <a:ea typeface="Consolas"/>
                <a:cs typeface="Consolas"/>
                <a:sym typeface="Consolas"/>
              </a:rPr>
              <a:t>Gree</a:t>
            </a:r>
            <a:r>
              <a:rPr lang="en-US">
                <a:solidFill>
                  <a:srgbClr val="00FF00"/>
                </a:solidFill>
              </a:rPr>
              <a:t>n</a:t>
            </a:r>
            <a:r>
              <a:rPr lang="en-US"/>
              <a:t>-floor</a:t>
            </a:r>
            <a:br>
              <a:rPr b="0" i="0" lang="en-US" sz="4000" u="none" cap="none" strike="noStrike">
                <a:solidFill>
                  <a:srgbClr val="BCD4E0"/>
                </a:solidFill>
                <a:latin typeface="Consolas"/>
                <a:ea typeface="Consolas"/>
                <a:cs typeface="Consolas"/>
                <a:sym typeface="Consolas"/>
              </a:rPr>
            </a:br>
          </a:p>
        </p:txBody>
      </p:sp>
      <p:pic>
        <p:nvPicPr>
          <p:cNvPr descr="MHH-Model-Bldg-3D-All_montage.jpg" id="239" name="Shape 239"/>
          <p:cNvPicPr preferRelativeResize="0"/>
          <p:nvPr>
            <p:ph idx="1" type="body"/>
          </p:nvPr>
        </p:nvPicPr>
        <p:blipFill rotWithShape="1">
          <a:blip r:embed="rId3">
            <a:alphaModFix/>
          </a:blip>
          <a:srcRect b="0" l="0" r="0" t="0"/>
          <a:stretch/>
        </p:blipFill>
        <p:spPr>
          <a:xfrm>
            <a:off x="0" y="1700808"/>
            <a:ext cx="4945689" cy="3816424"/>
          </a:xfrm>
          <a:prstGeom prst="rect">
            <a:avLst/>
          </a:prstGeom>
          <a:noFill/>
          <a:ln>
            <a:noFill/>
          </a:ln>
        </p:spPr>
      </p:pic>
      <p:pic>
        <p:nvPicPr>
          <p:cNvPr descr="4-2nd-Floor-Plan-_-Layout_montage.jpg" id="240" name="Shape 240"/>
          <p:cNvPicPr preferRelativeResize="0"/>
          <p:nvPr/>
        </p:nvPicPr>
        <p:blipFill rotWithShape="1">
          <a:blip r:embed="rId4">
            <a:alphaModFix/>
          </a:blip>
          <a:srcRect b="0" l="0" r="0" t="0"/>
          <a:stretch/>
        </p:blipFill>
        <p:spPr>
          <a:xfrm>
            <a:off x="4259978" y="1772816"/>
            <a:ext cx="4884021" cy="3744415"/>
          </a:xfrm>
          <a:prstGeom prst="rect">
            <a:avLst/>
          </a:prstGeom>
          <a:noFill/>
          <a:ln>
            <a:noFill/>
          </a:ln>
        </p:spPr>
      </p:pic>
      <p:sp>
        <p:nvSpPr>
          <p:cNvPr id="241" name="Shape 241"/>
          <p:cNvSpPr txBox="1"/>
          <p:nvPr/>
        </p:nvSpPr>
        <p:spPr>
          <a:xfrm>
            <a:off x="2051719" y="5589239"/>
            <a:ext cx="1255472"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i="0" lang="en-US" sz="2400" u="none" cap="none" strike="noStrike">
                <a:solidFill>
                  <a:schemeClr val="lt1"/>
                </a:solidFill>
                <a:latin typeface="Corbel"/>
                <a:ea typeface="Corbel"/>
                <a:cs typeface="Corbel"/>
                <a:sym typeface="Corbel"/>
              </a:rPr>
              <a:t>The hab</a:t>
            </a:r>
          </a:p>
        </p:txBody>
      </p:sp>
      <p:sp>
        <p:nvSpPr>
          <p:cNvPr id="242" name="Shape 242"/>
          <p:cNvSpPr txBox="1"/>
          <p:nvPr/>
        </p:nvSpPr>
        <p:spPr>
          <a:xfrm>
            <a:off x="6372200" y="5589239"/>
            <a:ext cx="1296143"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2400">
                <a:solidFill>
                  <a:schemeClr val="lt1"/>
                </a:solidFill>
                <a:latin typeface="Corbel"/>
                <a:ea typeface="Corbel"/>
                <a:cs typeface="Corbel"/>
                <a:sym typeface="Corbel"/>
              </a:rPr>
              <a:t>2</a:t>
            </a:r>
            <a:r>
              <a:rPr b="1" baseline="30000" lang="en-US" sz="2400">
                <a:solidFill>
                  <a:schemeClr val="lt1"/>
                </a:solidFill>
                <a:latin typeface="Corbel"/>
                <a:ea typeface="Corbel"/>
                <a:cs typeface="Corbel"/>
                <a:sym typeface="Corbel"/>
              </a:rPr>
              <a:t>nd</a:t>
            </a:r>
            <a:r>
              <a:rPr b="1" lang="en-US" sz="2400">
                <a:solidFill>
                  <a:schemeClr val="lt1"/>
                </a:solidFill>
                <a:latin typeface="Corbel"/>
                <a:ea typeface="Corbel"/>
                <a:cs typeface="Corbel"/>
                <a:sym typeface="Corbel"/>
              </a:rPr>
              <a:t> floor</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p:nvPr/>
        </p:nvSpPr>
        <p:spPr>
          <a:xfrm>
            <a:off x="5220071" y="836712"/>
            <a:ext cx="2843807" cy="1152128"/>
          </a:xfrm>
          <a:prstGeom prst="rect">
            <a:avLst/>
          </a:prstGeom>
          <a:solidFill>
            <a:schemeClr val="accent1"/>
          </a:solidFill>
          <a:ln cap="flat" cmpd="sng" w="19050">
            <a:solidFill>
              <a:srgbClr val="984835"/>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pic>
        <p:nvPicPr>
          <p:cNvPr descr="The-Rooms.jpg" id="248" name="Shape 248"/>
          <p:cNvPicPr preferRelativeResize="0"/>
          <p:nvPr>
            <p:ph idx="1" type="body"/>
          </p:nvPr>
        </p:nvPicPr>
        <p:blipFill rotWithShape="1">
          <a:blip r:embed="rId3">
            <a:alphaModFix/>
          </a:blip>
          <a:srcRect b="0" l="0" r="0" t="0"/>
          <a:stretch/>
        </p:blipFill>
        <p:spPr>
          <a:xfrm>
            <a:off x="1979711" y="2636911"/>
            <a:ext cx="5470374" cy="3528391"/>
          </a:xfrm>
          <a:prstGeom prst="rect">
            <a:avLst/>
          </a:prstGeom>
          <a:noFill/>
          <a:ln>
            <a:noFill/>
          </a:ln>
        </p:spPr>
      </p:pic>
      <p:cxnSp>
        <p:nvCxnSpPr>
          <p:cNvPr id="249" name="Shape 249"/>
          <p:cNvCxnSpPr/>
          <p:nvPr/>
        </p:nvCxnSpPr>
        <p:spPr>
          <a:xfrm>
            <a:off x="2987824" y="1965033"/>
            <a:ext cx="720080" cy="815894"/>
          </a:xfrm>
          <a:prstGeom prst="straightConnector1">
            <a:avLst/>
          </a:prstGeom>
          <a:noFill/>
          <a:ln cap="flat" cmpd="sng" w="50800">
            <a:solidFill>
              <a:srgbClr val="FFE947"/>
            </a:solidFill>
            <a:prstDash val="solid"/>
            <a:round/>
            <a:headEnd len="med" w="med" type="none"/>
            <a:tailEnd len="lg" w="lg" type="stealth"/>
          </a:ln>
        </p:spPr>
      </p:cxnSp>
      <p:sp>
        <p:nvSpPr>
          <p:cNvPr id="250" name="Shape 250"/>
          <p:cNvSpPr txBox="1"/>
          <p:nvPr/>
        </p:nvSpPr>
        <p:spPr>
          <a:xfrm>
            <a:off x="1115616" y="764704"/>
            <a:ext cx="3744415" cy="120032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400">
                <a:solidFill>
                  <a:schemeClr val="lt1"/>
                </a:solidFill>
                <a:latin typeface="Corbel"/>
                <a:ea typeface="Corbel"/>
                <a:cs typeface="Corbel"/>
                <a:sym typeface="Corbel"/>
              </a:rPr>
              <a:t>As you can see there is a lot of free space on the ceiling above the landing</a:t>
            </a:r>
          </a:p>
        </p:txBody>
      </p:sp>
      <p:sp>
        <p:nvSpPr>
          <p:cNvPr id="251" name="Shape 251"/>
          <p:cNvSpPr txBox="1"/>
          <p:nvPr/>
        </p:nvSpPr>
        <p:spPr>
          <a:xfrm>
            <a:off x="5364087" y="980728"/>
            <a:ext cx="2767103"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Corbel"/>
                <a:ea typeface="Corbel"/>
                <a:cs typeface="Corbel"/>
                <a:sym typeface="Corbel"/>
              </a:rPr>
              <a:t>Why not use it as a </a:t>
            </a:r>
            <a:br>
              <a:rPr lang="en-US" sz="2400">
                <a:solidFill>
                  <a:schemeClr val="lt1"/>
                </a:solidFill>
                <a:latin typeface="Corbel"/>
                <a:ea typeface="Corbel"/>
                <a:cs typeface="Corbel"/>
                <a:sym typeface="Corbel"/>
              </a:rPr>
            </a:br>
            <a:r>
              <a:rPr lang="en-US" sz="2400">
                <a:solidFill>
                  <a:schemeClr val="lt1"/>
                </a:solidFill>
                <a:latin typeface="Corbel"/>
                <a:ea typeface="Corbel"/>
                <a:cs typeface="Corbel"/>
                <a:sym typeface="Corbel"/>
              </a:rPr>
              <a:t>mini-indoor garden?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idx="1" type="body"/>
          </p:nvPr>
        </p:nvSpPr>
        <p:spPr>
          <a:xfrm>
            <a:off x="914400" y="182150"/>
            <a:ext cx="7772400" cy="6173399"/>
          </a:xfrm>
          <a:prstGeom prst="rect">
            <a:avLst/>
          </a:prstGeom>
          <a:noFill/>
          <a:ln>
            <a:noFill/>
          </a:ln>
        </p:spPr>
        <p:txBody>
          <a:bodyPr anchorCtr="0" anchor="t" bIns="45700" lIns="91425" rIns="91425" tIns="45700">
            <a:noAutofit/>
          </a:bodyPr>
          <a:lstStyle/>
          <a:p>
            <a:pPr indent="-347980" lvl="0" marL="411480" marR="0" rtl="0" algn="l">
              <a:spcBef>
                <a:spcPts val="0"/>
              </a:spcBef>
              <a:spcAft>
                <a:spcPts val="0"/>
              </a:spcAft>
              <a:buClr>
                <a:schemeClr val="lt2"/>
              </a:buClr>
              <a:buSzPct val="25000"/>
              <a:buFont typeface="Noto Sans Symbols"/>
              <a:buNone/>
            </a:pPr>
            <a:r>
              <a:rPr b="0" i="0" lang="en-US" sz="4000" u="none" cap="none" strike="noStrike">
                <a:solidFill>
                  <a:schemeClr val="lt1"/>
                </a:solidFill>
                <a:latin typeface="Corbel"/>
                <a:ea typeface="Corbel"/>
                <a:cs typeface="Corbel"/>
                <a:sym typeface="Corbel"/>
              </a:rPr>
              <a:t>The </a:t>
            </a:r>
            <a:r>
              <a:rPr b="0" i="0" lang="en-US" sz="4000" u="none" cap="none" strike="noStrike">
                <a:solidFill>
                  <a:srgbClr val="00FF00"/>
                </a:solidFill>
                <a:latin typeface="Corbel"/>
                <a:ea typeface="Corbel"/>
                <a:cs typeface="Corbel"/>
                <a:sym typeface="Corbel"/>
              </a:rPr>
              <a:t>green</a:t>
            </a:r>
            <a:r>
              <a:rPr lang="en-US" sz="4000"/>
              <a:t>-floor</a:t>
            </a:r>
            <a:r>
              <a:rPr b="0" i="0" lang="en-US" sz="4000" u="none" cap="none" strike="noStrike">
                <a:solidFill>
                  <a:schemeClr val="lt1"/>
                </a:solidFill>
                <a:latin typeface="Corbel"/>
                <a:ea typeface="Corbel"/>
                <a:cs typeface="Corbel"/>
                <a:sym typeface="Corbel"/>
              </a:rPr>
              <a:t>:</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Will be a source of fresh and nutritious food</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Will not use needed space from the dome as the ceiling is not utilized anyway</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Will have a positive impact on human psychology and mental health </a:t>
            </a:r>
            <a:r>
              <a:rPr lang="en-US"/>
              <a:t>and will satisfy their natural instinct of</a:t>
            </a:r>
            <a:r>
              <a:rPr b="0" i="0" lang="en-US" sz="3000" u="none" cap="none" strike="noStrike">
                <a:solidFill>
                  <a:schemeClr val="lt1"/>
                </a:solidFill>
                <a:latin typeface="Corbel"/>
                <a:ea typeface="Corbel"/>
                <a:cs typeface="Corbel"/>
                <a:sym typeface="Corbel"/>
              </a:rPr>
              <a:t> </a:t>
            </a:r>
            <a:r>
              <a:rPr lang="en-US"/>
              <a:t>biophilia</a:t>
            </a:r>
            <a:r>
              <a:rPr b="0" i="0" lang="en-US" sz="3000" u="none" cap="none" strike="noStrike">
                <a:solidFill>
                  <a:schemeClr val="lt1"/>
                </a:solidFill>
                <a:latin typeface="Corbel"/>
                <a:ea typeface="Corbel"/>
                <a:cs typeface="Corbel"/>
                <a:sym typeface="Corbel"/>
              </a:rPr>
              <a:t> </a:t>
            </a:r>
          </a:p>
          <a:p>
            <a:pPr indent="-347980" lvl="0" marL="411480" marR="0" rtl="0" algn="l">
              <a:spcBef>
                <a:spcPts val="700"/>
              </a:spcBef>
              <a:spcAft>
                <a:spcPts val="0"/>
              </a:spcAft>
              <a:buClr>
                <a:schemeClr val="lt2"/>
              </a:buClr>
              <a:buSzPct val="95000"/>
              <a:buFont typeface="Noto Sans Symbols"/>
              <a:buChar char="▪"/>
            </a:pPr>
            <a:r>
              <a:rPr lang="en-US"/>
              <a:t>Supplementary source of oxygen</a:t>
            </a:r>
          </a:p>
          <a:p>
            <a:pPr indent="-347980" lvl="0" marL="411480" marR="0" rtl="0" algn="l">
              <a:spcBef>
                <a:spcPts val="700"/>
              </a:spcBef>
              <a:spcAft>
                <a:spcPts val="0"/>
              </a:spcAft>
              <a:buClr>
                <a:schemeClr val="lt2"/>
              </a:buClr>
              <a:buSzPct val="95000"/>
              <a:buFont typeface="Noto Sans Symbols"/>
              <a:buNone/>
            </a:pPr>
            <a:r>
              <a:t/>
            </a:r>
            <a:endParaRPr b="0" i="0" sz="3000" u="none" cap="none" strike="noStrike">
              <a:solidFill>
                <a:schemeClr val="lt1"/>
              </a:solidFill>
              <a:latin typeface="Corbel"/>
              <a:ea typeface="Corbel"/>
              <a:cs typeface="Corbel"/>
              <a:sym typeface="Corbel"/>
            </a:endParaRPr>
          </a:p>
          <a:p>
            <a:pPr indent="-347980" lvl="0" marL="411480" marR="0" rtl="0" algn="l">
              <a:spcBef>
                <a:spcPts val="700"/>
              </a:spcBef>
              <a:spcAft>
                <a:spcPts val="0"/>
              </a:spcAft>
              <a:buClr>
                <a:schemeClr val="lt2"/>
              </a:buClr>
              <a:buSzPct val="95000"/>
              <a:buFont typeface="Noto Sans Symbols"/>
              <a:buNone/>
            </a:pPr>
            <a:r>
              <a:t/>
            </a:r>
            <a:endParaRPr b="0" i="0" sz="3000" u="none" cap="none" strike="noStrike">
              <a:solidFill>
                <a:schemeClr val="lt1"/>
              </a:solidFill>
              <a:latin typeface="Corbel"/>
              <a:ea typeface="Corbel"/>
              <a:cs typeface="Corbel"/>
              <a:sym typeface="Corbel"/>
            </a:endParaRPr>
          </a:p>
          <a:p>
            <a:pPr indent="-347980" lvl="0" marL="411480" marR="0" rtl="0" algn="l">
              <a:spcBef>
                <a:spcPts val="700"/>
              </a:spcBef>
              <a:buClr>
                <a:schemeClr val="lt2"/>
              </a:buClr>
              <a:buSzPct val="95000"/>
              <a:buFont typeface="Noto Sans Symbols"/>
              <a:buNone/>
            </a:pPr>
            <a:r>
              <a:t/>
            </a:r>
            <a:endParaRPr b="0" i="0" sz="3000" u="none" cap="none" strike="noStrike">
              <a:solidFill>
                <a:schemeClr val="lt1"/>
              </a:solidFill>
              <a:latin typeface="Corbel"/>
              <a:ea typeface="Corbel"/>
              <a:cs typeface="Corbel"/>
              <a:sym typeface="Corbel"/>
            </a:endParaRPr>
          </a:p>
        </p:txBody>
      </p:sp>
      <p:pic>
        <p:nvPicPr>
          <p:cNvPr descr="18254498_1390070024414695_1577116018_n.jpg" id="257" name="Shape 257"/>
          <p:cNvPicPr preferRelativeResize="0"/>
          <p:nvPr/>
        </p:nvPicPr>
        <p:blipFill rotWithShape="1">
          <a:blip r:embed="rId3">
            <a:alphaModFix/>
          </a:blip>
          <a:srcRect b="0" l="0" r="0" t="0"/>
          <a:stretch/>
        </p:blipFill>
        <p:spPr>
          <a:xfrm>
            <a:off x="1796952" y="4675952"/>
            <a:ext cx="2883300" cy="1927500"/>
          </a:xfrm>
          <a:prstGeom prst="rect">
            <a:avLst/>
          </a:prstGeom>
          <a:noFill/>
          <a:ln>
            <a:noFill/>
          </a:ln>
        </p:spPr>
      </p:pic>
      <p:sp>
        <p:nvSpPr>
          <p:cNvPr id="258" name="Shape 258"/>
          <p:cNvSpPr/>
          <p:nvPr/>
        </p:nvSpPr>
        <p:spPr>
          <a:xfrm>
            <a:off x="5080899" y="4948470"/>
            <a:ext cx="2460300" cy="1200300"/>
          </a:xfrm>
          <a:prstGeom prst="rect">
            <a:avLst/>
          </a:prstGeom>
          <a:solidFill>
            <a:schemeClr val="accent1"/>
          </a:solidFill>
          <a:ln cap="flat" cmpd="sng" w="19050">
            <a:solidFill>
              <a:srgbClr val="984835"/>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orbel"/>
              <a:ea typeface="Corbel"/>
              <a:cs typeface="Corbel"/>
              <a:sym typeface="Corbel"/>
            </a:endParaRPr>
          </a:p>
        </p:txBody>
      </p:sp>
      <p:sp>
        <p:nvSpPr>
          <p:cNvPr id="259" name="Shape 259"/>
          <p:cNvSpPr txBox="1"/>
          <p:nvPr/>
        </p:nvSpPr>
        <p:spPr>
          <a:xfrm>
            <a:off x="5140410" y="4948457"/>
            <a:ext cx="2232300" cy="1200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2400">
                <a:solidFill>
                  <a:schemeClr val="lt1"/>
                </a:solidFill>
                <a:latin typeface="Corbel"/>
                <a:ea typeface="Corbel"/>
                <a:cs typeface="Corbel"/>
                <a:sym typeface="Corbel"/>
              </a:rPr>
              <a:t>Example of indoor floor gardening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914400" y="512064"/>
            <a:ext cx="77724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Details</a:t>
            </a:r>
          </a:p>
        </p:txBody>
      </p:sp>
      <p:sp>
        <p:nvSpPr>
          <p:cNvPr id="265" name="Shape 265"/>
          <p:cNvSpPr txBox="1"/>
          <p:nvPr>
            <p:ph idx="1" type="body"/>
          </p:nvPr>
        </p:nvSpPr>
        <p:spPr>
          <a:xfrm>
            <a:off x="914400" y="1412775"/>
            <a:ext cx="7772400" cy="4942784"/>
          </a:xfrm>
          <a:prstGeom prst="rect">
            <a:avLst/>
          </a:prstGeom>
          <a:noFill/>
          <a:ln>
            <a:noFill/>
          </a:ln>
        </p:spPr>
        <p:txBody>
          <a:bodyPr anchorCtr="0" anchor="t" bIns="45700" lIns="91425" rIns="91425" tIns="45700">
            <a:noAutofit/>
          </a:bodyPr>
          <a:lstStyle/>
          <a:p>
            <a:pPr indent="-347980" lvl="0" marL="411480" marR="0" rtl="0" algn="l">
              <a:spcBef>
                <a:spcPts val="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The </a:t>
            </a:r>
            <a:r>
              <a:rPr b="0" i="0" lang="en-US" sz="3000" u="none" cap="none" strike="noStrike">
                <a:solidFill>
                  <a:srgbClr val="00FF00"/>
                </a:solidFill>
                <a:latin typeface="Corbel"/>
                <a:ea typeface="Corbel"/>
                <a:cs typeface="Corbel"/>
                <a:sym typeface="Corbel"/>
              </a:rPr>
              <a:t>green</a:t>
            </a:r>
            <a:r>
              <a:rPr lang="en-US"/>
              <a:t>-floor </a:t>
            </a:r>
            <a:r>
              <a:rPr b="0" i="0" lang="en-US" sz="3000" u="none" cap="none" strike="noStrike">
                <a:solidFill>
                  <a:schemeClr val="lt1"/>
                </a:solidFill>
                <a:latin typeface="Corbel"/>
                <a:ea typeface="Corbel"/>
                <a:cs typeface="Corbel"/>
                <a:sym typeface="Corbel"/>
              </a:rPr>
              <a:t>should be directly exposed to sunlight, thus the material of the dome wall above must be transparent  </a:t>
            </a:r>
            <a:r>
              <a:rPr lang="en-US"/>
              <a:t>and </a:t>
            </a:r>
            <a:r>
              <a:rPr b="0" i="0" lang="en-US" sz="3000" u="none" cap="none" strike="noStrike">
                <a:solidFill>
                  <a:schemeClr val="lt1"/>
                </a:solidFill>
                <a:latin typeface="Corbel"/>
                <a:ea typeface="Corbel"/>
                <a:cs typeface="Corbel"/>
                <a:sym typeface="Corbel"/>
              </a:rPr>
              <a:t>could be equipped with clear thin film photovoltaics </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It should be keeping a constant temperature by using UV lamps ideal for cultivation which would be placed around the dome</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The </a:t>
            </a:r>
            <a:r>
              <a:rPr b="0" i="0" lang="en-US" sz="3000" u="none" cap="none" strike="noStrike">
                <a:solidFill>
                  <a:srgbClr val="00FF00"/>
                </a:solidFill>
                <a:latin typeface="Corbel"/>
                <a:ea typeface="Corbel"/>
                <a:cs typeface="Corbel"/>
                <a:sym typeface="Corbel"/>
              </a:rPr>
              <a:t>green</a:t>
            </a:r>
            <a:r>
              <a:rPr lang="en-US"/>
              <a:t>-floor </a:t>
            </a:r>
            <a:r>
              <a:rPr b="0" i="0" lang="en-US" sz="3000" u="none" cap="none" strike="noStrike">
                <a:solidFill>
                  <a:schemeClr val="lt1"/>
                </a:solidFill>
                <a:latin typeface="Corbel"/>
                <a:ea typeface="Corbel"/>
                <a:cs typeface="Corbel"/>
                <a:sym typeface="Corbel"/>
              </a:rPr>
              <a:t>is going to be a separate floor that is going to be entered with a telescopic ladder system</a:t>
            </a:r>
          </a:p>
          <a:p>
            <a:pPr indent="-347980" lvl="0" marL="411480" marR="0" rtl="0" algn="l">
              <a:spcBef>
                <a:spcPts val="700"/>
              </a:spcBef>
              <a:buClr>
                <a:schemeClr val="lt2"/>
              </a:buClr>
              <a:buSzPct val="95000"/>
              <a:buFont typeface="Noto Sans Symbols"/>
              <a:buNone/>
            </a:pPr>
            <a:r>
              <a:t/>
            </a:r>
            <a:endParaRPr b="0" i="0" sz="3000" u="none" cap="none" strike="noStrike">
              <a:solidFill>
                <a:schemeClr val="lt1"/>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504824" y="512064"/>
            <a:ext cx="7772400" cy="914400"/>
          </a:xfrm>
          <a:prstGeom prst="rect">
            <a:avLst/>
          </a:prstGeom>
        </p:spPr>
        <p:txBody>
          <a:bodyPr anchorCtr="0" anchor="t" bIns="91425" lIns="91425" rIns="91425" tIns="91425">
            <a:noAutofit/>
          </a:bodyPr>
          <a:lstStyle/>
          <a:p>
            <a:pPr lvl="0">
              <a:spcBef>
                <a:spcPts val="0"/>
              </a:spcBef>
              <a:buNone/>
            </a:pPr>
            <a:r>
              <a:rPr lang="en-US"/>
              <a:t>Cultivating Plants</a:t>
            </a:r>
          </a:p>
        </p:txBody>
      </p:sp>
      <p:sp>
        <p:nvSpPr>
          <p:cNvPr id="272" name="Shape 272"/>
          <p:cNvSpPr txBox="1"/>
          <p:nvPr>
            <p:ph idx="1" type="body"/>
          </p:nvPr>
        </p:nvSpPr>
        <p:spPr>
          <a:xfrm>
            <a:off x="457200" y="1809750"/>
            <a:ext cx="4040100" cy="639900"/>
          </a:xfrm>
          <a:prstGeom prst="rect">
            <a:avLst/>
          </a:prstGeom>
        </p:spPr>
        <p:txBody>
          <a:bodyPr anchorCtr="0" anchor="ctr" bIns="91425" lIns="91425" rIns="91425" tIns="91425">
            <a:noAutofit/>
          </a:bodyPr>
          <a:lstStyle/>
          <a:p>
            <a:pPr lvl="0">
              <a:spcBef>
                <a:spcPts val="0"/>
              </a:spcBef>
              <a:buNone/>
            </a:pPr>
            <a:r>
              <a:rPr lang="en-US"/>
              <a:t>Ideal characteristics </a:t>
            </a:r>
          </a:p>
        </p:txBody>
      </p:sp>
      <p:sp>
        <p:nvSpPr>
          <p:cNvPr id="273" name="Shape 273"/>
          <p:cNvSpPr txBox="1"/>
          <p:nvPr>
            <p:ph idx="2" type="body"/>
          </p:nvPr>
        </p:nvSpPr>
        <p:spPr>
          <a:xfrm>
            <a:off x="4645025" y="1809750"/>
            <a:ext cx="4041900" cy="639900"/>
          </a:xfrm>
          <a:prstGeom prst="rect">
            <a:avLst/>
          </a:prstGeom>
        </p:spPr>
        <p:txBody>
          <a:bodyPr anchorCtr="0" anchor="ctr" bIns="91425" lIns="91425" rIns="91425" tIns="91425">
            <a:noAutofit/>
          </a:bodyPr>
          <a:lstStyle/>
          <a:p>
            <a:pPr lvl="0">
              <a:spcBef>
                <a:spcPts val="0"/>
              </a:spcBef>
              <a:buNone/>
            </a:pPr>
            <a:r>
              <a:rPr lang="en-US"/>
              <a:t>Suggestions</a:t>
            </a:r>
          </a:p>
        </p:txBody>
      </p:sp>
      <p:sp>
        <p:nvSpPr>
          <p:cNvPr id="274" name="Shape 274"/>
          <p:cNvSpPr txBox="1"/>
          <p:nvPr>
            <p:ph idx="3" type="body"/>
          </p:nvPr>
        </p:nvSpPr>
        <p:spPr>
          <a:xfrm>
            <a:off x="457200" y="2459036"/>
            <a:ext cx="4040100" cy="3959400"/>
          </a:xfrm>
          <a:prstGeom prst="rect">
            <a:avLst/>
          </a:prstGeom>
        </p:spPr>
        <p:txBody>
          <a:bodyPr anchorCtr="0" anchor="t" bIns="91425" lIns="91425" rIns="91425" tIns="91425">
            <a:noAutofit/>
          </a:bodyPr>
          <a:lstStyle/>
          <a:p>
            <a:pPr indent="-69850" lvl="0" marL="0" rtl="0">
              <a:lnSpc>
                <a:spcPct val="115000"/>
              </a:lnSpc>
              <a:spcBef>
                <a:spcPts val="0"/>
              </a:spcBef>
              <a:spcAft>
                <a:spcPts val="1000"/>
              </a:spcAft>
              <a:buClr>
                <a:schemeClr val="dk1"/>
              </a:buClr>
              <a:buSzPct val="55000"/>
              <a:buFont typeface="Arial"/>
              <a:buNone/>
            </a:pPr>
            <a:r>
              <a:rPr b="1" lang="en-US" sz="2000">
                <a:solidFill>
                  <a:srgbClr val="FFFFFF"/>
                </a:solidFill>
              </a:rPr>
              <a:t>The cultivating plants should preferably be:</a:t>
            </a:r>
          </a:p>
          <a:p>
            <a:pPr indent="-355600" lvl="0" marL="457200" rtl="0">
              <a:lnSpc>
                <a:spcPct val="115000"/>
              </a:lnSpc>
              <a:spcBef>
                <a:spcPts val="0"/>
              </a:spcBef>
              <a:spcAft>
                <a:spcPts val="1000"/>
              </a:spcAft>
              <a:buClr>
                <a:srgbClr val="FFFFFF"/>
              </a:buClr>
              <a:buSzPct val="100000"/>
            </a:pPr>
            <a:r>
              <a:rPr b="1" lang="en-US" sz="2000">
                <a:solidFill>
                  <a:srgbClr val="FFFFFF"/>
                </a:solidFill>
              </a:rPr>
              <a:t>Short</a:t>
            </a:r>
          </a:p>
          <a:p>
            <a:pPr indent="-355600" lvl="0" marL="457200" rtl="0">
              <a:lnSpc>
                <a:spcPct val="115000"/>
              </a:lnSpc>
              <a:spcBef>
                <a:spcPts val="0"/>
              </a:spcBef>
              <a:spcAft>
                <a:spcPts val="1000"/>
              </a:spcAft>
              <a:buClr>
                <a:srgbClr val="FFFFFF"/>
              </a:buClr>
              <a:buSzPct val="100000"/>
            </a:pPr>
            <a:r>
              <a:rPr b="1" lang="en-US" sz="2000">
                <a:solidFill>
                  <a:srgbClr val="FFFFFF"/>
                </a:solidFill>
              </a:rPr>
              <a:t>Low maintenance needs</a:t>
            </a:r>
          </a:p>
          <a:p>
            <a:pPr indent="-355600" lvl="0" marL="457200" rtl="0">
              <a:lnSpc>
                <a:spcPct val="115000"/>
              </a:lnSpc>
              <a:spcBef>
                <a:spcPts val="0"/>
              </a:spcBef>
              <a:spcAft>
                <a:spcPts val="1000"/>
              </a:spcAft>
              <a:buClr>
                <a:srgbClr val="FFFFFF"/>
              </a:buClr>
              <a:buSzPct val="100000"/>
            </a:pPr>
            <a:r>
              <a:rPr b="1" lang="en-US" sz="2000">
                <a:solidFill>
                  <a:srgbClr val="FFFFFF"/>
                </a:solidFill>
              </a:rPr>
              <a:t>Make edible crops</a:t>
            </a:r>
          </a:p>
          <a:p>
            <a:pPr indent="-355600" lvl="0" marL="457200" rtl="0">
              <a:lnSpc>
                <a:spcPct val="115000"/>
              </a:lnSpc>
              <a:spcBef>
                <a:spcPts val="0"/>
              </a:spcBef>
              <a:spcAft>
                <a:spcPts val="1000"/>
              </a:spcAft>
              <a:buClr>
                <a:srgbClr val="FFFFFF"/>
              </a:buClr>
              <a:buSzPct val="100000"/>
            </a:pPr>
            <a:r>
              <a:rPr b="1" lang="en-US" sz="2000">
                <a:solidFill>
                  <a:srgbClr val="FFFFFF"/>
                </a:solidFill>
              </a:rPr>
              <a:t>Produce high levels of oxygen</a:t>
            </a:r>
          </a:p>
        </p:txBody>
      </p:sp>
      <p:sp>
        <p:nvSpPr>
          <p:cNvPr id="275" name="Shape 275"/>
          <p:cNvSpPr txBox="1"/>
          <p:nvPr>
            <p:ph idx="4" type="body"/>
          </p:nvPr>
        </p:nvSpPr>
        <p:spPr>
          <a:xfrm>
            <a:off x="4645025" y="2459036"/>
            <a:ext cx="4041900" cy="3959400"/>
          </a:xfrm>
          <a:prstGeom prst="rect">
            <a:avLst/>
          </a:prstGeom>
        </p:spPr>
        <p:txBody>
          <a:bodyPr anchorCtr="0" anchor="t" bIns="91425" lIns="91425" rIns="91425" tIns="91425">
            <a:noAutofit/>
          </a:bodyPr>
          <a:lstStyle/>
          <a:p>
            <a:pPr indent="-228600" lvl="0" marL="457200" rtl="0">
              <a:spcBef>
                <a:spcPts val="0"/>
              </a:spcBef>
            </a:pPr>
            <a:r>
              <a:rPr lang="en-US"/>
              <a:t>Snake plant</a:t>
            </a:r>
          </a:p>
          <a:p>
            <a:pPr indent="-228600" lvl="0" marL="457200" rtl="0">
              <a:spcBef>
                <a:spcPts val="0"/>
              </a:spcBef>
            </a:pPr>
            <a:r>
              <a:rPr lang="en-US"/>
              <a:t>Potatoes </a:t>
            </a:r>
          </a:p>
          <a:p>
            <a:pPr indent="-228600" lvl="0" marL="457200" rtl="0">
              <a:spcBef>
                <a:spcPts val="0"/>
              </a:spcBef>
            </a:pPr>
            <a:r>
              <a:rPr lang="en-US"/>
              <a:t>Tomatoes</a:t>
            </a:r>
          </a:p>
          <a:p>
            <a:pPr indent="-228600" lvl="0" marL="457200" rtl="0">
              <a:spcBef>
                <a:spcPts val="0"/>
              </a:spcBef>
            </a:pPr>
            <a:r>
              <a:rPr lang="en-US"/>
              <a:t>Legumes</a:t>
            </a:r>
          </a:p>
          <a:p>
            <a:pPr indent="-228600" lvl="0" marL="457200" rtl="0">
              <a:spcBef>
                <a:spcPts val="0"/>
              </a:spcBef>
            </a:pPr>
            <a:r>
              <a:rPr lang="en-US"/>
              <a:t>Onios</a:t>
            </a:r>
          </a:p>
          <a:p>
            <a:pPr indent="-228600" lvl="0" marL="457200" rtl="0">
              <a:spcBef>
                <a:spcPts val="0"/>
              </a:spcBef>
            </a:pPr>
            <a:r>
              <a:rPr lang="en-US"/>
              <a:t>Beetroot</a:t>
            </a:r>
          </a:p>
          <a:p>
            <a:pPr indent="-228600" lvl="0" marL="457200" rtl="0">
              <a:spcBef>
                <a:spcPts val="0"/>
              </a:spcBef>
            </a:pPr>
            <a:r>
              <a:rPr lang="en-US"/>
              <a:t>Radish</a:t>
            </a:r>
          </a:p>
          <a:p>
            <a:pPr indent="0" lvl="0" mar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914400" y="512064"/>
            <a:ext cx="77724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Our Challenge</a:t>
            </a:r>
          </a:p>
        </p:txBody>
      </p:sp>
      <p:sp>
        <p:nvSpPr>
          <p:cNvPr id="158" name="Shape 158"/>
          <p:cNvSpPr txBox="1"/>
          <p:nvPr>
            <p:ph idx="1" type="body"/>
          </p:nvPr>
        </p:nvSpPr>
        <p:spPr>
          <a:xfrm>
            <a:off x="914400" y="1556791"/>
            <a:ext cx="7772400" cy="4798768"/>
          </a:xfrm>
          <a:prstGeom prst="rect">
            <a:avLst/>
          </a:prstGeom>
          <a:noFill/>
          <a:ln>
            <a:noFill/>
          </a:ln>
        </p:spPr>
        <p:txBody>
          <a:bodyPr anchorCtr="0" anchor="t" bIns="45700" lIns="91425" rIns="91425" tIns="45700">
            <a:noAutofit/>
          </a:bodyPr>
          <a:lstStyle/>
          <a:p>
            <a:pPr indent="-347980" lvl="0" marL="411480" marR="0" rtl="0" algn="l">
              <a:spcBef>
                <a:spcPts val="0"/>
              </a:spcBef>
              <a:spcAft>
                <a:spcPts val="0"/>
              </a:spcAft>
              <a:buClr>
                <a:schemeClr val="lt2"/>
              </a:buClr>
              <a:buSzPct val="25000"/>
              <a:buFont typeface="Noto Sans Symbols"/>
              <a:buNone/>
            </a:pPr>
            <a:r>
              <a:rPr b="0" i="0" lang="en-US" sz="3000" u="none" cap="none" strike="noStrike">
                <a:solidFill>
                  <a:schemeClr val="lt1"/>
                </a:solidFill>
                <a:latin typeface="Corbel"/>
                <a:ea typeface="Corbel"/>
                <a:cs typeface="Corbel"/>
                <a:sym typeface="Corbel"/>
              </a:rPr>
              <a:t>After reading the challenges that NASA gave us this year, the idea of  settling human life on Mars inspired our team. </a:t>
            </a:r>
          </a:p>
          <a:p>
            <a:pPr indent="-347980" lvl="0" marL="411480" marR="0" rtl="0" algn="l">
              <a:spcBef>
                <a:spcPts val="700"/>
              </a:spcBef>
              <a:spcAft>
                <a:spcPts val="0"/>
              </a:spcAft>
              <a:buClr>
                <a:schemeClr val="lt2"/>
              </a:buClr>
              <a:buSzPct val="25000"/>
              <a:buFont typeface="Noto Sans Symbols"/>
              <a:buNone/>
            </a:pPr>
            <a:r>
              <a:t/>
            </a:r>
            <a:endParaRPr b="0" i="0" sz="3000" u="none" cap="none" strike="noStrike">
              <a:solidFill>
                <a:schemeClr val="lt1"/>
              </a:solidFill>
              <a:latin typeface="Corbel"/>
              <a:ea typeface="Corbel"/>
              <a:cs typeface="Corbel"/>
              <a:sym typeface="Corbel"/>
            </a:endParaRPr>
          </a:p>
          <a:p>
            <a:pPr indent="-347980" lvl="0" marL="411480" marR="0" rtl="0" algn="l">
              <a:spcBef>
                <a:spcPts val="700"/>
              </a:spcBef>
              <a:spcAft>
                <a:spcPts val="0"/>
              </a:spcAft>
              <a:buClr>
                <a:schemeClr val="lt2"/>
              </a:buClr>
              <a:buSzPct val="25000"/>
              <a:buFont typeface="Noto Sans Symbols"/>
              <a:buNone/>
            </a:pPr>
            <a:r>
              <a:rPr b="0" i="0" lang="en-US" sz="3000" u="none" cap="none" strike="noStrike">
                <a:solidFill>
                  <a:schemeClr val="lt1"/>
                </a:solidFill>
                <a:latin typeface="Corbel"/>
                <a:ea typeface="Corbel"/>
                <a:cs typeface="Corbel"/>
                <a:sym typeface="Corbel"/>
              </a:rPr>
              <a:t>As future agriculturists and biotechnologists we would like to </a:t>
            </a:r>
            <a:r>
              <a:rPr lang="en-US"/>
              <a:t>upgrade the living conditions in HI-SEAS project and </a:t>
            </a:r>
            <a:r>
              <a:rPr b="0" i="0" lang="en-US" sz="3000" u="none" cap="none" strike="noStrike">
                <a:solidFill>
                  <a:schemeClr val="lt1"/>
                </a:solidFill>
                <a:latin typeface="Corbel"/>
                <a:ea typeface="Corbel"/>
                <a:cs typeface="Corbel"/>
                <a:sym typeface="Corbel"/>
              </a:rPr>
              <a:t>contribute to the establishment of life on planet Mars as well.</a:t>
            </a:r>
          </a:p>
          <a:p>
            <a:pPr indent="-347980" lvl="0" marL="411480" marR="0" rtl="0" algn="l">
              <a:spcBef>
                <a:spcPts val="700"/>
              </a:spcBef>
              <a:buClr>
                <a:schemeClr val="lt2"/>
              </a:buClr>
              <a:buSzPct val="25000"/>
              <a:buFont typeface="Noto Sans Symbols"/>
              <a:buNone/>
            </a:pPr>
            <a:r>
              <a:t/>
            </a:r>
            <a:endParaRPr b="0" i="0" sz="3000" u="none" cap="none" strike="noStrike">
              <a:solidFill>
                <a:schemeClr val="lt1"/>
              </a:solidFill>
              <a:latin typeface="Corbel"/>
              <a:ea typeface="Corbel"/>
              <a:cs typeface="Corbel"/>
              <a:sym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914400" y="512064"/>
            <a:ext cx="77724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Visual representation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914400" y="512064"/>
            <a:ext cx="7772400" cy="914400"/>
          </a:xfrm>
          <a:prstGeom prst="rect">
            <a:avLst/>
          </a:prstGeom>
        </p:spPr>
        <p:txBody>
          <a:bodyPr anchorCtr="0" anchor="t" bIns="91425" lIns="91425" rIns="91425" tIns="91425">
            <a:noAutofit/>
          </a:bodyPr>
          <a:lstStyle/>
          <a:p>
            <a:pPr lvl="0">
              <a:spcBef>
                <a:spcPts val="0"/>
              </a:spcBef>
              <a:buNone/>
            </a:pPr>
            <a:r>
              <a:rPr lang="en-US"/>
              <a:t>Conclusion</a:t>
            </a:r>
          </a:p>
        </p:txBody>
      </p:sp>
      <p:sp>
        <p:nvSpPr>
          <p:cNvPr id="287" name="Shape 287"/>
          <p:cNvSpPr txBox="1"/>
          <p:nvPr>
            <p:ph idx="1" type="body"/>
          </p:nvPr>
        </p:nvSpPr>
        <p:spPr>
          <a:xfrm>
            <a:off x="914400" y="1510334"/>
            <a:ext cx="7772400" cy="4572000"/>
          </a:xfrm>
          <a:prstGeom prst="rect">
            <a:avLst/>
          </a:prstGeom>
        </p:spPr>
        <p:txBody>
          <a:bodyPr anchorCtr="0" anchor="t" bIns="91425" lIns="91425" rIns="91425" tIns="91425">
            <a:noAutofit/>
          </a:bodyPr>
          <a:lstStyle/>
          <a:p>
            <a:pPr indent="-228600" lvl="0" marL="457200" rtl="0">
              <a:spcBef>
                <a:spcPts val="0"/>
              </a:spcBef>
            </a:pPr>
            <a:r>
              <a:rPr lang="en-US"/>
              <a:t>So as you can see our team deals with an issue of global importance.</a:t>
            </a:r>
          </a:p>
          <a:p>
            <a:pPr indent="0" lvl="0" marL="0">
              <a:spcBef>
                <a:spcPts val="0"/>
              </a:spcBef>
              <a:buNone/>
            </a:pPr>
            <a:r>
              <a:t/>
            </a:r>
            <a:endParaRPr/>
          </a:p>
          <a:p>
            <a:pPr indent="-228600" lvl="0" marL="457200">
              <a:spcBef>
                <a:spcPts val="0"/>
              </a:spcBef>
            </a:pPr>
            <a:r>
              <a:rPr lang="en-US"/>
              <a:t>Overcoming the electricity difficulties and the food and nutrition problems that the crew of HI-SEAS are facing now is important for the success of the first colonizers of Mars in the future.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971600" y="2636911"/>
            <a:ext cx="77724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THANK YOU FOR YOUR ATTENTION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idx="1" type="body"/>
          </p:nvPr>
        </p:nvSpPr>
        <p:spPr>
          <a:xfrm>
            <a:off x="899591" y="1052736"/>
            <a:ext cx="7772400" cy="4248472"/>
          </a:xfrm>
          <a:prstGeom prst="rect">
            <a:avLst/>
          </a:prstGeom>
          <a:noFill/>
          <a:ln>
            <a:noFill/>
          </a:ln>
        </p:spPr>
        <p:txBody>
          <a:bodyPr anchorCtr="0" anchor="t" bIns="45700" lIns="91425" rIns="91425" tIns="45700">
            <a:noAutofit/>
          </a:bodyPr>
          <a:lstStyle/>
          <a:p>
            <a:pPr indent="-347980" lvl="0" marL="411480" marR="0" rtl="0" algn="l">
              <a:spcBef>
                <a:spcPts val="0"/>
              </a:spcBef>
              <a:spcAft>
                <a:spcPts val="0"/>
              </a:spcAft>
              <a:buClr>
                <a:schemeClr val="lt2"/>
              </a:buClr>
              <a:buSzPct val="25000"/>
              <a:buFont typeface="Noto Sans Symbols"/>
              <a:buNone/>
            </a:pPr>
            <a:r>
              <a:rPr b="0" i="0" lang="en-US" sz="3000" u="none" cap="none" strike="noStrike">
                <a:solidFill>
                  <a:schemeClr val="lt1"/>
                </a:solidFill>
                <a:latin typeface="Corbel"/>
                <a:ea typeface="Corbel"/>
                <a:cs typeface="Corbel"/>
                <a:sym typeface="Corbel"/>
              </a:rPr>
              <a:t>We studied the analog habitat of human spaceflight to Mars </a:t>
            </a:r>
            <a:r>
              <a:rPr lang="en-US"/>
              <a:t>(</a:t>
            </a:r>
            <a:r>
              <a:rPr b="0" i="0" lang="en-US" sz="3000" u="none" cap="none" strike="noStrike">
                <a:solidFill>
                  <a:schemeClr val="lt1"/>
                </a:solidFill>
                <a:latin typeface="Corbel"/>
                <a:ea typeface="Corbel"/>
                <a:cs typeface="Corbel"/>
                <a:sym typeface="Corbel"/>
              </a:rPr>
              <a:t>HI-SEAS</a:t>
            </a:r>
            <a:r>
              <a:rPr lang="en-US"/>
              <a:t>) </a:t>
            </a:r>
            <a:r>
              <a:rPr b="0" i="0" lang="en-US" sz="3000" u="none" cap="none" strike="noStrike">
                <a:solidFill>
                  <a:schemeClr val="lt1"/>
                </a:solidFill>
                <a:latin typeface="Corbel"/>
                <a:ea typeface="Corbel"/>
                <a:cs typeface="Corbel"/>
                <a:sym typeface="Corbel"/>
              </a:rPr>
              <a:t>and we got to know the everyday difficulties that the volunteers have faced during their stay there.</a:t>
            </a:r>
          </a:p>
          <a:p>
            <a:pPr indent="-347980" lvl="0" marL="411480" marR="0" rtl="0" algn="l">
              <a:spcBef>
                <a:spcPts val="700"/>
              </a:spcBef>
              <a:spcAft>
                <a:spcPts val="0"/>
              </a:spcAft>
              <a:buClr>
                <a:schemeClr val="lt2"/>
              </a:buClr>
              <a:buSzPct val="25000"/>
              <a:buFont typeface="Noto Sans Symbols"/>
              <a:buNone/>
            </a:pPr>
            <a:r>
              <a:t/>
            </a:r>
            <a:endParaRPr b="0" i="0" sz="3000" u="none" cap="none" strike="noStrike">
              <a:solidFill>
                <a:schemeClr val="lt1"/>
              </a:solidFill>
              <a:latin typeface="Corbel"/>
              <a:ea typeface="Corbel"/>
              <a:cs typeface="Corbel"/>
              <a:sym typeface="Corbel"/>
            </a:endParaRPr>
          </a:p>
          <a:p>
            <a:pPr indent="-347980" lvl="0" marL="411480" marR="0" rtl="0" algn="l">
              <a:spcBef>
                <a:spcPts val="700"/>
              </a:spcBef>
              <a:buClr>
                <a:schemeClr val="lt2"/>
              </a:buClr>
              <a:buSzPct val="25000"/>
              <a:buFont typeface="Noto Sans Symbols"/>
              <a:buNone/>
            </a:pPr>
            <a:r>
              <a:rPr b="0" i="0" lang="en-US" sz="3000" u="none" cap="none" strike="noStrike">
                <a:solidFill>
                  <a:schemeClr val="lt1"/>
                </a:solidFill>
                <a:latin typeface="Corbel"/>
                <a:ea typeface="Corbel"/>
                <a:cs typeface="Corbel"/>
                <a:sym typeface="Corbel"/>
              </a:rPr>
              <a:t>We came up with possible solutions for some of their problems, combining them simultaneously with our “green vision”.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914400" y="512064"/>
            <a:ext cx="77724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Difficulties in HI-SEAS</a:t>
            </a:r>
          </a:p>
        </p:txBody>
      </p:sp>
      <p:sp>
        <p:nvSpPr>
          <p:cNvPr id="169" name="Shape 169"/>
          <p:cNvSpPr txBox="1"/>
          <p:nvPr>
            <p:ph idx="1" type="body"/>
          </p:nvPr>
        </p:nvSpPr>
        <p:spPr>
          <a:xfrm>
            <a:off x="914400" y="1556798"/>
            <a:ext cx="7772400" cy="2924099"/>
          </a:xfrm>
          <a:prstGeom prst="rect">
            <a:avLst/>
          </a:prstGeom>
          <a:noFill/>
          <a:ln>
            <a:noFill/>
          </a:ln>
        </p:spPr>
        <p:txBody>
          <a:bodyPr anchorCtr="0" anchor="t" bIns="45700" lIns="91425" rIns="91425" tIns="45700">
            <a:noAutofit/>
          </a:bodyPr>
          <a:lstStyle/>
          <a:p>
            <a:pPr indent="-347980" lvl="0" marL="411480" marR="0" rtl="0" algn="l">
              <a:spcBef>
                <a:spcPts val="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Little space</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Signs of depression</a:t>
            </a:r>
          </a:p>
          <a:p>
            <a:pPr indent="-347980" lvl="0" marL="411480" marR="0" rtl="0" algn="l">
              <a:spcBef>
                <a:spcPts val="700"/>
              </a:spcBef>
              <a:spcAft>
                <a:spcPts val="0"/>
              </a:spcAft>
              <a:buClr>
                <a:schemeClr val="lt2"/>
              </a:buClr>
              <a:buSzPct val="95000"/>
              <a:buFont typeface="Noto Sans Symbols"/>
              <a:buChar char="▪"/>
            </a:pPr>
            <a:r>
              <a:rPr lang="en-US"/>
              <a:t>Lack of fresh food</a:t>
            </a:r>
          </a:p>
          <a:p>
            <a:pPr indent="-347980" lvl="0" marL="411480" marR="0" rtl="0" algn="l">
              <a:spcBef>
                <a:spcPts val="70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Need for </a:t>
            </a:r>
            <a:r>
              <a:rPr lang="en-US"/>
              <a:t>supplementary </a:t>
            </a:r>
            <a:r>
              <a:rPr b="0" i="0" lang="en-US" sz="3000" u="none" cap="none" strike="noStrike">
                <a:solidFill>
                  <a:schemeClr val="lt1"/>
                </a:solidFill>
                <a:latin typeface="Corbel"/>
                <a:ea typeface="Corbel"/>
                <a:cs typeface="Corbel"/>
                <a:sym typeface="Corbel"/>
              </a:rPr>
              <a:t>energy </a:t>
            </a:r>
            <a:r>
              <a:rPr lang="en-US"/>
              <a:t>source </a:t>
            </a:r>
          </a:p>
          <a:p>
            <a:pPr indent="-347980" lvl="0" marL="411480" marR="0" rtl="0" algn="l">
              <a:spcBef>
                <a:spcPts val="700"/>
              </a:spcBef>
              <a:buClr>
                <a:schemeClr val="lt2"/>
              </a:buClr>
              <a:buSzPct val="95000"/>
              <a:buFont typeface="Noto Sans Symbols"/>
              <a:buNone/>
            </a:pPr>
            <a:r>
              <a:t/>
            </a:r>
            <a:endParaRPr b="0" i="0" sz="3000" u="none" cap="none" strike="noStrike">
              <a:solidFill>
                <a:schemeClr val="lt1"/>
              </a:solidFill>
              <a:latin typeface="Corbel"/>
              <a:ea typeface="Corbel"/>
              <a:cs typeface="Corbel"/>
              <a:sym typeface="Cor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914400" y="512064"/>
            <a:ext cx="7772400" cy="914400"/>
          </a:xfrm>
          <a:prstGeom prst="rect">
            <a:avLst/>
          </a:prstGeom>
        </p:spPr>
        <p:txBody>
          <a:bodyPr anchorCtr="0" anchor="t" bIns="91425" lIns="91425" rIns="91425" tIns="91425">
            <a:noAutofit/>
          </a:bodyPr>
          <a:lstStyle/>
          <a:p>
            <a:pPr lvl="0">
              <a:spcBef>
                <a:spcPts val="0"/>
              </a:spcBef>
              <a:buNone/>
            </a:pPr>
            <a:r>
              <a:rPr lang="en-US"/>
              <a:t>Difficulties on Mars</a:t>
            </a:r>
          </a:p>
        </p:txBody>
      </p:sp>
      <p:sp>
        <p:nvSpPr>
          <p:cNvPr id="176" name="Shape 176"/>
          <p:cNvSpPr txBox="1"/>
          <p:nvPr>
            <p:ph idx="1" type="body"/>
          </p:nvPr>
        </p:nvSpPr>
        <p:spPr>
          <a:xfrm>
            <a:off x="914400" y="1783559"/>
            <a:ext cx="7772400" cy="4572000"/>
          </a:xfrm>
          <a:prstGeom prst="rect">
            <a:avLst/>
          </a:prstGeom>
        </p:spPr>
        <p:txBody>
          <a:bodyPr anchorCtr="0" anchor="t" bIns="91425" lIns="91425" rIns="91425" tIns="91425">
            <a:noAutofit/>
          </a:bodyPr>
          <a:lstStyle/>
          <a:p>
            <a:pPr lvl="0">
              <a:spcBef>
                <a:spcPts val="0"/>
              </a:spcBef>
            </a:pPr>
            <a:r>
              <a:rPr lang="en-US"/>
              <a:t>Cold weather </a:t>
            </a:r>
          </a:p>
          <a:p>
            <a:pPr lvl="0">
              <a:spcBef>
                <a:spcPts val="0"/>
              </a:spcBef>
            </a:pPr>
            <a:r>
              <a:rPr lang="en-US"/>
              <a:t>Lack of sunlight</a:t>
            </a:r>
          </a:p>
          <a:p>
            <a:pPr lvl="0">
              <a:spcBef>
                <a:spcPts val="0"/>
              </a:spcBef>
            </a:pPr>
            <a:r>
              <a:rPr lang="en-US"/>
              <a:t>Muscle atrophy </a:t>
            </a:r>
          </a:p>
          <a:p>
            <a:pPr lvl="0" rtl="0">
              <a:spcBef>
                <a:spcPts val="0"/>
              </a:spcBef>
            </a:pPr>
            <a:r>
              <a:rPr lang="en-US"/>
              <a:t>Bone thinning </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683568" y="548679"/>
            <a:ext cx="8050088"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Simple and possible solutions</a:t>
            </a:r>
          </a:p>
        </p:txBody>
      </p:sp>
      <p:sp>
        <p:nvSpPr>
          <p:cNvPr id="182" name="Shape 182"/>
          <p:cNvSpPr txBox="1"/>
          <p:nvPr>
            <p:ph idx="1" type="body"/>
          </p:nvPr>
        </p:nvSpPr>
        <p:spPr>
          <a:xfrm>
            <a:off x="899600" y="2101897"/>
            <a:ext cx="7772400" cy="4431000"/>
          </a:xfrm>
          <a:prstGeom prst="rect">
            <a:avLst/>
          </a:prstGeom>
          <a:noFill/>
          <a:ln>
            <a:noFill/>
          </a:ln>
        </p:spPr>
        <p:txBody>
          <a:bodyPr anchorCtr="0" anchor="t" bIns="45700" lIns="91425" rIns="91425" tIns="45700">
            <a:noAutofit/>
          </a:bodyPr>
          <a:lstStyle/>
          <a:p>
            <a:pPr indent="-347980" lvl="0" marL="411480" marR="0" rtl="0" algn="l">
              <a:spcBef>
                <a:spcPts val="0"/>
              </a:spcBef>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We noticed that the equipment in the hab were rather offhand</a:t>
            </a:r>
            <a:r>
              <a:rPr lang="en-US"/>
              <a:t> and </a:t>
            </a:r>
            <a:r>
              <a:rPr b="0" i="0" lang="en-US" sz="3000" u="none" cap="none" strike="noStrike">
                <a:solidFill>
                  <a:schemeClr val="lt1"/>
                </a:solidFill>
                <a:latin typeface="Corbel"/>
                <a:ea typeface="Corbel"/>
                <a:cs typeface="Corbel"/>
                <a:sym typeface="Corbel"/>
              </a:rPr>
              <a:t>could be more ergonomic and can be used in more than one ways.</a:t>
            </a:r>
          </a:p>
          <a:p>
            <a:pPr indent="-347980" lvl="0" marL="411480" marR="0" rtl="0" algn="l">
              <a:spcBef>
                <a:spcPts val="0"/>
              </a:spcBef>
              <a:buClr>
                <a:schemeClr val="lt2"/>
              </a:buClr>
              <a:buSzPct val="95000"/>
              <a:buFont typeface="Noto Sans Symbols"/>
              <a:buChar char="▪"/>
            </a:pPr>
            <a:r>
              <a:rPr lang="en-US"/>
              <a:t>For example the mechanic energy of moving devices and equipments such as workout machines can be a source of electricity.</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914400" y="512064"/>
            <a:ext cx="7772400" cy="914400"/>
          </a:xfrm>
          <a:prstGeom prst="rect">
            <a:avLst/>
          </a:prstGeom>
          <a:noFill/>
          <a:ln>
            <a:noFill/>
          </a:ln>
        </p:spPr>
        <p:txBody>
          <a:bodyPr anchorCtr="0" anchor="t" bIns="45700" lIns="91425" rIns="91425" tIns="45700">
            <a:noAutofit/>
          </a:bodyPr>
          <a:lstStyle/>
          <a:p>
            <a:pPr indent="0" lvl="0" marL="0" marR="0" rtl="0" algn="ctr">
              <a:spcBef>
                <a:spcPts val="0"/>
              </a:spcBef>
              <a:buClr>
                <a:srgbClr val="BCD4E0"/>
              </a:buClr>
              <a:buSzPct val="25000"/>
              <a:buFont typeface="Consolas"/>
              <a:buNone/>
            </a:pPr>
            <a:r>
              <a:rPr b="0" i="0" lang="en-US" sz="4000" u="none" cap="none" strike="noStrike">
                <a:solidFill>
                  <a:srgbClr val="BCD4E0"/>
                </a:solidFill>
                <a:latin typeface="Consolas"/>
                <a:ea typeface="Consolas"/>
                <a:cs typeface="Consolas"/>
                <a:sym typeface="Consolas"/>
              </a:rPr>
              <a:t>Current exercise equipment</a:t>
            </a:r>
          </a:p>
        </p:txBody>
      </p:sp>
      <p:pic>
        <p:nvPicPr>
          <p:cNvPr descr="1.png" id="188" name="Shape 188"/>
          <p:cNvPicPr preferRelativeResize="0"/>
          <p:nvPr>
            <p:ph idx="1" type="body"/>
          </p:nvPr>
        </p:nvPicPr>
        <p:blipFill rotWithShape="1">
          <a:blip r:embed="rId3">
            <a:alphaModFix/>
          </a:blip>
          <a:srcRect b="0" l="0" r="0" t="0"/>
          <a:stretch/>
        </p:blipFill>
        <p:spPr>
          <a:xfrm>
            <a:off x="899591" y="1628800"/>
            <a:ext cx="7772400" cy="44271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914400" y="384564"/>
            <a:ext cx="7772400" cy="914400"/>
          </a:xfrm>
          <a:prstGeom prst="rect">
            <a:avLst/>
          </a:prstGeom>
          <a:noFill/>
          <a:ln>
            <a:noFill/>
          </a:ln>
        </p:spPr>
        <p:txBody>
          <a:bodyPr anchorCtr="0" anchor="t" bIns="45700" lIns="91425" rIns="91425" tIns="45700">
            <a:noAutofit/>
          </a:bodyPr>
          <a:lstStyle/>
          <a:p>
            <a:pPr indent="0" lvl="0" marL="0" marR="0" rtl="0" algn="l">
              <a:spcBef>
                <a:spcPts val="0"/>
              </a:spcBef>
              <a:buClr>
                <a:srgbClr val="BCD4E0"/>
              </a:buClr>
              <a:buSzPct val="25000"/>
              <a:buFont typeface="Consolas"/>
              <a:buNone/>
            </a:pPr>
            <a:r>
              <a:rPr lang="en-US"/>
              <a:t>Electricity Generating Bicycle</a:t>
            </a:r>
          </a:p>
        </p:txBody>
      </p:sp>
      <p:sp>
        <p:nvSpPr>
          <p:cNvPr id="194" name="Shape 194"/>
          <p:cNvSpPr txBox="1"/>
          <p:nvPr>
            <p:ph idx="1" type="body"/>
          </p:nvPr>
        </p:nvSpPr>
        <p:spPr>
          <a:xfrm>
            <a:off x="914400" y="1758850"/>
            <a:ext cx="7772400" cy="4942800"/>
          </a:xfrm>
          <a:prstGeom prst="rect">
            <a:avLst/>
          </a:prstGeom>
          <a:noFill/>
          <a:ln>
            <a:noFill/>
          </a:ln>
        </p:spPr>
        <p:txBody>
          <a:bodyPr anchorCtr="0" anchor="t" bIns="45700" lIns="91425" rIns="91425" tIns="45700">
            <a:noAutofit/>
          </a:bodyPr>
          <a:lstStyle/>
          <a:p>
            <a:pPr indent="-347980" lvl="0" marL="411480" marR="0" rtl="0" algn="l">
              <a:spcBef>
                <a:spcPts val="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As the crew already needs to exercise daily, why not combine it with generating electricity?</a:t>
            </a:r>
          </a:p>
          <a:p>
            <a:pPr indent="-347980" lvl="0" marL="411480" marR="0" rtl="0" algn="l">
              <a:spcBef>
                <a:spcPts val="700"/>
              </a:spcBef>
              <a:spcAft>
                <a:spcPts val="0"/>
              </a:spcAft>
              <a:buClr>
                <a:schemeClr val="lt2"/>
              </a:buClr>
              <a:buSzPct val="95000"/>
              <a:buFont typeface="Noto Sans Symbols"/>
              <a:buChar char="▪"/>
            </a:pPr>
            <a:r>
              <a:rPr lang="en-US"/>
              <a:t>A basic </a:t>
            </a:r>
            <a:r>
              <a:rPr b="0" i="0" lang="en-US" sz="3000" u="none" cap="none" strike="noStrike">
                <a:solidFill>
                  <a:schemeClr val="lt1"/>
                </a:solidFill>
                <a:latin typeface="Corbel"/>
                <a:ea typeface="Corbel"/>
                <a:cs typeface="Corbel"/>
                <a:sym typeface="Corbel"/>
              </a:rPr>
              <a:t>generator bicycle can produce approximately 100 watts per hour of exercise </a:t>
            </a:r>
          </a:p>
          <a:p>
            <a:pPr indent="-347980" lvl="0" marL="411480" marR="0" rtl="0" algn="l">
              <a:spcBef>
                <a:spcPts val="700"/>
              </a:spcBef>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So a crew of 6 people can produce a total of 18 kWh per month (100x6x30)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idx="1" type="body"/>
          </p:nvPr>
        </p:nvSpPr>
        <p:spPr>
          <a:xfrm>
            <a:off x="899591" y="1452520"/>
            <a:ext cx="7772400" cy="4248600"/>
          </a:xfrm>
          <a:prstGeom prst="rect">
            <a:avLst/>
          </a:prstGeom>
          <a:noFill/>
          <a:ln>
            <a:noFill/>
          </a:ln>
        </p:spPr>
        <p:txBody>
          <a:bodyPr anchorCtr="0" anchor="t" bIns="45700" lIns="91425" rIns="91425" tIns="45700">
            <a:noAutofit/>
          </a:bodyPr>
          <a:lstStyle/>
          <a:p>
            <a:pPr indent="-347980" lvl="0" marL="411480" marR="0" rtl="0" algn="l">
              <a:spcBef>
                <a:spcPts val="0"/>
              </a:spcBef>
              <a:spcAft>
                <a:spcPts val="0"/>
              </a:spcAft>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That’s not a huge amount of energy that can support the whole dome with electricity but it can power some low consumption devices</a:t>
            </a:r>
            <a:br>
              <a:rPr b="0" i="0" lang="en-US" sz="3000" u="none" cap="none" strike="noStrike">
                <a:solidFill>
                  <a:schemeClr val="lt1"/>
                </a:solidFill>
                <a:latin typeface="Corbel"/>
                <a:ea typeface="Corbel"/>
                <a:cs typeface="Corbel"/>
                <a:sym typeface="Corbel"/>
              </a:rPr>
            </a:br>
            <a:r>
              <a:rPr b="0" i="0" lang="en-US" sz="3000" u="none" cap="none" strike="noStrike">
                <a:solidFill>
                  <a:schemeClr val="lt1"/>
                </a:solidFill>
                <a:latin typeface="Corbel"/>
                <a:ea typeface="Corbel"/>
                <a:cs typeface="Corbel"/>
                <a:sym typeface="Corbel"/>
              </a:rPr>
              <a:t> </a:t>
            </a:r>
          </a:p>
          <a:p>
            <a:pPr indent="-347980" lvl="0" marL="411480" marR="0" rtl="0" algn="l">
              <a:spcBef>
                <a:spcPts val="700"/>
              </a:spcBef>
              <a:buClr>
                <a:schemeClr val="lt2"/>
              </a:buClr>
              <a:buSzPct val="95000"/>
              <a:buFont typeface="Noto Sans Symbols"/>
              <a:buChar char="▪"/>
            </a:pPr>
            <a:r>
              <a:rPr b="0" i="0" lang="en-US" sz="3000" u="none" cap="none" strike="noStrike">
                <a:solidFill>
                  <a:schemeClr val="lt1"/>
                </a:solidFill>
                <a:latin typeface="Corbel"/>
                <a:ea typeface="Corbel"/>
                <a:cs typeface="Corbel"/>
                <a:sym typeface="Corbel"/>
              </a:rPr>
              <a:t>Additionally, a percentage of the energy produced every month can be stored in a power saving battery of high capacity as a backup source </a:t>
            </a:r>
            <a:r>
              <a:rPr lang="en-US"/>
              <a:t>for </a:t>
            </a:r>
            <a:r>
              <a:rPr b="0" i="0" lang="en-US" sz="3000" u="none" cap="none" strike="noStrike">
                <a:solidFill>
                  <a:schemeClr val="lt1"/>
                </a:solidFill>
                <a:latin typeface="Corbel"/>
                <a:ea typeface="Corbel"/>
                <a:cs typeface="Corbel"/>
                <a:sym typeface="Corbel"/>
              </a:rPr>
              <a:t>emergency situations.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tro">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