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7E7D-5805-5F19-16F2-0F3335958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AA20A-AB38-C04A-C14A-DFADB06C2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39DD-5C70-0760-05E1-BB10115C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D983-1462-030D-2710-970B8A84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C520-D248-921B-B1BA-C04851D5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650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2AB5-5159-EBE1-5FB3-CC090B94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AEAB4-C43D-C279-E5CB-01BFD69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B7FE-62BB-74B0-3A86-3C557BCF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2826-1D92-04DF-FCA2-4D678F95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0FC0-BEB7-1CF8-3631-1FFEA73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29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01EE7-20D3-9EF1-D60C-4474A46F5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9DB2E-9720-22CF-A92F-B68B31302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3328-DFF4-6336-A350-C17FD1E8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682C-9E05-6AB2-7049-19800065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D900-310E-276D-26CB-8BA517CE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7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E523-32CD-D8B6-B656-B38820D2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D432-C294-C1AA-0C5F-005460881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291B-D506-0AE7-0CF7-A5E7B318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D7F8-2868-04A1-A46B-10504984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D6D0-72C0-71C5-E000-F23044A5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964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09AD-882A-ADAF-B7CE-277B92BB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F7FE7-E922-6072-9D03-0A6F27FB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EDF9-C081-C4CC-CAC8-6A613E94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6CA4-8B26-A8CF-89A7-4E6D88B3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3E66-6E6A-1233-4037-4668BEC2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377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495D-3CF7-A8D4-7810-2D3AC53E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EFFB-87B0-214F-0F2E-3C100A75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721BD-CDB3-6521-FEE5-EE8D78B3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3E1C-A49B-B058-0CC8-7B8D646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7BAC4-F349-0887-53E5-477D9C38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20302-777B-16FB-CAFF-E6515DB2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337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EDA7-0316-2AFC-5D3D-A570D8A9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B4BF-45AF-8409-CFD3-3960B29D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401A-E450-CF42-042D-F7A58488B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1A721-DD3D-892E-A8A2-123154D04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BC7A4-0424-5F37-9DE2-611692C4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A57CA-3C1F-06CC-7CBA-FCB1528D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5D6E4-B106-D2E9-AE80-DF1BDD3F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42F18-0C44-707E-DEFC-14B29980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18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AE28-70CE-FAB6-6005-24E4B86F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30853-D7F5-87CD-A5CB-711F0E17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43406-E01B-20FD-0D66-8C47002E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2E3EC-10D2-507E-30A6-413B302F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2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941BA-57A0-8D78-7BF3-529E4303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7E8D2-C54E-A60E-1AD2-C10782D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AB53-894A-3D61-B2F4-A217CE61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332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459F-EBD5-15DE-839D-F73F6C57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5071-34C3-D4E9-DA4E-3C22E65E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2D7E8-CB7B-52D9-963A-529128893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7510E-A053-8870-A37D-9C0A587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04DB1-7F4B-832D-DD24-4092C24B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BA9F-2902-99ED-8B02-AF2B5B23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6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46F4-D8C4-8CCB-441C-FB078EC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91707-294A-B768-75B2-83256C418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963CB-26BA-368F-BD85-8794B28EB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9D630-004F-93D5-5B8B-AD18EFF7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E7470-63CE-15CF-76FA-125B9FF6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EC3EE-2D64-4C94-3E31-6CABCB73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92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6A829-8BBD-5084-2282-995D8884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8A0D4-FD02-1265-F0C5-D5D54CE2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7EA1-810A-DE30-9489-4A009370E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31AD-DCDA-48A7-AC99-8793523FE7FF}" type="datetimeFigureOut">
              <a:rPr lang="el-GR" smtClean="0"/>
              <a:t>4/11/23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195C-72C4-BDE5-85CD-768C5B9B1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873E0-2492-CF45-9B51-A2512809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9957-23F2-47D0-B1A2-B97A8B133DA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49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8199-E5BC-BBF6-1BFA-F68082ACB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NEXTshare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1D449-33DA-87FA-AAFF-B02945925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1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C8DEC-4C25-7CE1-2789-F3F52EB2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  <a:endParaRPr lang="el-G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DA4540-33FB-97C4-F491-AC5C579E1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84973"/>
              </p:ext>
            </p:extLst>
          </p:nvPr>
        </p:nvGraphicFramePr>
        <p:xfrm>
          <a:off x="838200" y="2014311"/>
          <a:ext cx="427700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4255">
                  <a:extLst>
                    <a:ext uri="{9D8B030D-6E8A-4147-A177-3AD203B41FA5}">
                      <a16:colId xmlns:a16="http://schemas.microsoft.com/office/drawing/2014/main" val="2118207218"/>
                    </a:ext>
                  </a:extLst>
                </a:gridCol>
                <a:gridCol w="1312753">
                  <a:extLst>
                    <a:ext uri="{9D8B030D-6E8A-4147-A177-3AD203B41FA5}">
                      <a16:colId xmlns:a16="http://schemas.microsoft.com/office/drawing/2014/main" val="898051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Layer</a:t>
                      </a:r>
                      <a:endParaRPr lang="el-G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Technology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0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Content management API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NGSI-LD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Content security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SSI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64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Content connectivity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ICN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Network connectivity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Babel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8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NEXTshare</vt:lpstr>
      <vt:lpstr>Protocol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NEXTshare</dc:title>
  <dc:creator>Nikos Fotiou</dc:creator>
  <cp:lastModifiedBy>Nikos Fotiou</cp:lastModifiedBy>
  <cp:revision>1</cp:revision>
  <dcterms:created xsi:type="dcterms:W3CDTF">2023-11-04T14:29:25Z</dcterms:created>
  <dcterms:modified xsi:type="dcterms:W3CDTF">2023-11-04T16:46:42Z</dcterms:modified>
</cp:coreProperties>
</file>