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74" r:id="rId4"/>
    <p:sldId id="276" r:id="rId5"/>
    <p:sldId id="269" r:id="rId6"/>
    <p:sldId id="265" r:id="rId7"/>
    <p:sldId id="266" r:id="rId8"/>
    <p:sldId id="267" r:id="rId9"/>
    <p:sldId id="268" r:id="rId10"/>
    <p:sldId id="272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8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Ορθογώνιο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Ορθογώνιο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Ορθογώνιο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Ορθογώνιο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Ορθογώνιο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Στρογγυλεμένο ορθογώνιο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Στρογγυλεμένο ορθογώνιο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Ορθογώνιο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Ορθογώνιο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Ορθογώνιο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Ορθογώνιο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Τίτλο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9" name="Υπότιτλο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Στυλ κύριου υπότιτλου</a:t>
            </a:r>
            <a:endParaRPr kumimoji="0" lang="en-US"/>
          </a:p>
        </p:txBody>
      </p:sp>
      <p:sp>
        <p:nvSpPr>
          <p:cNvPr id="28" name="Θέση ημερομηνίας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17" name="Θέση υποσέλιδου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Θέση αριθμού διαφάνειας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Θέση ημερομηνίας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27" name="Θέση αριθμού διαφάνειας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Θέση υποσέλιδου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Στυλ υποδείγματος κειμένου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Ορθογώνιο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Ορθογώνιο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Ορθογώνιο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Ορθογώνιο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Στρογγυλεμένο ορθογώνιο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Στρογγυλεμένο ορθογώνιο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Ορθογώνιο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Ορθογώνιο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Ορθογώνιο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Ορθογώνιο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Ορθογώνιο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Ορθογώνιο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Θέση τίτλου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Στυλ κύριου τίτλου</a:t>
            </a:r>
            <a:endParaRPr kumimoji="0" lang="en-US"/>
          </a:p>
        </p:txBody>
      </p:sp>
      <p:sp>
        <p:nvSpPr>
          <p:cNvPr id="13" name="Θέση κειμένου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Στυλ υποδείγματος κειμένου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Θέση ημερομηνίας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626BBE-7A88-4574-AE59-9AC9B4BB1D49}" type="datetimeFigureOut">
              <a:rPr lang="el-GR" smtClean="0"/>
              <a:pPr/>
              <a:t>11/12/2016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Θέση αριθμού διαφάνειας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0C55721-3173-4F0B-8588-2D4FD59FE8D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922;&#974;&#948;&#953;&#954;&#945;&#962;.mp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939916"/>
          </a:xfrm>
        </p:spPr>
        <p:txBody>
          <a:bodyPr>
            <a:noAutofit/>
          </a:bodyPr>
          <a:lstStyle/>
          <a:p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l-G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αρουσίαση για την ομαδική εργασία του μαθήματος «Προγραμματισμός 2» 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2464589"/>
            <a:ext cx="9144000" cy="3268667"/>
          </a:xfrm>
        </p:spPr>
        <p:txBody>
          <a:bodyPr/>
          <a:lstStyle/>
          <a:p>
            <a:pPr marL="0" indent="0">
              <a:buNone/>
            </a:pPr>
            <a:r>
              <a:rPr lang="el-GR" i="1" dirty="0" smtClean="0">
                <a:latin typeface="Arial" panose="020B0604020202020204" pitchFamily="34" charset="0"/>
                <a:cs typeface="Arial" panose="020B0604020202020204" pitchFamily="34" charset="0"/>
              </a:rPr>
              <a:t>Διδάσκων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: Διομήδης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Σπινέλλης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Τμήμα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Διοικητικής Επιστήμης και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Τεχνολογίας</a:t>
            </a:r>
          </a:p>
          <a:p>
            <a:pPr marL="0" indent="0">
              <a:buNone/>
            </a:pPr>
            <a:r>
              <a:rPr lang="el-GR" i="1" dirty="0" smtClean="0">
                <a:latin typeface="Arial" panose="020B0604020202020204" pitchFamily="34" charset="0"/>
                <a:cs typeface="Arial" panose="020B0604020202020204" pitchFamily="34" charset="0"/>
              </a:rPr>
              <a:t>Ομάδα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WebMasters</a:t>
            </a: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yes.aueb.gr/wp-content/uploads/2013/11/auebdmst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9641"/>
            <a:ext cx="8699524" cy="171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785794"/>
            <a:ext cx="9144000" cy="11430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Ευχαριστούμε για την προσοχή σας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- Εικόνα" descr="_20161106_163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000240"/>
            <a:ext cx="5270199" cy="40005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557188"/>
            <a:ext cx="9144000" cy="10668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Ποιοι είμαστε ;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598402"/>
            <a:ext cx="821537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Ιωάννης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Γεώργιος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Βαλεριάνος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8150012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Νικόλαος </a:t>
            </a:r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Γαλανός			8150019</a:t>
            </a:r>
            <a:endParaRPr lang="el-G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Χρυσαυγή Μαρία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Ιωαννίδη		8150037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Αθανάσιος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Κασελούρης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8150047 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Ευάγγελος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Μαλανδράκης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8150069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Ασημένια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Μάρκου			8150073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Μαρία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Μπάρτζα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8150088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Φίλιππος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Νταλάρης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8150102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Νικόλαος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Χιώτης			8150149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Παναγιώτης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Εξαρχάκος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8130042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0" y="-340816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el-GR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Πλάνο </a:t>
            </a:r>
            <a:r>
              <a:rPr lang="en-US" sz="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Crawler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0" y="1408228"/>
            <a:ext cx="9144000" cy="471490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l-G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Επίσκεψη σε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l-G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Φιλτράρισμα σελίδων για την  επιλογή των πιο χρήσιμων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l-GR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l-G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Αποθήκευση και ονοματοδοσία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l-G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αρχείου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</a:p>
          <a:p>
            <a:pPr algn="l"/>
            <a:endParaRPr lang="el-G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Δημιουργία καταλόγων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directories)</a:t>
            </a:r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για αποθήκευση αρχείων σε </a:t>
            </a:r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φακέλους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Προσπέλαση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URLs		</a:t>
            </a: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l-G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l-G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Τίτλος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668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Πλάνο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Web Crawler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748" y="1700808"/>
            <a:ext cx="9144000" cy="4325112"/>
          </a:xfrm>
        </p:spPr>
        <p:txBody>
          <a:bodyPr>
            <a:norm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Εμφάνιση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URLs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με την παρακάτω μορφή :                                                                      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www.aueb.gr/pages/index.php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Απόρριψη </a:t>
            </a:r>
            <a:r>
              <a:rPr lang="el-G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διπλοτιμών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Απόρριψη εξαιρέσεων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π.χ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css,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Αποφυγή ενδεχόμενου αποκλεισμού από τα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sites.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Δημιουργία της βάσης δεδομένων και σύνδεσή της με το πρόγραμμα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</a:t>
            </a:r>
            <a:endParaRPr lang="el-G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-36512" y="47667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(συν.)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0" y="61595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*Σε κάθε κλάση θα πρέπει να υπάρχει αντίστοιχος χειρισμός εξαιρέσεων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- Τίτλος"/>
          <p:cNvSpPr>
            <a:spLocks noGrp="1"/>
          </p:cNvSpPr>
          <p:nvPr>
            <p:ph type="title"/>
          </p:nvPr>
        </p:nvSpPr>
        <p:spPr>
          <a:xfrm>
            <a:off x="0" y="376238"/>
            <a:ext cx="9144000" cy="11430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Πρόοδος Έργου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0" y="1412776"/>
            <a:ext cx="9144000" cy="5184576"/>
          </a:xfrm>
        </p:spPr>
        <p:txBody>
          <a:bodyPr>
            <a:noAutofit/>
          </a:bodyPr>
          <a:lstStyle/>
          <a:p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Βαθμός Υλοποίησης Έργου: </a:t>
            </a:r>
            <a:r>
              <a:rPr lang="el-G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l-G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l-G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Στόχος η ολοκλήρωση του έργου πριν τις 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23/12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l-G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Εργασίες που πρέπει να γίνουν:</a:t>
            </a:r>
          </a:p>
          <a:p>
            <a:pPr lvl="1"/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Χειρισμός συγκεκριμένων εξαιρέσεων</a:t>
            </a:r>
          </a:p>
          <a:p>
            <a:pPr lvl="1"/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Προσθήκη επεξηγηματικών σχολίων</a:t>
            </a:r>
          </a:p>
          <a:p>
            <a:pPr lvl="1"/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Προσθήκη επιπρόσθετων βελτιωτικών χαρακτηριστικών</a:t>
            </a:r>
          </a:p>
          <a:p>
            <a:pPr lvl="1"/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Ολοκλήρωση έργου με χρήση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lang="el-G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l-G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Σύνδεση με μηχανή αναζήτησης</a:t>
            </a:r>
          </a:p>
          <a:p>
            <a:endParaRPr lang="el-G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l-G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-31514" y="620688"/>
            <a:ext cx="9175513" cy="10668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Αρχείο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pom.xml </a:t>
            </a:r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στο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24939" b="9549"/>
          <a:stretch/>
        </p:blipFill>
        <p:spPr bwMode="auto">
          <a:xfrm>
            <a:off x="1057463" y="1947085"/>
            <a:ext cx="7014059" cy="41044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4282" y="406097"/>
            <a:ext cx="8258204" cy="1143008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Σύνδεση με βάση δεδομένων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-180528" y="2096933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Μέρος κώδικα :</a:t>
            </a: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6" r="5125" b="17187"/>
          <a:stretch/>
        </p:blipFill>
        <p:spPr bwMode="auto">
          <a:xfrm>
            <a:off x="151802" y="2625204"/>
            <a:ext cx="8835433" cy="30360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67544" y="425452"/>
            <a:ext cx="8186766" cy="1203348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Έλεγχος κατάληξης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σελίδας</a:t>
            </a:r>
            <a:b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3" r="1708" b="43664"/>
          <a:stretch/>
        </p:blipFill>
        <p:spPr bwMode="auto">
          <a:xfrm>
            <a:off x="179512" y="2564904"/>
            <a:ext cx="8676456" cy="21669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- TextBox"/>
          <p:cNvSpPr txBox="1"/>
          <p:nvPr/>
        </p:nvSpPr>
        <p:spPr>
          <a:xfrm>
            <a:off x="-180528" y="2096933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Μέρος κώδικα :</a:t>
            </a: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 vert="horz" anchor="ctr">
            <a:noAutofit/>
          </a:bodyPr>
          <a:lstStyle/>
          <a:p>
            <a:pPr algn="ctr"/>
            <a:r>
              <a:rPr lang="el-GR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Ονοματοδοσία</a:t>
            </a:r>
            <a:r>
              <a:rPr lang="el-GR" sz="3800" b="1" dirty="0">
                <a:latin typeface="Arial" panose="020B0604020202020204" pitchFamily="34" charset="0"/>
                <a:cs typeface="Arial" panose="020B0604020202020204" pitchFamily="34" charset="0"/>
              </a:rPr>
              <a:t> φακέλου</a:t>
            </a:r>
            <a:endParaRPr lang="el-GR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27626" r="8249" b="17013"/>
          <a:stretch/>
        </p:blipFill>
        <p:spPr bwMode="auto">
          <a:xfrm>
            <a:off x="174046" y="2205428"/>
            <a:ext cx="8743411" cy="29786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0" y="573201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Κάνε κλικ εδώ για να παίξει το βίντεο</a:t>
            </a:r>
            <a:endParaRPr lang="el-G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-180528" y="1772816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Μέρος κώδικα :</a:t>
            </a: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1453</TotalTime>
  <Words>134</Words>
  <Application>Microsoft Office PowerPoint</Application>
  <PresentationFormat>Προβολή στην οθόνη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Αστικό</vt:lpstr>
      <vt:lpstr>Παρουσίαση για την ομαδική εργασία του μαθήματος «Προγραμματισμός 2» </vt:lpstr>
      <vt:lpstr>Ποιοι είμαστε ;</vt:lpstr>
      <vt:lpstr>Πλάνο Web Crawler</vt:lpstr>
      <vt:lpstr>Πλάνο Web Crawler</vt:lpstr>
      <vt:lpstr>Πρόοδος Έργου</vt:lpstr>
      <vt:lpstr>Αρχείο pom.xml στο Maven</vt:lpstr>
      <vt:lpstr>Σύνδεση με βάση δεδομένων</vt:lpstr>
      <vt:lpstr> Έλεγχος κατάληξης html σελίδας </vt:lpstr>
      <vt:lpstr>Ονοματοδοσία φακέλου</vt:lpstr>
      <vt:lpstr>Ευχαριστούμε για την προσοχή σας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Πρώτη παρουσίαση για την ομαδική εργασία του μαθήματος «Προγραμματισμός 2» </dc:title>
  <dc:creator>giannis valerianos</dc:creator>
  <cp:lastModifiedBy>Vaggelis</cp:lastModifiedBy>
  <cp:revision>24</cp:revision>
  <dcterms:created xsi:type="dcterms:W3CDTF">2016-11-28T19:49:31Z</dcterms:created>
  <dcterms:modified xsi:type="dcterms:W3CDTF">2016-12-11T22:02:18Z</dcterms:modified>
</cp:coreProperties>
</file>