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60" r:id="rId2"/>
    <p:sldId id="268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85" autoAdjust="0"/>
    <p:restoredTop sz="94660"/>
  </p:normalViewPr>
  <p:slideViewPr>
    <p:cSldViewPr>
      <p:cViewPr>
        <p:scale>
          <a:sx n="50" d="100"/>
          <a:sy n="50" d="100"/>
        </p:scale>
        <p:origin x="-2508" y="-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D96-92E5-463C-A4D7-BF41368889C5}" type="datetimeFigureOut">
              <a:rPr lang="el-GR" smtClean="0"/>
              <a:pPr/>
              <a:t>10/11/2016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089B-505B-4A53-8C9D-7208786FC05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D96-92E5-463C-A4D7-BF41368889C5}" type="datetimeFigureOut">
              <a:rPr lang="el-GR" smtClean="0"/>
              <a:pPr/>
              <a:t>10/11/2016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089B-505B-4A53-8C9D-7208786FC05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D96-92E5-463C-A4D7-BF41368889C5}" type="datetimeFigureOut">
              <a:rPr lang="el-GR" smtClean="0"/>
              <a:pPr/>
              <a:t>10/11/2016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089B-505B-4A53-8C9D-7208786FC05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D96-92E5-463C-A4D7-BF41368889C5}" type="datetimeFigureOut">
              <a:rPr lang="el-GR" smtClean="0"/>
              <a:pPr/>
              <a:t>10/11/2016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089B-505B-4A53-8C9D-7208786FC05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D96-92E5-463C-A4D7-BF41368889C5}" type="datetimeFigureOut">
              <a:rPr lang="el-GR" smtClean="0"/>
              <a:pPr/>
              <a:t>10/11/2016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089B-505B-4A53-8C9D-7208786FC05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D96-92E5-463C-A4D7-BF41368889C5}" type="datetimeFigureOut">
              <a:rPr lang="el-GR" smtClean="0"/>
              <a:pPr/>
              <a:t>10/11/2016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089B-505B-4A53-8C9D-7208786FC05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D96-92E5-463C-A4D7-BF41368889C5}" type="datetimeFigureOut">
              <a:rPr lang="el-GR" smtClean="0"/>
              <a:pPr/>
              <a:t>10/11/2016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089B-505B-4A53-8C9D-7208786FC05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D96-92E5-463C-A4D7-BF41368889C5}" type="datetimeFigureOut">
              <a:rPr lang="el-GR" smtClean="0"/>
              <a:pPr/>
              <a:t>10/11/2016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089B-505B-4A53-8C9D-7208786FC05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D96-92E5-463C-A4D7-BF41368889C5}" type="datetimeFigureOut">
              <a:rPr lang="el-GR" smtClean="0"/>
              <a:pPr/>
              <a:t>10/11/2016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089B-505B-4A53-8C9D-7208786FC05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D96-92E5-463C-A4D7-BF41368889C5}" type="datetimeFigureOut">
              <a:rPr lang="el-GR" smtClean="0"/>
              <a:pPr/>
              <a:t>10/11/2016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089B-505B-4A53-8C9D-7208786FC05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D96-92E5-463C-A4D7-BF41368889C5}" type="datetimeFigureOut">
              <a:rPr lang="el-GR" smtClean="0"/>
              <a:pPr/>
              <a:t>10/11/2016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089B-505B-4A53-8C9D-7208786FC05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21D96-92E5-463C-A4D7-BF41368889C5}" type="datetimeFigureOut">
              <a:rPr lang="el-GR" smtClean="0"/>
              <a:pPr/>
              <a:t>10/11/2016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089B-505B-4A53-8C9D-7208786FC05F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939916"/>
          </a:xfrm>
        </p:spPr>
        <p:txBody>
          <a:bodyPr>
            <a:noAutofit/>
          </a:bodyPr>
          <a:lstStyle/>
          <a:p>
            <a:r>
              <a:rPr lang="el-GR" b="1" dirty="0" smtClean="0"/>
              <a:t>Πρώτη παρουσίαση για την ομαδική εργασία του μαθήματος «Προγραμματισμός 2» </a:t>
            </a:r>
            <a:endParaRPr lang="el-GR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214282" y="2857496"/>
            <a:ext cx="8472518" cy="3268667"/>
          </a:xfrm>
        </p:spPr>
        <p:txBody>
          <a:bodyPr/>
          <a:lstStyle/>
          <a:p>
            <a:r>
              <a:rPr lang="el-GR" dirty="0" smtClean="0"/>
              <a:t>Διδάσκων : Διομήδης Σπινέλης</a:t>
            </a:r>
          </a:p>
          <a:p>
            <a:r>
              <a:rPr lang="el-GR" dirty="0" smtClean="0"/>
              <a:t>Τμήμα Διοικητικής Επιστήμης και Τεχνολογίας</a:t>
            </a:r>
          </a:p>
          <a:p>
            <a:r>
              <a:rPr lang="el-GR" dirty="0" smtClean="0"/>
              <a:t>Ομάδα </a:t>
            </a:r>
            <a:r>
              <a:rPr lang="en-US" dirty="0" smtClean="0"/>
              <a:t>: </a:t>
            </a:r>
            <a:r>
              <a:rPr lang="en-US" b="1" dirty="0" smtClean="0"/>
              <a:t>WebMasters</a:t>
            </a:r>
            <a:endParaRPr lang="el-GR" b="1" dirty="0"/>
          </a:p>
        </p:txBody>
      </p:sp>
      <p:pic>
        <p:nvPicPr>
          <p:cNvPr id="4" name="3 - Εικόνα" descr="dmst_au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4902809"/>
            <a:ext cx="6135483" cy="1133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0"/>
            <a:ext cx="9358346" cy="1143000"/>
          </a:xfrm>
        </p:spPr>
        <p:txBody>
          <a:bodyPr>
            <a:noAutofit/>
          </a:bodyPr>
          <a:lstStyle/>
          <a:p>
            <a:r>
              <a:rPr lang="el-GR" sz="4800" b="1" dirty="0" smtClean="0"/>
              <a:t>Προβλήματα που αντιμετωπίσαμε έως τώρα</a:t>
            </a:r>
            <a:endParaRPr lang="el-GR" sz="4800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Εκμάθηση</a:t>
            </a:r>
            <a:r>
              <a:rPr lang="en-US" dirty="0" smtClean="0"/>
              <a:t> </a:t>
            </a:r>
            <a:r>
              <a:rPr lang="el-GR" dirty="0" smtClean="0"/>
              <a:t>και χρήση </a:t>
            </a:r>
            <a:r>
              <a:rPr lang="en-US" dirty="0" smtClean="0"/>
              <a:t>Maven </a:t>
            </a:r>
            <a:r>
              <a:rPr lang="el-GR" dirty="0" smtClean="0"/>
              <a:t>και </a:t>
            </a:r>
            <a:r>
              <a:rPr lang="en-US" dirty="0" err="1" smtClean="0"/>
              <a:t>Github</a:t>
            </a:r>
            <a:r>
              <a:rPr lang="el-GR" dirty="0" smtClean="0"/>
              <a:t>.</a:t>
            </a:r>
            <a:endParaRPr lang="el-GR" dirty="0" smtClean="0"/>
          </a:p>
          <a:p>
            <a:r>
              <a:rPr lang="el-GR" dirty="0" smtClean="0"/>
              <a:t>Πολλά ερωτήματα για τον </a:t>
            </a:r>
            <a:r>
              <a:rPr lang="en-US" dirty="0" smtClean="0"/>
              <a:t>web </a:t>
            </a:r>
            <a:r>
              <a:rPr lang="en-US" dirty="0" smtClean="0"/>
              <a:t>crawler</a:t>
            </a:r>
            <a:r>
              <a:rPr lang="el-GR" dirty="0" smtClean="0"/>
              <a:t>.</a:t>
            </a:r>
            <a:endParaRPr lang="en-US" dirty="0" smtClean="0"/>
          </a:p>
          <a:p>
            <a:r>
              <a:rPr lang="el-GR" dirty="0" err="1" smtClean="0"/>
              <a:t>Υπερπληροφόρηση</a:t>
            </a:r>
            <a:r>
              <a:rPr lang="el-GR" dirty="0" smtClean="0"/>
              <a:t>. </a:t>
            </a:r>
            <a:endParaRPr lang="el-GR" dirty="0" smtClean="0"/>
          </a:p>
          <a:p>
            <a:r>
              <a:rPr lang="el-GR" dirty="0" smtClean="0"/>
              <a:t>Δυσκολία δόμησης </a:t>
            </a:r>
            <a:r>
              <a:rPr lang="el-GR" dirty="0" smtClean="0"/>
              <a:t>εργασίας.</a:t>
            </a:r>
            <a:endParaRPr lang="el-G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l-GR" sz="5400" b="1" dirty="0" smtClean="0"/>
              <a:t>Πως σκοπεύουμε να συνεχίσουμε ;</a:t>
            </a:r>
            <a:endParaRPr lang="el-GR" sz="5400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Σύνδεση και βελτιστοποίηση ήδη υπαρχόντων κομματιών </a:t>
            </a:r>
            <a:r>
              <a:rPr lang="el-GR" dirty="0" smtClean="0"/>
              <a:t>κώδικα.</a:t>
            </a:r>
            <a:endParaRPr lang="el-GR" dirty="0" smtClean="0"/>
          </a:p>
          <a:p>
            <a:r>
              <a:rPr lang="el-GR" dirty="0" smtClean="0"/>
              <a:t>Εμφάνιση όλων των </a:t>
            </a:r>
            <a:r>
              <a:rPr lang="en-US" dirty="0" smtClean="0"/>
              <a:t>link</a:t>
            </a:r>
            <a:r>
              <a:rPr lang="el-GR" dirty="0" smtClean="0"/>
              <a:t> από</a:t>
            </a:r>
            <a:r>
              <a:rPr lang="en-US" dirty="0" smtClean="0"/>
              <a:t> </a:t>
            </a:r>
            <a:r>
              <a:rPr lang="el-GR" dirty="0" smtClean="0"/>
              <a:t>περισσότερες από μια </a:t>
            </a:r>
            <a:r>
              <a:rPr lang="el-GR" dirty="0" smtClean="0"/>
              <a:t>ιστοσελίδα.</a:t>
            </a:r>
            <a:endParaRPr lang="el-GR" dirty="0" smtClean="0"/>
          </a:p>
          <a:p>
            <a:r>
              <a:rPr lang="el-GR" dirty="0" smtClean="0"/>
              <a:t>Προσπάθεια χρήσης βάσης δεδομένων για </a:t>
            </a:r>
            <a:r>
              <a:rPr lang="el-GR" dirty="0" smtClean="0"/>
              <a:t>αποθήκευση. </a:t>
            </a:r>
            <a:endParaRPr lang="el-GR" dirty="0" smtClean="0"/>
          </a:p>
          <a:p>
            <a:r>
              <a:rPr lang="el-GR" dirty="0" smtClean="0"/>
              <a:t>Διαχωρισμός των επιθυμητών για αποθήκευση </a:t>
            </a:r>
            <a:r>
              <a:rPr lang="en-US" dirty="0" smtClean="0"/>
              <a:t>link</a:t>
            </a:r>
            <a:r>
              <a:rPr lang="el-GR" dirty="0" smtClean="0"/>
              <a:t>. </a:t>
            </a:r>
            <a:endParaRPr lang="en-US" dirty="0" smtClean="0"/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l-GR" b="1" dirty="0" smtClean="0"/>
              <a:t>Ευχαριστούμε για την προσοχή σας</a:t>
            </a:r>
            <a:endParaRPr lang="el-GR" b="1" dirty="0"/>
          </a:p>
        </p:txBody>
      </p:sp>
      <p:pic>
        <p:nvPicPr>
          <p:cNvPr id="3" name="2 - Εικόνα" descr="_20161106_1631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1928802"/>
            <a:ext cx="5038735" cy="3824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5400" b="1" dirty="0" smtClean="0"/>
              <a:t>Ποιοί είμαστε ;</a:t>
            </a:r>
            <a:endParaRPr lang="el-GR" sz="5400" b="1" dirty="0"/>
          </a:p>
        </p:txBody>
      </p:sp>
      <p:pic>
        <p:nvPicPr>
          <p:cNvPr id="4" name="3 - Θέση περιεχομένου" descr="_20161106_16312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1571612"/>
            <a:ext cx="5500726" cy="41755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5400" b="1" dirty="0" smtClean="0"/>
              <a:t>Ποιοί είμαστε ;</a:t>
            </a:r>
            <a:endParaRPr lang="el-GR" sz="5400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500034" y="1500174"/>
            <a:ext cx="8186766" cy="462598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l-GR" dirty="0"/>
              <a:t>Ιωάννης </a:t>
            </a:r>
            <a:r>
              <a:rPr lang="el-GR" dirty="0" smtClean="0"/>
              <a:t>Γεώργιος Βαλεριάνος  8150012</a:t>
            </a:r>
          </a:p>
          <a:p>
            <a:pPr>
              <a:buNone/>
            </a:pPr>
            <a:r>
              <a:rPr lang="el-GR" b="1" dirty="0" smtClean="0"/>
              <a:t>Νικόλαος Γαλανός                      8150019</a:t>
            </a:r>
          </a:p>
          <a:p>
            <a:pPr>
              <a:buNone/>
            </a:pPr>
            <a:r>
              <a:rPr lang="el-GR" dirty="0" smtClean="0"/>
              <a:t>Χρυσαυγή Μαρία Ιωαννίδη      </a:t>
            </a:r>
            <a:r>
              <a:rPr lang="en-US" dirty="0" smtClean="0"/>
              <a:t> </a:t>
            </a:r>
            <a:r>
              <a:rPr lang="el-GR" dirty="0" smtClean="0"/>
              <a:t>8150037</a:t>
            </a:r>
          </a:p>
          <a:p>
            <a:pPr>
              <a:buNone/>
            </a:pPr>
            <a:r>
              <a:rPr lang="el-GR" dirty="0" smtClean="0"/>
              <a:t>Αθανάσιος Κασελούρης             8150047 </a:t>
            </a:r>
          </a:p>
          <a:p>
            <a:pPr>
              <a:buNone/>
            </a:pPr>
            <a:r>
              <a:rPr lang="el-GR" dirty="0" smtClean="0"/>
              <a:t>Ευάγγελος Μαλανδράκης       </a:t>
            </a:r>
            <a:r>
              <a:rPr lang="en-US" dirty="0" smtClean="0"/>
              <a:t> </a:t>
            </a:r>
            <a:r>
              <a:rPr lang="el-GR" dirty="0" smtClean="0"/>
              <a:t>  8150069</a:t>
            </a:r>
          </a:p>
          <a:p>
            <a:pPr>
              <a:buNone/>
            </a:pPr>
            <a:r>
              <a:rPr lang="el-GR" dirty="0" smtClean="0"/>
              <a:t>Ασημένια Μάρκου                       8150073</a:t>
            </a:r>
          </a:p>
          <a:p>
            <a:pPr>
              <a:buNone/>
            </a:pPr>
            <a:r>
              <a:rPr lang="el-GR" dirty="0" smtClean="0"/>
              <a:t>Μαρία Μπάρτζα                           8150088</a:t>
            </a:r>
          </a:p>
          <a:p>
            <a:pPr>
              <a:buNone/>
            </a:pPr>
            <a:r>
              <a:rPr lang="el-GR" dirty="0" smtClean="0"/>
              <a:t>Φίλιππος </a:t>
            </a:r>
            <a:r>
              <a:rPr lang="el-GR" dirty="0"/>
              <a:t>Ν</a:t>
            </a:r>
            <a:r>
              <a:rPr lang="el-GR" dirty="0" smtClean="0"/>
              <a:t>ταλάρης                    8150102</a:t>
            </a:r>
          </a:p>
          <a:p>
            <a:pPr>
              <a:buNone/>
            </a:pPr>
            <a:r>
              <a:rPr lang="el-GR" dirty="0" smtClean="0"/>
              <a:t>Νικόλαος Χιώτης                         8150149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- Εικόνα" descr="14915028_1238516362856358_1874031465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486143"/>
            <a:ext cx="6998978" cy="4657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5400" b="1" dirty="0" smtClean="0"/>
              <a:t>Τι κάνουμε ;</a:t>
            </a:r>
            <a:endParaRPr lang="el-GR" sz="5400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500034" y="1785926"/>
            <a:ext cx="8186766" cy="4340237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buNone/>
            </a:pPr>
            <a:r>
              <a:rPr lang="en-US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       </a:t>
            </a:r>
          </a:p>
          <a:p>
            <a:pPr>
              <a:buNone/>
            </a:pPr>
            <a:endParaRPr lang="en-US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48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      Web crawler</a:t>
            </a:r>
            <a:endParaRPr lang="el-GR" sz="48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l-GR" sz="4800" b="1" dirty="0" smtClean="0"/>
              <a:t>Μέθοδοι </a:t>
            </a:r>
            <a:r>
              <a:rPr lang="el-GR" sz="4800" b="1" dirty="0"/>
              <a:t>ε</a:t>
            </a:r>
            <a:r>
              <a:rPr lang="el-GR" sz="4800" b="1" dirty="0" smtClean="0"/>
              <a:t>πικοινωνίας μελών</a:t>
            </a:r>
            <a:endParaRPr lang="el-GR" sz="4800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285720" y="2214554"/>
            <a:ext cx="8401080" cy="3911609"/>
          </a:xfrm>
        </p:spPr>
        <p:txBody>
          <a:bodyPr/>
          <a:lstStyle/>
          <a:p>
            <a:r>
              <a:rPr lang="el-GR" dirty="0" smtClean="0"/>
              <a:t>Δίωρη εβδομαδιαία </a:t>
            </a:r>
            <a:r>
              <a:rPr lang="el-GR" dirty="0" smtClean="0"/>
              <a:t>συνάντηση.</a:t>
            </a:r>
            <a:endParaRPr lang="el-GR" dirty="0" smtClean="0"/>
          </a:p>
          <a:p>
            <a:r>
              <a:rPr lang="el-GR" dirty="0" smtClean="0"/>
              <a:t>Δίωρη εβδομαδιαία επικοινωνία μέσω </a:t>
            </a:r>
            <a:r>
              <a:rPr lang="en-US" dirty="0" smtClean="0"/>
              <a:t>Skype</a:t>
            </a:r>
            <a:r>
              <a:rPr lang="el-GR" dirty="0" smtClean="0"/>
              <a:t>.</a:t>
            </a:r>
            <a:endParaRPr lang="en-US" dirty="0" smtClean="0"/>
          </a:p>
          <a:p>
            <a:r>
              <a:rPr lang="el-GR" dirty="0" smtClean="0"/>
              <a:t>Έκτακτες </a:t>
            </a:r>
            <a:r>
              <a:rPr lang="el-GR" dirty="0" smtClean="0"/>
              <a:t>συναντήσεις.</a:t>
            </a:r>
            <a:endParaRPr lang="en-US" dirty="0" smtClean="0"/>
          </a:p>
          <a:p>
            <a:r>
              <a:rPr lang="el-GR" dirty="0" smtClean="0"/>
              <a:t>Επικοινωνία μέσω </a:t>
            </a:r>
            <a:r>
              <a:rPr lang="en-US" dirty="0" smtClean="0"/>
              <a:t>Slack</a:t>
            </a:r>
            <a:r>
              <a:rPr lang="el-GR" dirty="0" smtClean="0"/>
              <a:t>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57158" y="642918"/>
            <a:ext cx="8229600" cy="1143000"/>
          </a:xfrm>
        </p:spPr>
        <p:txBody>
          <a:bodyPr>
            <a:normAutofit/>
          </a:bodyPr>
          <a:lstStyle/>
          <a:p>
            <a:r>
              <a:rPr lang="el-GR" sz="5400" b="1" dirty="0" smtClean="0"/>
              <a:t>Μέθοδοι εργασίας </a:t>
            </a:r>
            <a:endParaRPr lang="el-GR" sz="5400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r>
              <a:rPr lang="el-GR" dirty="0" smtClean="0"/>
              <a:t>Σχηματισμός διμελών </a:t>
            </a:r>
            <a:r>
              <a:rPr lang="el-GR" dirty="0" smtClean="0"/>
              <a:t>ομάδων.</a:t>
            </a:r>
            <a:endParaRPr lang="el-GR" dirty="0" smtClean="0"/>
          </a:p>
          <a:p>
            <a:r>
              <a:rPr lang="el-GR" dirty="0" smtClean="0"/>
              <a:t>Ανάθεση εβδομαδιαίων </a:t>
            </a:r>
            <a:r>
              <a:rPr lang="el-GR" dirty="0" smtClean="0"/>
              <a:t>εργασιών. </a:t>
            </a:r>
            <a:endParaRPr lang="el-GR" dirty="0" smtClean="0"/>
          </a:p>
          <a:p>
            <a:r>
              <a:rPr lang="el-GR" dirty="0" smtClean="0"/>
              <a:t>Παρουσίαση προόδου </a:t>
            </a:r>
            <a:r>
              <a:rPr lang="el-GR" dirty="0" smtClean="0"/>
              <a:t>εργασίας.</a:t>
            </a:r>
            <a:endParaRPr lang="el-GR" dirty="0" smtClean="0"/>
          </a:p>
          <a:p>
            <a:pPr lvl="1">
              <a:buFont typeface="Wingdings" pitchFamily="2" charset="2"/>
              <a:buChar char="Ø"/>
            </a:pPr>
            <a:r>
              <a:rPr lang="el-GR" dirty="0"/>
              <a:t> </a:t>
            </a:r>
            <a:r>
              <a:rPr lang="el-GR" dirty="0" smtClean="0"/>
              <a:t>  </a:t>
            </a:r>
            <a:r>
              <a:rPr lang="el-GR" dirty="0" smtClean="0"/>
              <a:t>Παρατηρήσεις </a:t>
            </a:r>
            <a:r>
              <a:rPr lang="el-GR" dirty="0" smtClean="0"/>
              <a:t>και </a:t>
            </a:r>
            <a:r>
              <a:rPr lang="el-GR" dirty="0" smtClean="0"/>
              <a:t>διορθώσεις.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l-GR" sz="4800" b="1" dirty="0" smtClean="0"/>
              <a:t>Εργαλεία που χρησιμοποιούνται</a:t>
            </a:r>
            <a:endParaRPr lang="el-GR" sz="4800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</a:p>
          <a:p>
            <a:r>
              <a:rPr lang="en-US" dirty="0" smtClean="0"/>
              <a:t>Eclipse</a:t>
            </a:r>
          </a:p>
          <a:p>
            <a:r>
              <a:rPr lang="en-US" dirty="0" smtClean="0"/>
              <a:t>Maven</a:t>
            </a:r>
          </a:p>
          <a:p>
            <a:r>
              <a:rPr lang="en-US" dirty="0" smtClean="0"/>
              <a:t>Dropbox</a:t>
            </a:r>
          </a:p>
          <a:p>
            <a:r>
              <a:rPr lang="en-US" dirty="0" smtClean="0"/>
              <a:t>Findbugs</a:t>
            </a:r>
          </a:p>
          <a:p>
            <a:r>
              <a:rPr lang="en-US" dirty="0" smtClean="0"/>
              <a:t>Checkstyle </a:t>
            </a:r>
          </a:p>
          <a:p>
            <a:r>
              <a:rPr lang="en-US" dirty="0" smtClean="0"/>
              <a:t>Teamviewer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5400" b="1" dirty="0" smtClean="0"/>
              <a:t>Τι έχουμε κάνει έως τώρα ;</a:t>
            </a:r>
            <a:endParaRPr lang="el-GR" sz="5400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Επανάληψη βασικών γνώσεων προγραμματισμού με </a:t>
            </a:r>
            <a:r>
              <a:rPr lang="en-US" dirty="0" smtClean="0"/>
              <a:t>JAVA</a:t>
            </a:r>
            <a:r>
              <a:rPr lang="el-GR" dirty="0" smtClean="0"/>
              <a:t>.</a:t>
            </a:r>
          </a:p>
          <a:p>
            <a:r>
              <a:rPr lang="el-GR" dirty="0" smtClean="0"/>
              <a:t>Εκμάθηση </a:t>
            </a:r>
            <a:r>
              <a:rPr lang="en-US" dirty="0"/>
              <a:t>G</a:t>
            </a:r>
            <a:r>
              <a:rPr lang="en-US" dirty="0" smtClean="0"/>
              <a:t>ithub , Eclipse,</a:t>
            </a:r>
            <a:r>
              <a:rPr lang="el-GR" dirty="0" smtClean="0"/>
              <a:t> </a:t>
            </a:r>
            <a:r>
              <a:rPr lang="en-US" dirty="0" smtClean="0"/>
              <a:t>Maven, Checkstyle, </a:t>
            </a:r>
            <a:r>
              <a:rPr lang="en-US" dirty="0" err="1" smtClean="0"/>
              <a:t>Findbugs</a:t>
            </a:r>
            <a:r>
              <a:rPr lang="el-GR" dirty="0" smtClean="0"/>
              <a:t>.</a:t>
            </a:r>
            <a:endParaRPr lang="en-US" dirty="0" smtClean="0"/>
          </a:p>
          <a:p>
            <a:r>
              <a:rPr lang="el-GR" dirty="0" smtClean="0"/>
              <a:t>Συγκέντρωση πληροφοριών για το </a:t>
            </a:r>
            <a:r>
              <a:rPr lang="en-US" dirty="0" smtClean="0"/>
              <a:t>web </a:t>
            </a:r>
            <a:r>
              <a:rPr lang="en-US" dirty="0" smtClean="0"/>
              <a:t>crawler</a:t>
            </a:r>
            <a:r>
              <a:rPr lang="el-GR" dirty="0" smtClean="0"/>
              <a:t>.</a:t>
            </a:r>
            <a:endParaRPr lang="en-US" dirty="0" smtClean="0"/>
          </a:p>
          <a:p>
            <a:r>
              <a:rPr lang="el-GR" dirty="0" smtClean="0"/>
              <a:t>Αναζήτηση χρήσιμων πακέτων από το </a:t>
            </a:r>
            <a:r>
              <a:rPr lang="en-US" dirty="0" smtClean="0"/>
              <a:t>JAVA </a:t>
            </a:r>
            <a:r>
              <a:rPr lang="en-US" dirty="0" smtClean="0"/>
              <a:t>API</a:t>
            </a:r>
            <a:r>
              <a:rPr lang="el-GR" dirty="0" smtClean="0"/>
              <a:t>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pPr>
              <a:buNone/>
            </a:pPr>
            <a:r>
              <a:rPr lang="el-GR" dirty="0" smtClean="0"/>
              <a:t>(συν.)</a:t>
            </a:r>
          </a:p>
          <a:p>
            <a:r>
              <a:rPr lang="el-GR" dirty="0" smtClean="0"/>
              <a:t>Προσπάθεια δημιουργίας πλάνου εργασίας</a:t>
            </a:r>
          </a:p>
          <a:p>
            <a:r>
              <a:rPr lang="el-GR" dirty="0" smtClean="0"/>
              <a:t> Υλοποίηση κώδικα που σχετίζεται με:</a:t>
            </a:r>
          </a:p>
          <a:p>
            <a:pPr marL="914400" lvl="1" indent="-514350">
              <a:buFont typeface="+mj-lt"/>
              <a:buAutoNum type="arabicPeriod"/>
            </a:pPr>
            <a:r>
              <a:rPr lang="el-GR" dirty="0" smtClean="0"/>
              <a:t>Εμφάνιση </a:t>
            </a:r>
            <a:r>
              <a:rPr lang="en-US" dirty="0" smtClean="0"/>
              <a:t>HTML </a:t>
            </a:r>
            <a:r>
              <a:rPr lang="el-GR" dirty="0" smtClean="0"/>
              <a:t>σελίδας κάποιου </a:t>
            </a:r>
            <a:r>
              <a:rPr lang="en-US" dirty="0" smtClean="0"/>
              <a:t>website</a:t>
            </a:r>
            <a:r>
              <a:rPr lang="el-GR" dirty="0" smtClean="0"/>
              <a:t>.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l-GR" dirty="0" smtClean="0"/>
              <a:t>Εμφάνιση όλων των </a:t>
            </a:r>
            <a:r>
              <a:rPr lang="en-US" dirty="0" smtClean="0"/>
              <a:t>link </a:t>
            </a:r>
            <a:r>
              <a:rPr lang="el-GR" dirty="0" smtClean="0"/>
              <a:t>που βρίσκονται σε μια </a:t>
            </a:r>
            <a:r>
              <a:rPr lang="en-US" dirty="0" smtClean="0"/>
              <a:t>HTML </a:t>
            </a:r>
            <a:r>
              <a:rPr lang="el-GR" dirty="0" smtClean="0"/>
              <a:t>σελίδα.</a:t>
            </a:r>
          </a:p>
          <a:p>
            <a:pPr marL="914400" lvl="1" indent="-514350">
              <a:buFont typeface="+mj-lt"/>
              <a:buAutoNum type="arabicPeriod"/>
            </a:pPr>
            <a:r>
              <a:rPr lang="el-GR" dirty="0" smtClean="0"/>
              <a:t>Εντοπισμός μιας συμβολοσειράς σε κάποιο αρχείο </a:t>
            </a:r>
            <a:r>
              <a:rPr lang="el-GR" dirty="0" smtClean="0"/>
              <a:t>κειμένου.</a:t>
            </a:r>
            <a:endParaRPr lang="el-GR" dirty="0" smtClean="0"/>
          </a:p>
          <a:p>
            <a:pPr marL="514350" indent="-514350"/>
            <a:r>
              <a:rPr lang="el-GR" dirty="0" smtClean="0"/>
              <a:t>Απόπειρα δημιουργίας ενός </a:t>
            </a:r>
            <a:r>
              <a:rPr lang="en-US" dirty="0" smtClean="0"/>
              <a:t>Maven project</a:t>
            </a:r>
            <a:r>
              <a:rPr lang="el-GR" dirty="0" smtClean="0"/>
              <a:t> και αρχείου </a:t>
            </a:r>
            <a:r>
              <a:rPr lang="en-US" dirty="0" smtClean="0"/>
              <a:t>pom.xml</a:t>
            </a:r>
            <a:r>
              <a:rPr lang="el-GR" dirty="0" smtClean="0"/>
              <a:t>.</a:t>
            </a:r>
            <a:endParaRPr lang="el-G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Διαβάθμιση του γκρι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138</TotalTime>
  <Words>269</Words>
  <Application>Microsoft Office PowerPoint</Application>
  <PresentationFormat>Προβολή στην οθόνη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3" baseType="lpstr">
      <vt:lpstr>Θέμα του Office</vt:lpstr>
      <vt:lpstr>Πρώτη παρουσίαση για την ομαδική εργασία του μαθήματος «Προγραμματισμός 2» </vt:lpstr>
      <vt:lpstr>Ποιοί είμαστε ;</vt:lpstr>
      <vt:lpstr>Ποιοί είμαστε ;</vt:lpstr>
      <vt:lpstr>Τι κάνουμε ;</vt:lpstr>
      <vt:lpstr>Μέθοδοι επικοινωνίας μελών</vt:lpstr>
      <vt:lpstr>Μέθοδοι εργασίας </vt:lpstr>
      <vt:lpstr>Εργαλεία που χρησιμοποιούνται</vt:lpstr>
      <vt:lpstr>Τι έχουμε κάνει έως τώρα ;</vt:lpstr>
      <vt:lpstr>Διαφάνεια 9</vt:lpstr>
      <vt:lpstr>Προβλήματα που αντιμετωπίσαμε έως τώρα</vt:lpstr>
      <vt:lpstr>Πως σκοπεύουμε να συνεχίσουμε ;</vt:lpstr>
      <vt:lpstr>Ευχαριστούμε για την προσοχή σας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Πρώτη παρουσίαση για την ομαδική εργασία του μαθήματος «Προγραμματισμός 2» </dc:title>
  <dc:creator>giannis valerianos</dc:creator>
  <cp:lastModifiedBy>giannis valerianos</cp:lastModifiedBy>
  <cp:revision>26</cp:revision>
  <dcterms:created xsi:type="dcterms:W3CDTF">2016-11-04T20:30:03Z</dcterms:created>
  <dcterms:modified xsi:type="dcterms:W3CDTF">2016-11-10T11:22:47Z</dcterms:modified>
</cp:coreProperties>
</file>