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5" autoAdjust="0"/>
    <p:restoredTop sz="94660"/>
  </p:normalViewPr>
  <p:slideViewPr>
    <p:cSldViewPr>
      <p:cViewPr>
        <p:scale>
          <a:sx n="50" d="100"/>
          <a:sy n="50" d="100"/>
        </p:scale>
        <p:origin x="-250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21D96-92E5-463C-A4D7-BF41368889C5}" type="datetimeFigureOut">
              <a:rPr lang="el-GR" smtClean="0"/>
              <a:pPr/>
              <a:t>7/11/2016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089B-505B-4A53-8C9D-7208786FC05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939916"/>
          </a:xfrm>
        </p:spPr>
        <p:txBody>
          <a:bodyPr>
            <a:noAutofit/>
          </a:bodyPr>
          <a:lstStyle/>
          <a:p>
            <a:r>
              <a:rPr lang="el-GR" b="1" dirty="0" smtClean="0"/>
              <a:t>Πρώτη παρουσίαση για την ομαδική εργασία του μαθήματος «Προγραμματισμός 2» </a:t>
            </a:r>
            <a:endParaRPr lang="el-GR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14282" y="2857496"/>
            <a:ext cx="8472518" cy="3268667"/>
          </a:xfrm>
        </p:spPr>
        <p:txBody>
          <a:bodyPr/>
          <a:lstStyle/>
          <a:p>
            <a:r>
              <a:rPr lang="el-GR" dirty="0" smtClean="0"/>
              <a:t>Διδάσκων : Διομήδης Σπινέλης</a:t>
            </a:r>
          </a:p>
          <a:p>
            <a:r>
              <a:rPr lang="el-GR" dirty="0" smtClean="0"/>
              <a:t>Τμήμα Διοικητικής Επιστήμης και Τεχνολογίας</a:t>
            </a:r>
          </a:p>
          <a:p>
            <a:r>
              <a:rPr lang="el-GR" dirty="0" smtClean="0"/>
              <a:t>Ομάδα </a:t>
            </a:r>
            <a:r>
              <a:rPr lang="en-US" dirty="0" smtClean="0"/>
              <a:t>: </a:t>
            </a:r>
            <a:r>
              <a:rPr lang="en-US" b="1" dirty="0" smtClean="0"/>
              <a:t>WebMasters</a:t>
            </a:r>
            <a:endParaRPr lang="el-GR" b="1" dirty="0"/>
          </a:p>
        </p:txBody>
      </p:sp>
      <p:pic>
        <p:nvPicPr>
          <p:cNvPr id="4" name="3 - Εικόνα" descr="dmst_au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4902809"/>
            <a:ext cx="6135483" cy="113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358346" cy="1143000"/>
          </a:xfrm>
        </p:spPr>
        <p:txBody>
          <a:bodyPr>
            <a:noAutofit/>
          </a:bodyPr>
          <a:lstStyle/>
          <a:p>
            <a:r>
              <a:rPr lang="el-GR" sz="4800" b="1" dirty="0" smtClean="0"/>
              <a:t>Προβλήματα που αντιμετωπίσαμε έως τώρα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Εκμάθηση</a:t>
            </a:r>
            <a:r>
              <a:rPr lang="en-US" dirty="0" smtClean="0"/>
              <a:t> </a:t>
            </a:r>
            <a:r>
              <a:rPr lang="el-GR" dirty="0" smtClean="0"/>
              <a:t>και χρήση </a:t>
            </a:r>
            <a:r>
              <a:rPr lang="en-US" dirty="0" smtClean="0"/>
              <a:t>Maven </a:t>
            </a:r>
            <a:r>
              <a:rPr lang="el-GR" dirty="0" smtClean="0"/>
              <a:t>και </a:t>
            </a:r>
            <a:r>
              <a:rPr lang="en-US" dirty="0" smtClean="0"/>
              <a:t>Github</a:t>
            </a:r>
            <a:endParaRPr lang="el-GR" dirty="0" smtClean="0"/>
          </a:p>
          <a:p>
            <a:r>
              <a:rPr lang="el-GR" dirty="0" smtClean="0"/>
              <a:t>Πολλά ερωτήματα για τον </a:t>
            </a:r>
            <a:r>
              <a:rPr lang="en-US" dirty="0" smtClean="0"/>
              <a:t>web crawler</a:t>
            </a:r>
          </a:p>
          <a:p>
            <a:r>
              <a:rPr lang="el-GR" dirty="0" smtClean="0"/>
              <a:t>Υπερπληροφόρηση </a:t>
            </a:r>
          </a:p>
          <a:p>
            <a:r>
              <a:rPr lang="el-GR" dirty="0" smtClean="0"/>
              <a:t>Δυσκολία δόμησης εργασίας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l-GR" sz="5400" b="1" dirty="0" smtClean="0"/>
              <a:t>Πως σκοπεύουμε να συνεχίσουμε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Σύνδεση και βελτιστοποίηση ήδη υπαρχόντων κομματιών κώδικα</a:t>
            </a:r>
          </a:p>
          <a:p>
            <a:r>
              <a:rPr lang="el-GR" dirty="0" smtClean="0"/>
              <a:t>Εμφάνιση όλων των </a:t>
            </a:r>
            <a:r>
              <a:rPr lang="en-US" dirty="0" smtClean="0"/>
              <a:t>link</a:t>
            </a:r>
            <a:r>
              <a:rPr lang="el-GR" dirty="0" smtClean="0"/>
              <a:t> από</a:t>
            </a:r>
            <a:r>
              <a:rPr lang="en-US" dirty="0" smtClean="0"/>
              <a:t> </a:t>
            </a:r>
            <a:r>
              <a:rPr lang="el-GR" dirty="0" smtClean="0"/>
              <a:t>περισσότερες από μια ιστοσελίδα .</a:t>
            </a:r>
          </a:p>
          <a:p>
            <a:r>
              <a:rPr lang="el-GR" dirty="0" smtClean="0"/>
              <a:t>Προσπάθεια χρήσης βάσης δεδομένων για αποθήκευση . </a:t>
            </a:r>
          </a:p>
          <a:p>
            <a:r>
              <a:rPr lang="el-GR" dirty="0" smtClean="0"/>
              <a:t>Διαχωρισμός των επιθυμητών για αποθήκευση </a:t>
            </a:r>
            <a:r>
              <a:rPr lang="en-US" dirty="0" smtClean="0"/>
              <a:t>link</a:t>
            </a:r>
            <a:r>
              <a:rPr lang="el-GR" dirty="0" smtClean="0"/>
              <a:t> 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l-GR" b="1" dirty="0" smtClean="0"/>
              <a:t>Ευχαριστούμε για την προσοχή σας</a:t>
            </a:r>
            <a:endParaRPr lang="el-GR" b="1" dirty="0"/>
          </a:p>
        </p:txBody>
      </p:sp>
      <p:pic>
        <p:nvPicPr>
          <p:cNvPr id="3" name="2 - Εικόνα" descr="_20161106_163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928802"/>
            <a:ext cx="5038735" cy="3824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pic>
        <p:nvPicPr>
          <p:cNvPr id="4" name="3 - Θέση περιεχομένου" descr="_20161106_163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571612"/>
            <a:ext cx="5500726" cy="4175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Ποιοί είμαστε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462598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dirty="0"/>
              <a:t>Ιωάννης </a:t>
            </a:r>
            <a:r>
              <a:rPr lang="el-GR" dirty="0" smtClean="0"/>
              <a:t>Γεώργιος Βαλεριάνος  8150012</a:t>
            </a:r>
          </a:p>
          <a:p>
            <a:pPr>
              <a:buNone/>
            </a:pPr>
            <a:r>
              <a:rPr lang="el-GR" b="1" dirty="0" smtClean="0"/>
              <a:t>Νικόλαος Γαλανός                      8150019</a:t>
            </a:r>
          </a:p>
          <a:p>
            <a:pPr>
              <a:buNone/>
            </a:pPr>
            <a:r>
              <a:rPr lang="el-GR" dirty="0" smtClean="0"/>
              <a:t>Χρυσαυγή Μαρία Ιωαννίδη      </a:t>
            </a:r>
            <a:r>
              <a:rPr lang="en-US" dirty="0" smtClean="0"/>
              <a:t> </a:t>
            </a:r>
            <a:r>
              <a:rPr lang="el-GR" dirty="0" smtClean="0"/>
              <a:t>8150037</a:t>
            </a:r>
          </a:p>
          <a:p>
            <a:pPr>
              <a:buNone/>
            </a:pPr>
            <a:r>
              <a:rPr lang="el-GR" dirty="0" smtClean="0"/>
              <a:t>Αθανάσιος Κασελούρης             8150047 </a:t>
            </a:r>
          </a:p>
          <a:p>
            <a:pPr>
              <a:buNone/>
            </a:pPr>
            <a:r>
              <a:rPr lang="el-GR" dirty="0" smtClean="0"/>
              <a:t>Ευάγγελος Μαλανδράκης       </a:t>
            </a:r>
            <a:r>
              <a:rPr lang="en-US" dirty="0" smtClean="0"/>
              <a:t> </a:t>
            </a:r>
            <a:r>
              <a:rPr lang="el-GR" dirty="0" smtClean="0"/>
              <a:t>  8150069</a:t>
            </a:r>
          </a:p>
          <a:p>
            <a:pPr>
              <a:buNone/>
            </a:pPr>
            <a:r>
              <a:rPr lang="el-GR" dirty="0" smtClean="0"/>
              <a:t>Ασημένια Μάρκου                       8150073</a:t>
            </a:r>
          </a:p>
          <a:p>
            <a:pPr>
              <a:buNone/>
            </a:pPr>
            <a:r>
              <a:rPr lang="el-GR" dirty="0" smtClean="0"/>
              <a:t>Μαρία Μπάρτζα                           8150088</a:t>
            </a:r>
          </a:p>
          <a:p>
            <a:pPr>
              <a:buNone/>
            </a:pPr>
            <a:r>
              <a:rPr lang="el-GR" dirty="0" smtClean="0"/>
              <a:t>Φίλιππος </a:t>
            </a:r>
            <a:r>
              <a:rPr lang="el-GR" dirty="0"/>
              <a:t>Ν</a:t>
            </a:r>
            <a:r>
              <a:rPr lang="el-GR" dirty="0" smtClean="0"/>
              <a:t>ταλάρης                    8150102</a:t>
            </a:r>
          </a:p>
          <a:p>
            <a:pPr>
              <a:buNone/>
            </a:pPr>
            <a:r>
              <a:rPr lang="el-GR" dirty="0" smtClean="0"/>
              <a:t>Νικόλαος Χιώτης                         8150149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- Εικόνα" descr="14915028_1238516362856358_187403146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486143"/>
            <a:ext cx="6998978" cy="4657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Τι κάνουμε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0034" y="1785926"/>
            <a:ext cx="8186766" cy="4340237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</a:t>
            </a:r>
          </a:p>
          <a:p>
            <a:pPr>
              <a:buNone/>
            </a:pP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4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Web crawler</a:t>
            </a:r>
            <a:endParaRPr lang="el-GR" sz="4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4800" b="1" dirty="0" smtClean="0"/>
              <a:t>Μέθοδοι </a:t>
            </a:r>
            <a:r>
              <a:rPr lang="el-GR" sz="4800" b="1" dirty="0"/>
              <a:t>ε</a:t>
            </a:r>
            <a:r>
              <a:rPr lang="el-GR" sz="4800" b="1" dirty="0" smtClean="0"/>
              <a:t>πικοινωνίας μελών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285720" y="2214554"/>
            <a:ext cx="8401080" cy="3911609"/>
          </a:xfrm>
        </p:spPr>
        <p:txBody>
          <a:bodyPr/>
          <a:lstStyle/>
          <a:p>
            <a:r>
              <a:rPr lang="el-GR" dirty="0" smtClean="0"/>
              <a:t>Δίωρη εβδομαδιαία συνάντηση</a:t>
            </a:r>
          </a:p>
          <a:p>
            <a:r>
              <a:rPr lang="el-GR" dirty="0" smtClean="0"/>
              <a:t>Δίωρη εβδομαδιαία επικοινωνία μέσω </a:t>
            </a:r>
            <a:r>
              <a:rPr lang="en-US" dirty="0" smtClean="0"/>
              <a:t>Skype</a:t>
            </a:r>
          </a:p>
          <a:p>
            <a:r>
              <a:rPr lang="el-GR" dirty="0" smtClean="0"/>
              <a:t>Έκτακτες συναντήσεις </a:t>
            </a:r>
            <a:endParaRPr lang="en-US" dirty="0" smtClean="0"/>
          </a:p>
          <a:p>
            <a:r>
              <a:rPr lang="el-GR" dirty="0" smtClean="0"/>
              <a:t>Επικοινωνία μέσω </a:t>
            </a:r>
            <a:r>
              <a:rPr lang="en-US" dirty="0" smtClean="0"/>
              <a:t>Slack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1143000"/>
          </a:xfrm>
        </p:spPr>
        <p:txBody>
          <a:bodyPr>
            <a:normAutofit/>
          </a:bodyPr>
          <a:lstStyle/>
          <a:p>
            <a:r>
              <a:rPr lang="el-GR" sz="5400" b="1" dirty="0" smtClean="0"/>
              <a:t>Μέθοδοι εργασίας 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l-GR" dirty="0" smtClean="0"/>
              <a:t>Σχηματισμός διμελών ομάδων </a:t>
            </a:r>
          </a:p>
          <a:p>
            <a:r>
              <a:rPr lang="el-GR" dirty="0" smtClean="0"/>
              <a:t>Ανάθεση εβδομαδιαίων εργασιών </a:t>
            </a:r>
          </a:p>
          <a:p>
            <a:r>
              <a:rPr lang="el-GR" dirty="0" smtClean="0"/>
              <a:t>Παρουσίαση προόδου εργασίας</a:t>
            </a:r>
          </a:p>
          <a:p>
            <a:pPr>
              <a:buNone/>
            </a:pPr>
            <a:r>
              <a:rPr lang="el-GR" dirty="0"/>
              <a:t> </a:t>
            </a:r>
            <a:r>
              <a:rPr lang="el-GR" dirty="0" smtClean="0"/>
              <a:t>           -&gt; Παρατηρήσεις και διορθώσεις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l-GR" sz="4800" b="1" dirty="0" smtClean="0"/>
              <a:t>Εργαλεία που χρησιμοποιούνται</a:t>
            </a:r>
            <a:endParaRPr lang="el-GR" sz="48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Dropbox</a:t>
            </a:r>
          </a:p>
          <a:p>
            <a:r>
              <a:rPr lang="en-US" dirty="0" smtClean="0"/>
              <a:t>Findbugs</a:t>
            </a:r>
          </a:p>
          <a:p>
            <a:r>
              <a:rPr lang="en-US" dirty="0" smtClean="0"/>
              <a:t>Checkstyle </a:t>
            </a:r>
          </a:p>
          <a:p>
            <a:r>
              <a:rPr lang="en-US" dirty="0" smtClean="0"/>
              <a:t>Teamviewer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5400" b="1" dirty="0" smtClean="0"/>
              <a:t>Τι έχουμε κάνει έως τώρα ;</a:t>
            </a:r>
            <a:endParaRPr lang="el-GR" sz="54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Επανάληψη βασικών γνώσεων προγραμματισμού με </a:t>
            </a:r>
            <a:r>
              <a:rPr lang="en-US" dirty="0" smtClean="0"/>
              <a:t>JAVA</a:t>
            </a:r>
            <a:r>
              <a:rPr lang="el-GR" dirty="0" smtClean="0"/>
              <a:t>.</a:t>
            </a:r>
          </a:p>
          <a:p>
            <a:r>
              <a:rPr lang="el-GR" dirty="0" smtClean="0"/>
              <a:t>Εκμάθηση </a:t>
            </a:r>
            <a:r>
              <a:rPr lang="en-US" dirty="0"/>
              <a:t>G</a:t>
            </a:r>
            <a:r>
              <a:rPr lang="en-US" dirty="0" smtClean="0"/>
              <a:t>ithub , Eclipse,</a:t>
            </a:r>
            <a:r>
              <a:rPr lang="el-GR" dirty="0" smtClean="0"/>
              <a:t> </a:t>
            </a:r>
            <a:r>
              <a:rPr lang="en-US" dirty="0" smtClean="0"/>
              <a:t>Maven, Checkstyle, Findbugs</a:t>
            </a:r>
          </a:p>
          <a:p>
            <a:r>
              <a:rPr lang="el-GR" dirty="0" smtClean="0"/>
              <a:t>Συγκέντρωση πληροφοριών για το </a:t>
            </a:r>
            <a:r>
              <a:rPr lang="en-US" dirty="0" smtClean="0"/>
              <a:t>web crawler</a:t>
            </a:r>
          </a:p>
          <a:p>
            <a:r>
              <a:rPr lang="el-GR" dirty="0" smtClean="0"/>
              <a:t>Αναζήτηση χρήσιμων πακέτων από το </a:t>
            </a:r>
            <a:r>
              <a:rPr lang="en-US" dirty="0" smtClean="0"/>
              <a:t>JAVA API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l-GR" dirty="0" smtClean="0"/>
              <a:t>(συν.)</a:t>
            </a:r>
          </a:p>
          <a:p>
            <a:r>
              <a:rPr lang="el-GR" dirty="0" smtClean="0"/>
              <a:t>Προσπάθεια δημιουργίας πλάνου εργασίας</a:t>
            </a:r>
          </a:p>
          <a:p>
            <a:r>
              <a:rPr lang="el-GR" dirty="0" smtClean="0"/>
              <a:t> Υλοποίηση κώδικα που σχετίζεται με: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Εμφάνιση </a:t>
            </a:r>
            <a:r>
              <a:rPr lang="en-US" dirty="0" smtClean="0"/>
              <a:t>HTML </a:t>
            </a:r>
            <a:r>
              <a:rPr lang="el-GR" dirty="0" smtClean="0"/>
              <a:t>σελίδας κάποιου </a:t>
            </a:r>
            <a:r>
              <a:rPr lang="en-US" dirty="0" smtClean="0"/>
              <a:t>website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Εμφάνιση όλων των </a:t>
            </a:r>
            <a:r>
              <a:rPr lang="en-US" dirty="0" smtClean="0"/>
              <a:t>link </a:t>
            </a:r>
            <a:r>
              <a:rPr lang="el-GR" dirty="0" smtClean="0"/>
              <a:t>που βρίσκονται σε μια </a:t>
            </a:r>
            <a:r>
              <a:rPr lang="en-US" dirty="0" smtClean="0"/>
              <a:t>HTML </a:t>
            </a:r>
            <a:r>
              <a:rPr lang="el-GR" dirty="0" smtClean="0"/>
              <a:t>σελίδα.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/>
              <a:t>Εντοπισμός μιας συμβολοσειράς σε κάποιο αρχείο κειμένου</a:t>
            </a:r>
          </a:p>
          <a:p>
            <a:pPr marL="514350" indent="-514350"/>
            <a:r>
              <a:rPr lang="el-GR" dirty="0" smtClean="0"/>
              <a:t>Απόπειρα δημιουργίας ενός </a:t>
            </a:r>
            <a:r>
              <a:rPr lang="en-US" dirty="0" smtClean="0"/>
              <a:t>Maven project</a:t>
            </a:r>
            <a:r>
              <a:rPr lang="el-GR" dirty="0" smtClean="0"/>
              <a:t> και αρχείου </a:t>
            </a:r>
            <a:r>
              <a:rPr lang="en-US" dirty="0" smtClean="0"/>
              <a:t>pom.xml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132</TotalTime>
  <Words>250</Words>
  <Application>Microsoft Office PowerPoint</Application>
  <PresentationFormat>Προβολή στην οθόνη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3" baseType="lpstr">
      <vt:lpstr>Θέμα του Office</vt:lpstr>
      <vt:lpstr>Πρώτη παρουσίαση για την ομαδική εργασία του μαθήματος «Προγραμματισμός 2» </vt:lpstr>
      <vt:lpstr>Ποιοί είμαστε ;</vt:lpstr>
      <vt:lpstr>Ποιοί είμαστε ;</vt:lpstr>
      <vt:lpstr>Τι κάνουμε ;</vt:lpstr>
      <vt:lpstr>Μέθοδοι επικοινωνίας μελών</vt:lpstr>
      <vt:lpstr>Μέθοδοι εργασίας </vt:lpstr>
      <vt:lpstr>Εργαλεία που χρησιμοποιούνται</vt:lpstr>
      <vt:lpstr>Τι έχουμε κάνει έως τώρα ;</vt:lpstr>
      <vt:lpstr>Διαφάνεια 9</vt:lpstr>
      <vt:lpstr>Προβλήματα που αντιμετωπίσαμε έως τώρα</vt:lpstr>
      <vt:lpstr>Πως σκοπεύουμε να συνεχίσουμε ;</vt:lpstr>
      <vt:lpstr>Ευχαριστούμε για την προσοχή σας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Πρώτη παρουσίαση για την ομαδική εργασία του μαθήματος «Προγραμματισμός 2» </dc:title>
  <dc:creator>giannis valerianos</dc:creator>
  <cp:lastModifiedBy>giannis valerianos</cp:lastModifiedBy>
  <cp:revision>24</cp:revision>
  <dcterms:created xsi:type="dcterms:W3CDTF">2016-11-04T20:30:03Z</dcterms:created>
  <dcterms:modified xsi:type="dcterms:W3CDTF">2016-11-07T19:59:13Z</dcterms:modified>
</cp:coreProperties>
</file>