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74" r:id="rId7"/>
    <p:sldId id="276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498" autoAdjust="0"/>
    <p:restoredTop sz="94660"/>
  </p:normalViewPr>
  <p:slideViewPr>
    <p:cSldViewPr>
      <p:cViewPr varScale="1">
        <p:scale>
          <a:sx n="86" d="100"/>
          <a:sy n="86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29/11/2016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29/11/2016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29/11/2016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29/11/2016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29/11/2016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29/11/2016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29/11/2016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29/11/2016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29/11/2016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29/11/2016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29/11/2016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6BBE-7A88-4574-AE59-9AC9B4BB1D49}" type="datetimeFigureOut">
              <a:rPr lang="el-GR" smtClean="0"/>
              <a:pPr/>
              <a:t>29/11/2016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939916"/>
          </a:xfrm>
        </p:spPr>
        <p:txBody>
          <a:bodyPr>
            <a:noAutofit/>
          </a:bodyPr>
          <a:lstStyle/>
          <a:p>
            <a:r>
              <a:rPr lang="el-GR" b="1" dirty="0"/>
              <a:t>Π</a:t>
            </a:r>
            <a:r>
              <a:rPr lang="el-GR" b="1" dirty="0" smtClean="0"/>
              <a:t>αρουσίαση για την ομαδική εργασία του μαθήματος «Προγραμματισμός 2» 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14282" y="2857496"/>
            <a:ext cx="8472518" cy="3268667"/>
          </a:xfrm>
        </p:spPr>
        <p:txBody>
          <a:bodyPr/>
          <a:lstStyle/>
          <a:p>
            <a:r>
              <a:rPr lang="el-GR" dirty="0" smtClean="0"/>
              <a:t>Διδάσκων : Διομήδης Σπινέλης</a:t>
            </a:r>
          </a:p>
          <a:p>
            <a:r>
              <a:rPr lang="el-GR" dirty="0" smtClean="0"/>
              <a:t>Τμήμα Διοικητικής Επιστήμης και Τεχνολογίας</a:t>
            </a:r>
          </a:p>
          <a:p>
            <a:r>
              <a:rPr lang="el-GR" dirty="0" smtClean="0"/>
              <a:t>Ομάδα </a:t>
            </a:r>
            <a:r>
              <a:rPr lang="en-US" dirty="0" smtClean="0"/>
              <a:t>: </a:t>
            </a:r>
            <a:r>
              <a:rPr lang="en-US" b="1" dirty="0" smtClean="0"/>
              <a:t>WebMasters</a:t>
            </a:r>
            <a:endParaRPr lang="el-GR" b="1" dirty="0"/>
          </a:p>
        </p:txBody>
      </p:sp>
      <p:pic>
        <p:nvPicPr>
          <p:cNvPr id="4" name="3 - Εικόνα" descr="dmst_au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4902809"/>
            <a:ext cx="6135483" cy="1133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58204" cy="1143008"/>
          </a:xfrm>
        </p:spPr>
        <p:txBody>
          <a:bodyPr>
            <a:normAutofit fontScale="90000"/>
          </a:bodyPr>
          <a:lstStyle/>
          <a:p>
            <a:r>
              <a:rPr lang="el-GR" b="1" dirty="0" smtClean="0"/>
              <a:t>Επιλογή και εκτύπωση </a:t>
            </a:r>
            <a:r>
              <a:rPr lang="en-US" b="1" dirty="0" smtClean="0"/>
              <a:t>     </a:t>
            </a:r>
            <a:br>
              <a:rPr lang="en-US" b="1" dirty="0" smtClean="0"/>
            </a:br>
            <a:r>
              <a:rPr lang="el-GR" b="1" dirty="0" smtClean="0"/>
              <a:t>κατ</a:t>
            </a:r>
            <a:r>
              <a:rPr lang="el-GR" b="1" dirty="0"/>
              <a:t>ά</a:t>
            </a:r>
            <a:r>
              <a:rPr lang="el-GR" b="1" dirty="0" smtClean="0"/>
              <a:t>λληλων </a:t>
            </a:r>
            <a:r>
              <a:rPr lang="en-US" b="1" dirty="0" smtClean="0"/>
              <a:t>URL</a:t>
            </a:r>
            <a:endParaRPr lang="el-GR" b="1" dirty="0"/>
          </a:p>
        </p:txBody>
      </p:sp>
      <p:pic>
        <p:nvPicPr>
          <p:cNvPr id="6" name="5 - Θέση περιεχομένου" descr="15226458_1268913923149935_16430απα95994_n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5984" y="1785926"/>
            <a:ext cx="5045743" cy="1785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4 - Θέση περιεχομένου" descr="15227905_1268909963150331_1455196398_n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14546" y="3786190"/>
            <a:ext cx="4643470" cy="2958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6 - TextBox"/>
          <p:cNvSpPr txBox="1"/>
          <p:nvPr/>
        </p:nvSpPr>
        <p:spPr>
          <a:xfrm>
            <a:off x="0" y="3786190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Αποτέλεσμα :</a:t>
            </a:r>
            <a:endParaRPr lang="el-GR" sz="2400" b="1" dirty="0"/>
          </a:p>
        </p:txBody>
      </p:sp>
      <p:sp>
        <p:nvSpPr>
          <p:cNvPr id="8" name="7 - TextBox"/>
          <p:cNvSpPr txBox="1"/>
          <p:nvPr/>
        </p:nvSpPr>
        <p:spPr>
          <a:xfrm>
            <a:off x="0" y="1714488"/>
            <a:ext cx="221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Μέρος κώδικα :</a:t>
            </a:r>
            <a:endParaRPr lang="el-GR" sz="2400" b="1" dirty="0"/>
          </a:p>
        </p:txBody>
      </p:sp>
      <p:sp>
        <p:nvSpPr>
          <p:cNvPr id="9" name="8 - TextBox"/>
          <p:cNvSpPr txBox="1"/>
          <p:nvPr/>
        </p:nvSpPr>
        <p:spPr>
          <a:xfrm>
            <a:off x="357158" y="21429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/>
              <a:t>(συν.)</a:t>
            </a:r>
            <a:endParaRPr lang="el-GR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85786" y="214290"/>
            <a:ext cx="8186766" cy="1203348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/>
            </a:r>
            <a:br>
              <a:rPr lang="el-GR" dirty="0" smtClean="0"/>
            </a:br>
            <a:r>
              <a:rPr lang="el-GR" b="1" dirty="0" smtClean="0"/>
              <a:t>Εντοπισμός μιας συμβολοσειράς σε κάποιο αρχείο κειμένου</a:t>
            </a: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pic>
        <p:nvPicPr>
          <p:cNvPr id="5" name="4 - Θέση περιεχομένου" descr="aaaa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3108" y="1785926"/>
            <a:ext cx="4817407" cy="2143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5 - Θέση περιεχομένου" descr="nikos diepafi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71670" y="4357694"/>
            <a:ext cx="5510267" cy="2286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6 - TextBox"/>
          <p:cNvSpPr txBox="1"/>
          <p:nvPr/>
        </p:nvSpPr>
        <p:spPr>
          <a:xfrm>
            <a:off x="0" y="171448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Μέρος κώδικα :</a:t>
            </a:r>
            <a:endParaRPr lang="el-GR" sz="2400" b="1" dirty="0"/>
          </a:p>
        </p:txBody>
      </p:sp>
      <p:sp>
        <p:nvSpPr>
          <p:cNvPr id="8" name="7 - TextBox"/>
          <p:cNvSpPr txBox="1"/>
          <p:nvPr/>
        </p:nvSpPr>
        <p:spPr>
          <a:xfrm>
            <a:off x="0" y="4214818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Αποτέλεσμα:</a:t>
            </a:r>
            <a:endParaRPr lang="el-GR" sz="2400" b="1" dirty="0"/>
          </a:p>
        </p:txBody>
      </p:sp>
      <p:sp>
        <p:nvSpPr>
          <p:cNvPr id="9" name="8 - TextBox"/>
          <p:cNvSpPr txBox="1"/>
          <p:nvPr/>
        </p:nvSpPr>
        <p:spPr>
          <a:xfrm>
            <a:off x="0" y="142852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/>
              <a:t>(συν.)</a:t>
            </a:r>
            <a:endParaRPr lang="el-GR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Σύνδεση με βάση δεδομένων</a:t>
            </a:r>
            <a:endParaRPr lang="el-GR" b="1" dirty="0"/>
          </a:p>
        </p:txBody>
      </p:sp>
      <p:pic>
        <p:nvPicPr>
          <p:cNvPr id="5" name="4 - Θέση περιεχομένου" descr="bash ka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5984" y="2071678"/>
            <a:ext cx="5496655" cy="1785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5 - Θέση περιεχομένου" descr="bash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71670" y="4429132"/>
            <a:ext cx="6062425" cy="1714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6 - TextBox"/>
          <p:cNvSpPr txBox="1"/>
          <p:nvPr/>
        </p:nvSpPr>
        <p:spPr>
          <a:xfrm>
            <a:off x="0" y="207167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Μέρος κώδικα :</a:t>
            </a:r>
            <a:endParaRPr lang="el-GR" sz="2400" b="1" dirty="0"/>
          </a:p>
        </p:txBody>
      </p:sp>
      <p:sp>
        <p:nvSpPr>
          <p:cNvPr id="8" name="7 - TextBox"/>
          <p:cNvSpPr txBox="1"/>
          <p:nvPr/>
        </p:nvSpPr>
        <p:spPr>
          <a:xfrm>
            <a:off x="142844" y="4357694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Αποτέλεσμα :</a:t>
            </a:r>
            <a:endParaRPr lang="el-GR" sz="2400" b="1" dirty="0"/>
          </a:p>
        </p:txBody>
      </p:sp>
      <p:sp>
        <p:nvSpPr>
          <p:cNvPr id="9" name="8 - TextBox"/>
          <p:cNvSpPr txBox="1"/>
          <p:nvPr/>
        </p:nvSpPr>
        <p:spPr>
          <a:xfrm>
            <a:off x="357158" y="21429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/>
              <a:t>(συν.)</a:t>
            </a:r>
            <a:endParaRPr lang="el-GR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/>
              <a:t>Εκτύπωση </a:t>
            </a:r>
            <a:r>
              <a:rPr lang="en-US" b="1" dirty="0" smtClean="0"/>
              <a:t>URLs </a:t>
            </a:r>
            <a:r>
              <a:rPr lang="el-GR" b="1" dirty="0" smtClean="0"/>
              <a:t>και χειρισμός διπλοτιμών </a:t>
            </a:r>
            <a:endParaRPr lang="el-GR" b="1" dirty="0"/>
          </a:p>
        </p:txBody>
      </p:sp>
      <p:pic>
        <p:nvPicPr>
          <p:cNvPr id="5" name="4 - Θέση περιεχομένου" descr="βαγγ2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0298" y="2214554"/>
            <a:ext cx="5229868" cy="1571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5 - Θέση περιεχομένου" descr="βαγγ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00298" y="4143380"/>
            <a:ext cx="4971186" cy="22145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6 - TextBox"/>
          <p:cNvSpPr txBox="1"/>
          <p:nvPr/>
        </p:nvSpPr>
        <p:spPr>
          <a:xfrm>
            <a:off x="214282" y="2214554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Μέρος κώδικα :</a:t>
            </a:r>
            <a:endParaRPr lang="el-GR" sz="2400" b="1" dirty="0"/>
          </a:p>
        </p:txBody>
      </p:sp>
      <p:sp>
        <p:nvSpPr>
          <p:cNvPr id="8" name="7 - TextBox"/>
          <p:cNvSpPr txBox="1"/>
          <p:nvPr/>
        </p:nvSpPr>
        <p:spPr>
          <a:xfrm>
            <a:off x="285720" y="4000504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Αποτέλεσμα :</a:t>
            </a:r>
            <a:endParaRPr lang="el-GR" sz="2400" b="1" dirty="0"/>
          </a:p>
        </p:txBody>
      </p:sp>
      <p:sp>
        <p:nvSpPr>
          <p:cNvPr id="9" name="8 - TextBox"/>
          <p:cNvSpPr txBox="1"/>
          <p:nvPr/>
        </p:nvSpPr>
        <p:spPr>
          <a:xfrm>
            <a:off x="357158" y="21429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/>
              <a:t>(συν.)</a:t>
            </a:r>
            <a:endParaRPr lang="el-GR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l-GR" sz="5400" b="1" dirty="0" smtClean="0"/>
              <a:t>Πως σκοπεύουμε να συνεχίσουμε ;</a:t>
            </a:r>
            <a:endParaRPr lang="el-GR" sz="5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525963"/>
          </a:xfrm>
        </p:spPr>
        <p:txBody>
          <a:bodyPr/>
          <a:lstStyle/>
          <a:p>
            <a:r>
              <a:rPr lang="el-GR" dirty="0" smtClean="0"/>
              <a:t>Σύνδεση και βελτιστοποίηση ήδη υπαρχόντων κομματιών κώδικα.</a:t>
            </a:r>
          </a:p>
          <a:p>
            <a:r>
              <a:rPr lang="el-GR" dirty="0" smtClean="0"/>
              <a:t>Εισαγωγή δεδομένων στη βάση.</a:t>
            </a:r>
          </a:p>
          <a:p>
            <a:r>
              <a:rPr lang="el-GR" dirty="0" smtClean="0"/>
              <a:t>Αποθήκευση αρχείων </a:t>
            </a:r>
            <a:r>
              <a:rPr lang="en-US" dirty="0" smtClean="0"/>
              <a:t>HTML </a:t>
            </a:r>
            <a:r>
              <a:rPr lang="el-GR" dirty="0" smtClean="0"/>
              <a:t>σε καταλόγους</a:t>
            </a:r>
          </a:p>
          <a:p>
            <a:pPr>
              <a:buNone/>
            </a:pPr>
            <a:r>
              <a:rPr lang="el-GR" dirty="0" smtClean="0"/>
              <a:t> </a:t>
            </a:r>
            <a:endParaRPr lang="en-US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b="1" dirty="0" smtClean="0"/>
              <a:t>Ευχαριστούμε για την προσοχή σας</a:t>
            </a:r>
            <a:endParaRPr lang="el-GR" b="1" dirty="0"/>
          </a:p>
        </p:txBody>
      </p:sp>
      <p:pic>
        <p:nvPicPr>
          <p:cNvPr id="3" name="2 - Εικόνα" descr="_20161106_1631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000240"/>
            <a:ext cx="5270199" cy="4000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b="1" dirty="0" smtClean="0"/>
              <a:t>Ποιοί είμαστε ;</a:t>
            </a:r>
            <a:endParaRPr lang="el-GR" sz="5400" b="1" dirty="0"/>
          </a:p>
        </p:txBody>
      </p:sp>
      <p:pic>
        <p:nvPicPr>
          <p:cNvPr id="6" name="5 - Θέση περιεχομένου" descr="φοτο ολ οφ ασ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43050"/>
            <a:ext cx="8046156" cy="452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b="1" dirty="0" smtClean="0"/>
              <a:t>Ποιοί είμαστε ;</a:t>
            </a:r>
            <a:endParaRPr lang="el-GR" sz="5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0034" y="1500174"/>
            <a:ext cx="8215370" cy="52149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l-GR" dirty="0"/>
              <a:t>Ιωάννης </a:t>
            </a:r>
            <a:r>
              <a:rPr lang="el-GR" dirty="0" smtClean="0"/>
              <a:t>Γεώργιος Βαλεριάνος  8150012</a:t>
            </a:r>
          </a:p>
          <a:p>
            <a:pPr>
              <a:buNone/>
            </a:pPr>
            <a:r>
              <a:rPr lang="el-GR" b="1" dirty="0" smtClean="0"/>
              <a:t>Νικόλαος Γαλανός                      8150019</a:t>
            </a:r>
          </a:p>
          <a:p>
            <a:pPr>
              <a:buNone/>
            </a:pPr>
            <a:r>
              <a:rPr lang="el-GR" dirty="0" smtClean="0"/>
              <a:t>Χρυσαυγή Μαρία Ιωαννίδη      </a:t>
            </a:r>
            <a:r>
              <a:rPr lang="en-US" dirty="0" smtClean="0"/>
              <a:t> </a:t>
            </a:r>
            <a:r>
              <a:rPr lang="el-GR" dirty="0" smtClean="0"/>
              <a:t>8150037</a:t>
            </a:r>
          </a:p>
          <a:p>
            <a:pPr>
              <a:buNone/>
            </a:pPr>
            <a:r>
              <a:rPr lang="el-GR" dirty="0" smtClean="0"/>
              <a:t>Αθανάσιος Κασελούρης             8150047 </a:t>
            </a:r>
          </a:p>
          <a:p>
            <a:pPr>
              <a:buNone/>
            </a:pPr>
            <a:r>
              <a:rPr lang="el-GR" dirty="0" smtClean="0"/>
              <a:t>Ευάγγελος Μαλανδράκης       </a:t>
            </a:r>
            <a:r>
              <a:rPr lang="en-US" dirty="0" smtClean="0"/>
              <a:t> </a:t>
            </a:r>
            <a:r>
              <a:rPr lang="el-GR" dirty="0" smtClean="0"/>
              <a:t>  8150069</a:t>
            </a:r>
          </a:p>
          <a:p>
            <a:pPr>
              <a:buNone/>
            </a:pPr>
            <a:r>
              <a:rPr lang="el-GR" dirty="0" smtClean="0"/>
              <a:t>Ασημένια Μάρκου                       8150073</a:t>
            </a:r>
          </a:p>
          <a:p>
            <a:pPr>
              <a:buNone/>
            </a:pPr>
            <a:r>
              <a:rPr lang="el-GR" dirty="0" smtClean="0"/>
              <a:t>Μαρία Μπάρτζα                           8150088</a:t>
            </a:r>
          </a:p>
          <a:p>
            <a:pPr>
              <a:buNone/>
            </a:pPr>
            <a:r>
              <a:rPr lang="el-GR" dirty="0" smtClean="0"/>
              <a:t>Φίλιππος </a:t>
            </a:r>
            <a:r>
              <a:rPr lang="el-GR" dirty="0"/>
              <a:t>Ν</a:t>
            </a:r>
            <a:r>
              <a:rPr lang="el-GR" dirty="0" smtClean="0"/>
              <a:t>ταλάρης                    8150102</a:t>
            </a:r>
          </a:p>
          <a:p>
            <a:pPr>
              <a:buNone/>
            </a:pPr>
            <a:r>
              <a:rPr lang="el-GR" dirty="0" smtClean="0"/>
              <a:t>Νικόλαος Χιώτης                         8150149</a:t>
            </a:r>
            <a:endParaRPr lang="en-US" dirty="0" smtClean="0"/>
          </a:p>
          <a:p>
            <a:pPr>
              <a:buNone/>
            </a:pPr>
            <a:r>
              <a:rPr lang="el-GR" dirty="0" smtClean="0"/>
              <a:t>Παναγιώτης Εξαρχάκος              8130042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4800" b="1" dirty="0" smtClean="0"/>
              <a:t>Μέθοδοι </a:t>
            </a:r>
            <a:r>
              <a:rPr lang="el-GR" sz="4800" b="1" dirty="0"/>
              <a:t>ε</a:t>
            </a:r>
            <a:r>
              <a:rPr lang="el-GR" sz="4800" b="1" dirty="0" smtClean="0"/>
              <a:t>πικοινωνίας και εργασίας μελών</a:t>
            </a:r>
            <a:endParaRPr lang="el-GR" sz="48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85720" y="2214554"/>
            <a:ext cx="8401080" cy="3911609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Δίωρη εβδομαδιαία συνάντηση.</a:t>
            </a:r>
          </a:p>
          <a:p>
            <a:r>
              <a:rPr lang="el-GR" dirty="0" smtClean="0"/>
              <a:t>Δίωρη εβδομαδιαία επικοινωνία μέσω </a:t>
            </a:r>
            <a:r>
              <a:rPr lang="en-US" dirty="0" smtClean="0"/>
              <a:t>Skype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 smtClean="0"/>
              <a:t>Έκτακτες συναντήσεις.</a:t>
            </a:r>
            <a:endParaRPr lang="en-US" dirty="0" smtClean="0"/>
          </a:p>
          <a:p>
            <a:r>
              <a:rPr lang="el-GR" dirty="0" smtClean="0"/>
              <a:t>Επικοινωνία μέσω </a:t>
            </a:r>
            <a:r>
              <a:rPr lang="en-US" dirty="0" smtClean="0"/>
              <a:t>Slack</a:t>
            </a:r>
            <a:r>
              <a:rPr lang="el-GR" dirty="0" smtClean="0"/>
              <a:t>. </a:t>
            </a:r>
          </a:p>
          <a:p>
            <a:r>
              <a:rPr lang="el-GR" dirty="0" smtClean="0"/>
              <a:t>Σχηματισμός διμελών ομάδων.</a:t>
            </a:r>
          </a:p>
          <a:p>
            <a:r>
              <a:rPr lang="el-GR" dirty="0" smtClean="0"/>
              <a:t>Ανάθεση εβδομαδιαίων εργασιών. </a:t>
            </a:r>
          </a:p>
          <a:p>
            <a:r>
              <a:rPr lang="el-GR" dirty="0" smtClean="0"/>
              <a:t>Παρουσίαση προόδου εργασίας.</a:t>
            </a:r>
          </a:p>
          <a:p>
            <a:pPr lvl="1">
              <a:buFont typeface="Wingdings" pitchFamily="2" charset="2"/>
              <a:buChar char="Ø"/>
            </a:pPr>
            <a:r>
              <a:rPr lang="el-GR" dirty="0" smtClean="0"/>
              <a:t>   Παρατηρήσεις και διορθώσεις.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l-GR" sz="4800" b="1" dirty="0" smtClean="0"/>
              <a:t>Εργαλεία που χρησιμοποιούνται</a:t>
            </a:r>
            <a:endParaRPr lang="el-GR" sz="48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Dropbox</a:t>
            </a:r>
          </a:p>
          <a:p>
            <a:r>
              <a:rPr lang="en-US" dirty="0" smtClean="0"/>
              <a:t>Findbugs</a:t>
            </a:r>
          </a:p>
          <a:p>
            <a:r>
              <a:rPr lang="en-US" dirty="0" smtClean="0"/>
              <a:t>Checkstyle </a:t>
            </a:r>
          </a:p>
          <a:p>
            <a:r>
              <a:rPr lang="en-US" dirty="0" smtClean="0"/>
              <a:t>Teamviewer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1470025"/>
          </a:xfrm>
        </p:spPr>
        <p:txBody>
          <a:bodyPr/>
          <a:lstStyle/>
          <a:p>
            <a:r>
              <a:rPr lang="el-GR" b="1" dirty="0" smtClean="0"/>
              <a:t>Πλάνο </a:t>
            </a:r>
            <a:r>
              <a:rPr lang="en-US" b="1" dirty="0" smtClean="0"/>
              <a:t>Web Crawler</a:t>
            </a:r>
            <a:endParaRPr lang="el-GR" b="1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142976" y="1357298"/>
            <a:ext cx="6929486" cy="4714908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Επίσκεψη σε </a:t>
            </a:r>
            <a:r>
              <a:rPr lang="en-US" dirty="0" smtClean="0">
                <a:solidFill>
                  <a:schemeClr val="tx1"/>
                </a:solidFill>
              </a:rPr>
              <a:t>URLs.</a:t>
            </a:r>
          </a:p>
          <a:p>
            <a:pPr algn="l"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Φιλτράρισμα σελίδων για την  επιλογή των πιο χρήσιμων .</a:t>
            </a:r>
          </a:p>
          <a:p>
            <a:pPr algn="l"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Αποθήκευση και ονοματοδοσία </a:t>
            </a:r>
            <a:r>
              <a:rPr lang="en-US" dirty="0" smtClean="0">
                <a:solidFill>
                  <a:schemeClr val="tx1"/>
                </a:solidFill>
              </a:rPr>
              <a:t>HTML </a:t>
            </a:r>
            <a:r>
              <a:rPr lang="el-GR" dirty="0" smtClean="0">
                <a:solidFill>
                  <a:schemeClr val="tx1"/>
                </a:solidFill>
              </a:rPr>
              <a:t>αρχείου.</a:t>
            </a:r>
          </a:p>
          <a:p>
            <a:pPr algn="l"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Δημιουργία καταλόγων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directories)</a:t>
            </a:r>
            <a:r>
              <a:rPr lang="el-GR" dirty="0" smtClean="0">
                <a:solidFill>
                  <a:schemeClr val="tx1"/>
                </a:solidFill>
              </a:rPr>
              <a:t> για αποθήκευση αρχείων σε φακέλους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Προσπέλαση </a:t>
            </a:r>
            <a:r>
              <a:rPr lang="en-US" dirty="0" smtClean="0">
                <a:solidFill>
                  <a:schemeClr val="tx1"/>
                </a:solidFill>
              </a:rPr>
              <a:t>URLs.</a:t>
            </a:r>
          </a:p>
          <a:p>
            <a:pPr algn="l">
              <a:buFont typeface="Arial" pitchFamily="34" charset="0"/>
              <a:buChar char="•"/>
            </a:pPr>
            <a:endParaRPr lang="el-GR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Εμφάνιση </a:t>
            </a:r>
            <a:r>
              <a:rPr lang="en-US" dirty="0" smtClean="0"/>
              <a:t>URLs </a:t>
            </a:r>
            <a:r>
              <a:rPr lang="el-GR" dirty="0" smtClean="0"/>
              <a:t>με την παρακάτω μορφή :                                                                                      </a:t>
            </a:r>
            <a:r>
              <a:rPr lang="en-US" dirty="0" smtClean="0"/>
              <a:t>www.aueb.gr/pages/index.php</a:t>
            </a:r>
            <a:r>
              <a:rPr lang="el-GR" dirty="0" smtClean="0"/>
              <a:t> </a:t>
            </a:r>
          </a:p>
          <a:p>
            <a:r>
              <a:rPr lang="el-GR" dirty="0" smtClean="0"/>
              <a:t>Απόρριψη διπλοτιμών.</a:t>
            </a:r>
          </a:p>
          <a:p>
            <a:r>
              <a:rPr lang="el-GR" dirty="0" smtClean="0"/>
              <a:t>Απόρριψη εξαιρέσεων </a:t>
            </a:r>
            <a:r>
              <a:rPr lang="en-US" dirty="0" smtClean="0"/>
              <a:t>(</a:t>
            </a:r>
            <a:r>
              <a:rPr lang="el-GR" dirty="0" smtClean="0"/>
              <a:t>π.χ</a:t>
            </a:r>
            <a:r>
              <a:rPr lang="en-US" dirty="0" smtClean="0"/>
              <a:t> </a:t>
            </a:r>
            <a:r>
              <a:rPr lang="el-GR" dirty="0" smtClean="0"/>
              <a:t>:</a:t>
            </a:r>
            <a:r>
              <a:rPr lang="en-US" dirty="0" smtClean="0"/>
              <a:t> css, ico).</a:t>
            </a:r>
          </a:p>
          <a:p>
            <a:r>
              <a:rPr lang="el-GR" dirty="0" smtClean="0"/>
              <a:t>Αποφυγή ενδεχόμενου αποκλεισμού από τα</a:t>
            </a:r>
            <a:r>
              <a:rPr lang="en-US" dirty="0" smtClean="0"/>
              <a:t> sites.</a:t>
            </a:r>
            <a:r>
              <a:rPr lang="el-GR" dirty="0" smtClean="0"/>
              <a:t>  </a:t>
            </a:r>
            <a:endParaRPr lang="en-US" dirty="0" smtClean="0"/>
          </a:p>
          <a:p>
            <a:r>
              <a:rPr lang="el-GR" dirty="0" smtClean="0"/>
              <a:t>Δημιουργία της βάσης δεδομένων και σύνδεσή της με το πρόγραμμα.</a:t>
            </a:r>
          </a:p>
          <a:p>
            <a:endParaRPr lang="el-GR" dirty="0"/>
          </a:p>
        </p:txBody>
      </p:sp>
      <p:sp>
        <p:nvSpPr>
          <p:cNvPr id="4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Πλάνο </a:t>
            </a:r>
            <a:r>
              <a:rPr lang="en-US" b="1" dirty="0" smtClean="0"/>
              <a:t>Web Crawler</a:t>
            </a:r>
            <a:endParaRPr lang="el-GR" b="1" dirty="0"/>
          </a:p>
        </p:txBody>
      </p:sp>
      <p:sp>
        <p:nvSpPr>
          <p:cNvPr id="5" name="4 - TextBox"/>
          <p:cNvSpPr txBox="1"/>
          <p:nvPr/>
        </p:nvSpPr>
        <p:spPr>
          <a:xfrm>
            <a:off x="285720" y="285728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(συν.)</a:t>
            </a:r>
            <a:endParaRPr lang="el-GR" sz="3200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628652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*Σε κάθε κλάση θα πρέπει να υπάρχει αντίστοιχος χειρισμός εξαιρέσεων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b="1" dirty="0" smtClean="0"/>
              <a:t>Τι έχουμε κάνει έως τώρα ;</a:t>
            </a:r>
            <a:endParaRPr lang="el-GR" sz="5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Επανάληψη βασικών γνώσεων προγραμματισμού με </a:t>
            </a:r>
            <a:r>
              <a:rPr lang="en-US" dirty="0" smtClean="0"/>
              <a:t>JAVA</a:t>
            </a:r>
            <a:r>
              <a:rPr lang="el-GR" dirty="0" smtClean="0"/>
              <a:t>.</a:t>
            </a:r>
          </a:p>
          <a:p>
            <a:r>
              <a:rPr lang="el-GR" dirty="0" smtClean="0"/>
              <a:t>Εκμάθηση </a:t>
            </a:r>
            <a:r>
              <a:rPr lang="en-US" dirty="0"/>
              <a:t>G</a:t>
            </a:r>
            <a:r>
              <a:rPr lang="en-US" dirty="0" smtClean="0"/>
              <a:t>ithub , Eclipse,</a:t>
            </a:r>
            <a:r>
              <a:rPr lang="el-GR" dirty="0" smtClean="0"/>
              <a:t> </a:t>
            </a:r>
            <a:r>
              <a:rPr lang="en-US" dirty="0" smtClean="0"/>
              <a:t>Maven, Checkstyle, </a:t>
            </a:r>
            <a:r>
              <a:rPr lang="en-US" dirty="0" err="1" smtClean="0"/>
              <a:t>Findbugs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 smtClean="0"/>
              <a:t>Συγκέντρωση πληροφοριών για το </a:t>
            </a:r>
            <a:r>
              <a:rPr lang="en-US" dirty="0" smtClean="0"/>
              <a:t>web crawler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 smtClean="0"/>
              <a:t>Αναζήτηση χρήσιμων πακέτων από το </a:t>
            </a:r>
            <a:r>
              <a:rPr lang="en-US" dirty="0" smtClean="0"/>
              <a:t>JAVA API</a:t>
            </a:r>
            <a:r>
              <a:rPr lang="el-GR" dirty="0" smtClean="0"/>
              <a:t>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Αρχείο </a:t>
            </a:r>
            <a:r>
              <a:rPr lang="en-US" b="1" dirty="0" smtClean="0"/>
              <a:t>pom.xml </a:t>
            </a:r>
            <a:r>
              <a:rPr lang="el-GR" b="1" dirty="0" smtClean="0"/>
              <a:t>στο </a:t>
            </a:r>
            <a:r>
              <a:rPr lang="en-US" b="1" dirty="0" smtClean="0"/>
              <a:t>Maven</a:t>
            </a:r>
            <a:endParaRPr lang="el-GR" b="1" dirty="0"/>
          </a:p>
        </p:txBody>
      </p:sp>
      <p:pic>
        <p:nvPicPr>
          <p:cNvPr id="5" name="4 - Θέση περιεχομένου" descr="15211607_1268902253151102_2115074958_n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2071678"/>
            <a:ext cx="8072494" cy="3438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5 - TextBox"/>
          <p:cNvSpPr txBox="1"/>
          <p:nvPr/>
        </p:nvSpPr>
        <p:spPr>
          <a:xfrm>
            <a:off x="357158" y="21429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/>
              <a:t>(συν.)</a:t>
            </a:r>
            <a:endParaRPr lang="el-GR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Διαβάθμιση του γκρι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320</Words>
  <Application>Microsoft Office PowerPoint</Application>
  <PresentationFormat>Προβολή στην οθόνη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6" baseType="lpstr">
      <vt:lpstr>Θέμα του Office</vt:lpstr>
      <vt:lpstr>Παρουσίαση για την ομαδική εργασία του μαθήματος «Προγραμματισμός 2» </vt:lpstr>
      <vt:lpstr>Ποιοί είμαστε ;</vt:lpstr>
      <vt:lpstr>Ποιοί είμαστε ;</vt:lpstr>
      <vt:lpstr>Μέθοδοι επικοινωνίας και εργασίας μελών</vt:lpstr>
      <vt:lpstr>Εργαλεία που χρησιμοποιούνται</vt:lpstr>
      <vt:lpstr>Πλάνο Web Crawler</vt:lpstr>
      <vt:lpstr>Πλάνο Web Crawler</vt:lpstr>
      <vt:lpstr>Τι έχουμε κάνει έως τώρα ;</vt:lpstr>
      <vt:lpstr>Αρχείο pom.xml στο Maven</vt:lpstr>
      <vt:lpstr>Επιλογή και εκτύπωση       κατάλληλων URL</vt:lpstr>
      <vt:lpstr> Εντοπισμός μιας συμβολοσειράς σε κάποιο αρχείο κειμένου </vt:lpstr>
      <vt:lpstr>Σύνδεση με βάση δεδομένων</vt:lpstr>
      <vt:lpstr>Εκτύπωση URLs και χειρισμός διπλοτιμών </vt:lpstr>
      <vt:lpstr>Πως σκοπεύουμε να συνεχίσουμε ;</vt:lpstr>
      <vt:lpstr>Ευχαριστούμε για την προσοχή σας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Πρώτη παρουσίαση για την ομαδική εργασία του μαθήματος «Προγραμματισμός 2» </dc:title>
  <dc:creator>giannis valerianos</dc:creator>
  <cp:lastModifiedBy>giannis valerianos</cp:lastModifiedBy>
  <cp:revision>7</cp:revision>
  <dcterms:created xsi:type="dcterms:W3CDTF">2016-11-28T19:49:31Z</dcterms:created>
  <dcterms:modified xsi:type="dcterms:W3CDTF">2016-11-29T21:00:25Z</dcterms:modified>
</cp:coreProperties>
</file>