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72" r:id="rId7"/>
    <p:sldId id="277" r:id="rId8"/>
    <p:sldId id="280" r:id="rId9"/>
    <p:sldId id="276" r:id="rId10"/>
    <p:sldId id="273" r:id="rId11"/>
    <p:sldId id="278" r:id="rId12"/>
    <p:sldId id="279" r:id="rId13"/>
    <p:sldId id="281" r:id="rId14"/>
    <p:sldId id="282" r:id="rId15"/>
    <p:sldId id="28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55" autoAdjust="0"/>
  </p:normalViewPr>
  <p:slideViewPr>
    <p:cSldViewPr snapToGrid="0">
      <p:cViewPr>
        <p:scale>
          <a:sx n="100" d="100"/>
          <a:sy n="100" d="100"/>
        </p:scale>
        <p:origin x="-1908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88" y="886841"/>
            <a:ext cx="10993549" cy="746585"/>
          </a:xfrm>
        </p:spPr>
        <p:txBody>
          <a:bodyPr/>
          <a:lstStyle/>
          <a:p>
            <a:r>
              <a:rPr lang="el-GR" dirty="0"/>
              <a:t>								ΒΑΣΕΙΣ ΔΕΔΟΜΕΝΩΝ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837" y="1791730"/>
            <a:ext cx="10993546" cy="1121043"/>
          </a:xfrm>
        </p:spPr>
        <p:txBody>
          <a:bodyPr>
            <a:normAutofit/>
          </a:bodyPr>
          <a:lstStyle/>
          <a:p>
            <a:r>
              <a:rPr lang="el-GR" dirty="0"/>
              <a:t>ΝΙΚΗΤΑΣ ΝΙΚΟΛΑΟΣ</a:t>
            </a:r>
          </a:p>
          <a:p>
            <a:r>
              <a:rPr lang="el-GR" dirty="0"/>
              <a:t>228437</a:t>
            </a:r>
          </a:p>
          <a:p>
            <a:r>
              <a:rPr lang="el-GR" dirty="0"/>
              <a:t>4</a:t>
            </a:r>
            <a:r>
              <a:rPr lang="el-GR" baseline="30000" dirty="0"/>
              <a:t>Ο</a:t>
            </a:r>
            <a:r>
              <a:rPr lang="el-GR" dirty="0"/>
              <a:t> ΕΤΟΣ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51" y="383059"/>
            <a:ext cx="10993549" cy="7632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								</a:t>
            </a:r>
            <a:r>
              <a:rPr lang="en-US" dirty="0"/>
              <a:t>PROJECT </a:t>
            </a:r>
            <a:endParaRPr lang="el-G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8837" y="3958282"/>
            <a:ext cx="10993546" cy="1342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b="1" u="sng" dirty="0">
                <a:solidFill>
                  <a:schemeClr val="bg1"/>
                </a:solidFill>
              </a:rPr>
              <a:t>Θεμα:</a:t>
            </a:r>
          </a:p>
          <a:p>
            <a:r>
              <a:rPr lang="el-GR" sz="2400" dirty="0">
                <a:solidFill>
                  <a:schemeClr val="bg1"/>
                </a:solidFill>
              </a:rPr>
              <a:t>ΣχεδιασμΟς μιας ΒΔ ενΟς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r>
              <a:rPr lang="el-GR" sz="2800" b="1" u="sng" dirty="0">
                <a:solidFill>
                  <a:schemeClr val="bg1"/>
                </a:solidFill>
              </a:rPr>
              <a:t>ΑερολιμΕνα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</a:p>
          <a:p>
            <a:r>
              <a:rPr lang="el-GR" sz="2400" dirty="0">
                <a:solidFill>
                  <a:schemeClr val="bg1"/>
                </a:solidFill>
              </a:rPr>
              <a:t>(αφΙξεις-αναχωρΗσεις-πΥλες- χΩροι στΑθμευσης)</a:t>
            </a:r>
            <a:endParaRPr lang="el-G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415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913483"/>
            <a:ext cx="5434978" cy="12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</a:t>
            </a:r>
            <a:r>
              <a:rPr lang="en-US" sz="2400" dirty="0"/>
              <a:t>departure</a:t>
            </a:r>
            <a:r>
              <a:rPr lang="el-GR" sz="2400" dirty="0"/>
              <a:t>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3557"/>
            <a:ext cx="606742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5148417"/>
            <a:ext cx="114681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10" y="4700742"/>
            <a:ext cx="5772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27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45" y="1639213"/>
            <a:ext cx="9558755" cy="12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Έλεγχος για λάθη κατά την εισαγωγή «</a:t>
            </a:r>
            <a:r>
              <a:rPr lang="en-US" sz="2400" dirty="0"/>
              <a:t>arrival</a:t>
            </a:r>
            <a:r>
              <a:rPr lang="el-GR" sz="2400" dirty="0"/>
              <a:t>»</a:t>
            </a:r>
            <a:r>
              <a:rPr lang="en-US" sz="2400" dirty="0"/>
              <a:t>(</a:t>
            </a:r>
            <a:r>
              <a:rPr lang="el-GR" sz="2400" dirty="0"/>
              <a:t>όμοια για «</a:t>
            </a:r>
            <a:r>
              <a:rPr lang="en-US" sz="2400" dirty="0"/>
              <a:t>departure</a:t>
            </a:r>
            <a:r>
              <a:rPr lang="el-GR" sz="2400" dirty="0"/>
              <a:t>»): 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 descr="D:\ΗΜΤΥ\8ο ΕΞΑΜΗΝΟ\Βασεις Δεδομενων\Project\vFINAL\python_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9" y="2271016"/>
            <a:ext cx="4278469" cy="18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:\ΗΜΤΥ\8ο ΕΞΑΜΗΝΟ\Βασεις Δεδομενων\Project\vFINAL\python_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6" y="4354709"/>
            <a:ext cx="4188851" cy="195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ΗΜΤΥ\8ο ΕΞΑΜΗΝΟ\Βασεις Δεδομενων\Project\vFINAL\python_7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6" y="3073257"/>
            <a:ext cx="5020900" cy="35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:\ΗΜΤΥ\8ο ΕΞΑΜΗΝΟ\Βασεις Δεδομενων\Project\vFINAL\python_8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6" y="2416877"/>
            <a:ext cx="3173564" cy="22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ΗΜΤΥ\8ο ΕΞΑΜΗΝΟ\Βασεις Δεδομενων\Project\vFINAL\python_9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6" y="2719097"/>
            <a:ext cx="34290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:\ΗΜΤΥ\8ο ΕΞΑΜΗΝΟ\Βασεις Δεδομενων\Project\vFINAL\python_10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6" y="3473831"/>
            <a:ext cx="3528786" cy="20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D:\ΗΜΤΥ\8ο ΕΞΑΜΗΝΟ\Βασεις Δεδομενων\Project\vFINAL\arr_python_5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6" y="3699399"/>
            <a:ext cx="5178161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818387" y="2653013"/>
            <a:ext cx="2373613" cy="415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γίνονται οι έλεγχοι για: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αεροπλάνου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πτήσης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διαδρόμου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πύλης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κωδικοί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ICAO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IATA</a:t>
            </a:r>
            <a:endParaRPr lang="el-GR" dirty="0">
              <a:latin typeface="Calibri" panose="020F050202020403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αν οι επιβάτες είναι περισσότεροι απ’τις θέσεις ενός αεροπλάνου</a:t>
            </a:r>
          </a:p>
        </p:txBody>
      </p:sp>
    </p:spTree>
    <p:extLst>
      <p:ext uri="{BB962C8B-B14F-4D97-AF65-F5344CB8AC3E}">
        <p14:creationId xmlns:p14="http://schemas.microsoft.com/office/powerpoint/2010/main" val="35501319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JAVA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913483"/>
            <a:ext cx="6647543" cy="12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GUI:</a:t>
            </a:r>
            <a:endParaRPr lang="el-GR" sz="2400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 descr="D:\ΗΜΤΥ\8ο ΕΞΑΜΗΝΟ\Βασεις Δεδομενων\Project\vFINAL\jav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9" y="2523557"/>
            <a:ext cx="3567339" cy="34073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86035" y="1981698"/>
            <a:ext cx="3419930" cy="10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l-GR" sz="2400" dirty="0"/>
              <a:t>«</a:t>
            </a:r>
            <a:r>
              <a:rPr lang="en-US" sz="2400" dirty="0"/>
              <a:t>Info Menu</a:t>
            </a:r>
            <a:r>
              <a:rPr lang="el-GR" sz="2400" dirty="0"/>
              <a:t>»</a:t>
            </a:r>
            <a:r>
              <a:rPr lang="en-US" sz="2400" dirty="0"/>
              <a:t> Button:</a:t>
            </a:r>
            <a:endParaRPr lang="el-GR" sz="2400" dirty="0"/>
          </a:p>
          <a:p>
            <a:pPr marL="0" indent="0">
              <a:buFont typeface="Wingdings 2" panose="05020102010507070707" pitchFamily="18" charset="2"/>
              <a:buNone/>
            </a:pPr>
            <a:endParaRPr lang="el-GR" dirty="0"/>
          </a:p>
        </p:txBody>
      </p:sp>
      <p:pic>
        <p:nvPicPr>
          <p:cNvPr id="6" name="Picture 5" descr="D:\ΗΜΤΥ\8ο ΕΞΑΜΗΝΟ\Βασεις Δεδομενων\Project\vFINAL\java_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14" y="2938132"/>
            <a:ext cx="3032126" cy="15957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43470" y="2222997"/>
            <a:ext cx="3567338" cy="11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l-GR" sz="2400" dirty="0"/>
              <a:t>Όμοια γίνονται οι επιλογές «1», «2», «3», «4», «5», «6»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l-GR" sz="2400" dirty="0"/>
              <a:t>Πχ: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dirty="0"/>
          </a:p>
        </p:txBody>
      </p:sp>
      <p:pic>
        <p:nvPicPr>
          <p:cNvPr id="8" name="Picture 7" descr="D:\ΗΜΤΥ\8ο ΕΞΑΜΗΝΟ\Βασεις Δεδομενων\Project\vFINAL\java_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72" y="3233420"/>
            <a:ext cx="3416133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597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JAVA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913483"/>
            <a:ext cx="6647543" cy="740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</a:t>
            </a:r>
            <a:r>
              <a:rPr lang="en-US" sz="2400" dirty="0"/>
              <a:t>arrival</a:t>
            </a:r>
            <a:r>
              <a:rPr lang="el-GR" sz="2400" dirty="0"/>
              <a:t>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9" name="Picture 8" descr="D:\ΗΜΤΥ\8ο ΕΞΑΜΗΝΟ\Βασεις Δεδομενων\Project\vFINAL\java_ar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420302"/>
            <a:ext cx="6755038" cy="325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ΗΜΤΥ\8ο ΕΞΑΜΗΝΟ\Βασεις Δεδομενων\Project\vFINAL\java_arr_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50" y="4232232"/>
            <a:ext cx="3914775" cy="94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:\ΗΜΤΥ\8ο ΕΞΑΜΗΝΟ\Βασεις Δεδομενων\Project\vFINAL\java_arr_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46" y="5339169"/>
            <a:ext cx="5224462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63692" y="6183719"/>
            <a:ext cx="6647543" cy="74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l-GR" sz="2400" dirty="0"/>
              <a:t>Όμοια για Επιλογή  «</a:t>
            </a:r>
            <a:r>
              <a:rPr lang="en-US" sz="2400" dirty="0"/>
              <a:t>departure</a:t>
            </a:r>
            <a:r>
              <a:rPr lang="el-GR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480780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JAVA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899715"/>
            <a:ext cx="9287330" cy="7408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sz="2400" dirty="0"/>
              <a:t>Ίδιος Έλεγχος για λάθη κατά την εισαγωγή «</a:t>
            </a:r>
            <a:r>
              <a:rPr lang="en-US" sz="2400" dirty="0"/>
              <a:t>arrival</a:t>
            </a:r>
            <a:r>
              <a:rPr lang="el-GR" sz="2400" dirty="0"/>
              <a:t>»</a:t>
            </a:r>
            <a:r>
              <a:rPr lang="en-US" sz="2400" dirty="0"/>
              <a:t>(</a:t>
            </a:r>
            <a:r>
              <a:rPr lang="el-GR" sz="2400" dirty="0"/>
              <a:t>όμοια για «</a:t>
            </a:r>
            <a:r>
              <a:rPr lang="en-US" sz="2400" dirty="0"/>
              <a:t>departure</a:t>
            </a:r>
            <a:r>
              <a:rPr lang="el-GR" sz="2400" dirty="0"/>
              <a:t>»): </a:t>
            </a:r>
          </a:p>
          <a:p>
            <a:pPr marL="0" indent="0">
              <a:buNone/>
            </a:pPr>
            <a:endParaRPr lang="el-GR" sz="2400" dirty="0"/>
          </a:p>
        </p:txBody>
      </p:sp>
      <p:pic>
        <p:nvPicPr>
          <p:cNvPr id="8" name="Picture 7" descr="D:\ΗΜΤΥ\8ο ΕΞΑΜΗΝΟ\Βασεις Δεδομενων\Project\vFINAL\java_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2384424"/>
            <a:ext cx="5572760" cy="2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9766300" y="2243655"/>
            <a:ext cx="2373613" cy="415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γίνονται οι έλεγχοι για: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αεροπλάνου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πτήσης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διαδρόμου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id 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πύλης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κωδικοί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ICAO</a:t>
            </a: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IATA</a:t>
            </a:r>
            <a:endParaRPr lang="el-GR" dirty="0">
              <a:latin typeface="Calibri" panose="020F050202020403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Char char=""/>
              <a:tabLst>
                <a:tab pos="457200" algn="l"/>
              </a:tabLst>
            </a:pPr>
            <a:r>
              <a:rPr lang="el-GR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αν οι επιβάτες είναι περισσότεροι απ’τις θέσεις ενός αεροπλάνου</a:t>
            </a:r>
          </a:p>
        </p:txBody>
      </p:sp>
    </p:spTree>
    <p:extLst>
      <p:ext uri="{BB962C8B-B14F-4D97-AF65-F5344CB8AC3E}">
        <p14:creationId xmlns:p14="http://schemas.microsoft.com/office/powerpoint/2010/main" val="13122785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JAVA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899715"/>
            <a:ext cx="9973130" cy="7408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sz="2400" dirty="0"/>
              <a:t>Κώδικας για έλεγχο για λάθη κατά την εισαγωγή «</a:t>
            </a:r>
            <a:r>
              <a:rPr lang="en-US" sz="2400" dirty="0"/>
              <a:t>arrival</a:t>
            </a:r>
            <a:r>
              <a:rPr lang="el-GR" sz="2400" dirty="0"/>
              <a:t>»</a:t>
            </a:r>
            <a:r>
              <a:rPr lang="en-US" sz="2400" dirty="0"/>
              <a:t>(</a:t>
            </a:r>
            <a:r>
              <a:rPr lang="el-GR" sz="2400" dirty="0"/>
              <a:t>όμοια για «</a:t>
            </a:r>
            <a:r>
              <a:rPr lang="en-US" sz="2400" dirty="0"/>
              <a:t>departure</a:t>
            </a:r>
            <a:r>
              <a:rPr lang="el-GR" sz="2400" dirty="0"/>
              <a:t>»): </a:t>
            </a:r>
          </a:p>
          <a:p>
            <a:pPr marL="0" indent="0">
              <a:buNone/>
            </a:pPr>
            <a:endParaRPr lang="el-GR" sz="2400" dirty="0"/>
          </a:p>
        </p:txBody>
      </p:sp>
      <p:pic>
        <p:nvPicPr>
          <p:cNvPr id="7" name="Picture 6" descr="D:\ΗΜΤΥ\8ο ΕΞΑΜΗΝΟ\Βασεις Δεδομενων\Project\vFINAL\java_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2270123"/>
            <a:ext cx="5693230" cy="417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ΗΜΤΥ\8ο ΕΞΑΜΗΝΟ\Βασεις Δεδομενων\Project\vFINAL\java_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28" y="5425757"/>
            <a:ext cx="6278245" cy="930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4127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6458" y="1161142"/>
            <a:ext cx="3098397" cy="753730"/>
          </a:xfrm>
        </p:spPr>
        <p:txBody>
          <a:bodyPr>
            <a:noAutofit/>
          </a:bodyPr>
          <a:lstStyle/>
          <a:p>
            <a:r>
              <a:rPr lang="el-GR" sz="4800" dirty="0"/>
              <a:t>ΤΕΛΟΣ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3305658"/>
            <a:ext cx="4398470" cy="274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3313754"/>
            <a:ext cx="4432203" cy="27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610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08102"/>
            <a:ext cx="11029616" cy="768298"/>
          </a:xfrm>
        </p:spPr>
        <p:txBody>
          <a:bodyPr/>
          <a:lstStyle/>
          <a:p>
            <a:r>
              <a:rPr lang="el-GR" u="sng" dirty="0"/>
              <a:t>ΠΕΡΙΕΧΟΜΕΝΑ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Δημιουργία Μοντέλου Οντοτήτων-Συσχετήσεων (</a:t>
            </a:r>
            <a:r>
              <a:rPr lang="en-US" dirty="0"/>
              <a:t>ERD)</a:t>
            </a:r>
            <a:endParaRPr lang="el-GR" dirty="0"/>
          </a:p>
          <a:p>
            <a:r>
              <a:rPr lang="el-GR" dirty="0"/>
              <a:t>Δημιουργία Σχεσιακού Μοντέλου (</a:t>
            </a:r>
            <a:r>
              <a:rPr lang="en-US" dirty="0"/>
              <a:t>RM)</a:t>
            </a:r>
          </a:p>
          <a:p>
            <a:r>
              <a:rPr lang="el-GR" dirty="0"/>
              <a:t>Εφαρμογή </a:t>
            </a:r>
            <a:r>
              <a:rPr lang="en-US" dirty="0"/>
              <a:t>PYTHON </a:t>
            </a:r>
            <a:endParaRPr lang="el-GR" dirty="0"/>
          </a:p>
          <a:p>
            <a:r>
              <a:rPr lang="el-GR" dirty="0"/>
              <a:t>Εφαρμογή </a:t>
            </a:r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079179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113852"/>
            <a:ext cx="11029616" cy="1003076"/>
          </a:xfrm>
        </p:spPr>
        <p:txBody>
          <a:bodyPr/>
          <a:lstStyle/>
          <a:p>
            <a:r>
              <a:rPr lang="el-GR" u="sng" dirty="0"/>
              <a:t>ΔΗΜΙΟΥΡΓΙΑ ΜΟΝΤΕΛΟΥΟΝΤΟΤΗΤΩΝ-ΣΥΣΧΕΤΗΣΕΩΝ (</a:t>
            </a:r>
            <a:r>
              <a:rPr lang="en-US" u="sng" dirty="0"/>
              <a:t>ERD)</a:t>
            </a:r>
            <a:br>
              <a:rPr lang="el-GR" dirty="0"/>
            </a:b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6" y="2273635"/>
            <a:ext cx="11625943" cy="4166353"/>
          </a:xfrm>
        </p:spPr>
      </p:pic>
    </p:spTree>
    <p:extLst>
      <p:ext uri="{BB962C8B-B14F-4D97-AF65-F5344CB8AC3E}">
        <p14:creationId xmlns:p14="http://schemas.microsoft.com/office/powerpoint/2010/main" val="10323766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02154"/>
            <a:ext cx="11029616" cy="1013800"/>
          </a:xfrm>
        </p:spPr>
        <p:txBody>
          <a:bodyPr/>
          <a:lstStyle/>
          <a:p>
            <a:r>
              <a:rPr lang="el-GR" u="sng" dirty="0"/>
              <a:t>ΔΗΜΙΟΥΡΓΙΑ ΣΧΕΣΙΑΚΟΥ ΜΟΝΤΕΛΟΥ (</a:t>
            </a:r>
            <a:r>
              <a:rPr lang="en-US" u="sng" dirty="0"/>
              <a:t>RM)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891678"/>
            <a:ext cx="10401300" cy="4846813"/>
          </a:xfrm>
        </p:spPr>
      </p:pic>
    </p:spTree>
    <p:extLst>
      <p:ext uri="{BB962C8B-B14F-4D97-AF65-F5344CB8AC3E}">
        <p14:creationId xmlns:p14="http://schemas.microsoft.com/office/powerpoint/2010/main" val="7106118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90056"/>
            <a:ext cx="10213081" cy="68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«</a:t>
            </a:r>
            <a:r>
              <a:rPr lang="en-US" sz="2400" dirty="0" err="1"/>
              <a:t>inf</a:t>
            </a:r>
            <a:r>
              <a:rPr lang="el-GR" sz="2400" dirty="0"/>
              <a:t>ο»: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60508"/>
            <a:ext cx="55530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49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39" y="1956079"/>
            <a:ext cx="1911532" cy="68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«1»: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8840"/>
            <a:ext cx="5295900" cy="4476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5486" y="1883341"/>
            <a:ext cx="278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Επιλογή  «2»:</a:t>
            </a:r>
          </a:p>
          <a:p>
            <a:endParaRPr lang="el-G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39" y="2425700"/>
            <a:ext cx="521017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342" y="3906256"/>
            <a:ext cx="2305383" cy="2869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793" y="4132254"/>
            <a:ext cx="2648207" cy="24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1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39" y="1956079"/>
            <a:ext cx="1911532" cy="68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«3»: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7605486" y="1883341"/>
            <a:ext cx="278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Επιλογή  «4»:</a:t>
            </a:r>
          </a:p>
          <a:p>
            <a:endParaRPr lang="el-G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6" y="2404985"/>
            <a:ext cx="4667294" cy="241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06" y="2404985"/>
            <a:ext cx="5034400" cy="236277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30067" y="4893564"/>
            <a:ext cx="1911532" cy="68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l-GR" sz="2400" dirty="0"/>
              <a:t>Επιλογή  «5»: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7319553" y="4767755"/>
            <a:ext cx="278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Επιλογή  «6»:</a:t>
            </a:r>
          </a:p>
          <a:p>
            <a:endParaRPr lang="el-GR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1" y="5236325"/>
            <a:ext cx="5497059" cy="1236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806" y="5236325"/>
            <a:ext cx="5535157" cy="1474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550" y="1883341"/>
            <a:ext cx="2295256" cy="1334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0972" y="1882553"/>
            <a:ext cx="2195513" cy="15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82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913483"/>
            <a:ext cx="5434978" cy="12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</a:t>
            </a:r>
            <a:r>
              <a:rPr lang="en-US" sz="2400" dirty="0"/>
              <a:t>7</a:t>
            </a:r>
            <a:r>
              <a:rPr lang="el-GR" sz="2400" dirty="0"/>
              <a:t>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 descr="D:\ΗΜΤΥ\8ο ΕΞΑΜΗΝΟ\Βασεις Δεδομενων\Project\vFINAL\python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" y="2606853"/>
            <a:ext cx="3599543" cy="105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ΗΜΤΥ\8ο ΕΞΑΜΗΝΟ\Βασεις Δεδομενων\Project\vFINAL\python_2_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61" y="2448587"/>
            <a:ext cx="3710299" cy="176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636583"/>
            <a:ext cx="4191000" cy="76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2278" y="4482375"/>
            <a:ext cx="618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Έλεγχος για λάθη κατά την εισαγωγή «</a:t>
            </a:r>
            <a:r>
              <a:rPr lang="en-US" sz="2400" dirty="0"/>
              <a:t>arrival</a:t>
            </a:r>
            <a:r>
              <a:rPr lang="el-GR" sz="2400" dirty="0"/>
              <a:t>»:</a:t>
            </a:r>
          </a:p>
        </p:txBody>
      </p:sp>
      <p:pic>
        <p:nvPicPr>
          <p:cNvPr id="12" name="Picture 11" descr="D:\ΗΜΤΥ\8ο ΕΞΑΜΗΝΟ\Βασεις Δεδομενων\Project\vFINAL\python_3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" y="5180097"/>
            <a:ext cx="3456922" cy="5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ΗΜΤΥ\8ο ΕΞΑΜΗΝΟ\Βασεις Δεδομενων\Project\vFINAL\python_4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71" y="4319211"/>
            <a:ext cx="4832637" cy="2320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0793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ΕφαρμογΗ </a:t>
            </a:r>
            <a:r>
              <a:rPr lang="en-US" b="1" dirty="0"/>
              <a:t>PYTHON </a:t>
            </a:r>
            <a:br>
              <a:rPr lang="el-GR" dirty="0"/>
            </a:br>
            <a:r>
              <a:rPr lang="el-GR" dirty="0"/>
              <a:t>ΓΙΑ ΧΡΗΣΗ ΑΠΟ ΤΗ ΓΡΑΜΜΑΤΕΙΑ ΤΟΥ ΑΕΡΟΔΡΟΜΙΟΥ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913483"/>
            <a:ext cx="5434978" cy="12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Επιλογή  «</a:t>
            </a:r>
            <a:r>
              <a:rPr lang="en-US" sz="2400" dirty="0"/>
              <a:t>arrival</a:t>
            </a:r>
            <a:r>
              <a:rPr lang="el-GR" sz="2400" dirty="0"/>
              <a:t>»: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3557"/>
            <a:ext cx="5791200" cy="218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4169"/>
            <a:ext cx="5819775" cy="1457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5138169"/>
            <a:ext cx="10896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465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333</TotalTime>
  <Words>260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Arial</vt:lpstr>
      <vt:lpstr>Calibri</vt:lpstr>
      <vt:lpstr>Corbel</vt:lpstr>
      <vt:lpstr>Gill Sans MT</vt:lpstr>
      <vt:lpstr>Wingdings 2</vt:lpstr>
      <vt:lpstr>Dividend</vt:lpstr>
      <vt:lpstr>        ΒΑΣΕΙΣ ΔΕΔΟΜΕΝΩΝ</vt:lpstr>
      <vt:lpstr>ΠΕΡΙΕΧΟΜΕΝΑ</vt:lpstr>
      <vt:lpstr>ΔΗΜΙΟΥΡΓΙΑ ΜΟΝΤΕΛΟΥΟΝΤΟΤΗΤΩΝ-ΣΥΣΧΕΤΗΣΕΩΝ (ERD) </vt:lpstr>
      <vt:lpstr>ΔΗΜΙΟΥΡΓΙΑ ΣΧΕΣΙΑΚΟΥ ΜΟΝΤΕΛΟΥ (RM)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PYTHON  ΓΙΑ ΧΡΗΣΗ ΑΠΟ ΤΗ ΓΡΑΜΜΑΤΕΙΑ ΤΟΥ ΑΕΡΟΔΡΟΜΙΟΥ</vt:lpstr>
      <vt:lpstr>ΕφαρμογΗ JAVA ΓΙΑ ΧΡΗΣΗ ΑΠΟ ΤΗ ΓΡΑΜΜΑΤΕΙΑ ΤΟΥ ΑΕΡΟΔΡΟΜΙΟΥ</vt:lpstr>
      <vt:lpstr>ΕφαρμογΗ JAVA ΓΙΑ ΧΡΗΣΗ ΑΠΟ ΤΗ ΓΡΑΜΜΑΤΕΙΑ ΤΟΥ ΑΕΡΟΔΡΟΜΙΟΥ</vt:lpstr>
      <vt:lpstr>ΕφαρμογΗ JAVA ΓΙΑ ΧΡΗΣΗ ΑΠΟ ΤΗ ΓΡΑΜΜΑΤΕΙΑ ΤΟΥ ΑΕΡΟΔΡΟΜΙΟΥ</vt:lpstr>
      <vt:lpstr>ΕφαρμογΗ JAVA ΓΙΑ ΧΡΗΣΗ ΑΠΟ ΤΗ ΓΡΑΜΜΑΤΕΙΑ ΤΟΥ ΑΕΡΟΔΡΟΜΙΟΥ</vt:lpstr>
      <vt:lpstr>ΤΕΛΟΣ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MetallicA</dc:creator>
  <cp:lastModifiedBy>MetallicA</cp:lastModifiedBy>
  <cp:revision>95</cp:revision>
  <dcterms:created xsi:type="dcterms:W3CDTF">2017-05-02T23:16:46Z</dcterms:created>
  <dcterms:modified xsi:type="dcterms:W3CDTF">2017-06-05T18:26:58Z</dcterms:modified>
</cp:coreProperties>
</file>