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1" r:id="rId5"/>
    <p:sldId id="260" r:id="rId6"/>
    <p:sldId id="262" r:id="rId7"/>
    <p:sldId id="265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942E67-739E-483D-848B-70D08CC99178}" v="229" dt="2017-09-01T02:04:24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959" autoAdjust="0"/>
    <p:restoredTop sz="94660"/>
  </p:normalViewPr>
  <p:slideViewPr>
    <p:cSldViewPr snapToGrid="0">
      <p:cViewPr varScale="1">
        <p:scale>
          <a:sx n="56" d="100"/>
          <a:sy n="56" d="100"/>
        </p:scale>
        <p:origin x="2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2" d="100"/>
          <a:sy n="42" d="100"/>
        </p:scale>
        <p:origin x="2117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FD76D63-47FF-4153-959C-92CC686223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1C9225-D974-4299-9EBB-146716F5F6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9E628-749F-4F8D-B3D6-17BD652F08D9}" type="datetimeFigureOut">
              <a:rPr lang="fr-FR" smtClean="0"/>
              <a:t>24/10/2017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599D8B-61CF-47D3-9C69-CA156D03EA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D29D63-6085-4204-BE51-1E56713B7C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D6CE1-FE6F-45AB-B302-2776C2A1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136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67FC0-C08C-4644-8C51-A5C2930102BD}" type="datetimeFigureOut">
              <a:rPr lang="fr-FR" smtClean="0"/>
              <a:t>23/10/2017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E595B-1BCA-46D1-AE1A-29FA0F1EE97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307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B42C8C-D081-4811-9196-1EB07E99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DD631BD-6703-449B-92AA-B4ECF7C7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D4C0BC-DC45-4C6B-84B7-B6E7ACD2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  <p:sp>
        <p:nvSpPr>
          <p:cNvPr id="67" name="Titre 66">
            <a:extLst>
              <a:ext uri="{FF2B5EF4-FFF2-40B4-BE49-F238E27FC236}">
                <a16:creationId xmlns:a16="http://schemas.microsoft.com/office/drawing/2014/main" id="{BA13B9F5-E4B4-4AF2-AD1B-E3D0D057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1814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433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25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7760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3532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496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2009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6656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40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73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0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420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62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48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425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80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35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24.10.2017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Sonar Plug-in for ICode CNES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45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de-DE" dirty="0"/>
              <a:t>Plugin Sonar </a:t>
            </a:r>
            <a:r>
              <a:rPr lang="de-DE" dirty="0" err="1"/>
              <a:t>Icode</a:t>
            </a:r>
            <a:r>
              <a:rPr lang="de-DE" dirty="0"/>
              <a:t> CNES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Sonar Plugin for the code analysis tool: </a:t>
            </a:r>
            <a:r>
              <a:rPr lang="en-US" dirty="0" err="1"/>
              <a:t>Icode</a:t>
            </a:r>
            <a:r>
              <a:rPr lang="en-US" dirty="0"/>
              <a:t> CNES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54D55-4DEB-416B-B384-0C446D46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7521"/>
          </a:xfrm>
        </p:spPr>
        <p:txBody>
          <a:bodyPr/>
          <a:lstStyle/>
          <a:p>
            <a:r>
              <a:rPr lang="en-US" dirty="0"/>
              <a:t>Continuous Integration (CI)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3876A8-FF32-45D4-BB68-FFD5E1CEC1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Travis and </a:t>
            </a:r>
            <a:r>
              <a:rPr lang="en-US" dirty="0" err="1"/>
              <a:t>sonar.cloud</a:t>
            </a:r>
            <a:r>
              <a:rPr lang="en-US" dirty="0"/>
              <a:t> account</a:t>
            </a:r>
          </a:p>
          <a:p>
            <a:r>
              <a:rPr lang="en-US" dirty="0"/>
              <a:t>Configure Travis into </a:t>
            </a:r>
            <a:r>
              <a:rPr lang="en-US" dirty="0" err="1"/>
              <a:t>Github</a:t>
            </a:r>
            <a:r>
              <a:rPr lang="en-US" dirty="0"/>
              <a:t> project</a:t>
            </a:r>
          </a:p>
          <a:p>
            <a:r>
              <a:rPr lang="en-US" dirty="0"/>
              <a:t>Add </a:t>
            </a:r>
            <a:r>
              <a:rPr lang="en-US" dirty="0" err="1"/>
              <a:t>sonar.cloud</a:t>
            </a:r>
            <a:r>
              <a:rPr lang="en-US" dirty="0"/>
              <a:t> key to .</a:t>
            </a:r>
            <a:r>
              <a:rPr lang="en-US" dirty="0" err="1"/>
              <a:t>travis.yml</a:t>
            </a:r>
            <a:endParaRPr lang="en-US" dirty="0"/>
          </a:p>
          <a:p>
            <a:r>
              <a:rPr lang="en-US" dirty="0"/>
              <a:t>Demo &amp; CNES </a:t>
            </a:r>
            <a:r>
              <a:rPr lang="en-US" dirty="0" err="1"/>
              <a:t>Github</a:t>
            </a:r>
            <a:r>
              <a:rPr lang="en-US" dirty="0"/>
              <a:t>/Travis/</a:t>
            </a:r>
            <a:r>
              <a:rPr lang="en-US" dirty="0" err="1"/>
              <a:t>etc</a:t>
            </a:r>
            <a:r>
              <a:rPr lang="en-US" dirty="0"/>
              <a:t> settings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CEC481DA-6ACC-4F47-8486-678571451B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588" y="2249488"/>
            <a:ext cx="3516436" cy="3541712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D32C99-67B8-484D-A09A-7F554F74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1DE51F-1EE9-4FF2-923A-88AE58229D4D}"/>
              </a:ext>
            </a:extLst>
          </p:cNvPr>
          <p:cNvSpPr/>
          <p:nvPr/>
        </p:nvSpPr>
        <p:spPr>
          <a:xfrm>
            <a:off x="3218894" y="1418619"/>
            <a:ext cx="56018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err="1"/>
              <a:t>Github</a:t>
            </a:r>
            <a:r>
              <a:rPr lang="fr-FR" sz="2800" dirty="0"/>
              <a:t> -&gt; Travis -&gt; </a:t>
            </a:r>
            <a:r>
              <a:rPr lang="fr-FR" sz="2800" dirty="0" err="1"/>
              <a:t>sounar.cloud</a:t>
            </a:r>
            <a:endParaRPr lang="fr-FR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FD3E5E-33D0-4F27-B2E1-EF117AFF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091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511D8-0DDD-4100-8697-1D6F76C7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0EE7E9-D297-429D-9CA9-6C863CE00B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Generic architecture</a:t>
            </a:r>
          </a:p>
          <a:p>
            <a:r>
              <a:rPr lang="en-US" dirty="0" err="1"/>
              <a:t>ICode</a:t>
            </a:r>
            <a:r>
              <a:rPr lang="en-US" dirty="0"/>
              <a:t> CNES rules definition with properties file</a:t>
            </a:r>
          </a:p>
          <a:p>
            <a:r>
              <a:rPr lang="en-US" dirty="0"/>
              <a:t>Simples plug-in preferences</a:t>
            </a:r>
          </a:p>
          <a:p>
            <a:r>
              <a:rPr lang="en-US" dirty="0"/>
              <a:t>Ready to DevOps &amp; CI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B9EF00-7A37-4856-BBA6-F64D19FC40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Compliant with </a:t>
            </a:r>
            <a:r>
              <a:rPr lang="en-US" dirty="0" err="1"/>
              <a:t>ICode</a:t>
            </a:r>
            <a:r>
              <a:rPr lang="en-US" dirty="0"/>
              <a:t> CNES requirements (from </a:t>
            </a:r>
            <a:r>
              <a:rPr lang="en-US" dirty="0" err="1"/>
              <a:t>ICode</a:t>
            </a:r>
            <a:r>
              <a:rPr lang="en-US" dirty="0"/>
              <a:t> CNES plugins.xml files)</a:t>
            </a:r>
          </a:p>
          <a:p>
            <a:r>
              <a:rPr lang="en-US" dirty="0"/>
              <a:t>Warning some rules are defined several times into different plugins.xml files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E22F1B-ECAB-4E07-85C6-D12DEA9A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23D9405-0F3B-4BFA-B3E1-3918807A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70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ED891-7304-4360-9680-3AC59C46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with Sonar Plugin </a:t>
            </a:r>
            <a:r>
              <a:rPr lang="en-US" dirty="0" err="1"/>
              <a:t>Icode</a:t>
            </a:r>
            <a:r>
              <a:rPr lang="en-US" dirty="0"/>
              <a:t> CNES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A92797-1AAA-4A21-8770-D19C296C82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Sonar Server (OPS)</a:t>
            </a:r>
          </a:p>
          <a:p>
            <a:pPr lvl="1"/>
            <a:r>
              <a:rPr lang="en-US" dirty="0"/>
              <a:t>VirtualBox and VMs</a:t>
            </a:r>
          </a:p>
          <a:p>
            <a:pPr lvl="1"/>
            <a:r>
              <a:rPr lang="en-US" dirty="0"/>
              <a:t>Sonar configuration</a:t>
            </a:r>
          </a:p>
          <a:p>
            <a:pPr lvl="1"/>
            <a:r>
              <a:rPr lang="en-US" dirty="0"/>
              <a:t>Deploy &amp; run</a:t>
            </a:r>
          </a:p>
          <a:p>
            <a:r>
              <a:rPr lang="en-US" dirty="0"/>
              <a:t>Development environment (DEV)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JdK</a:t>
            </a:r>
            <a:endParaRPr lang="en-US" dirty="0"/>
          </a:p>
          <a:p>
            <a:pPr lvl="1"/>
            <a:r>
              <a:rPr lang="en-US" dirty="0"/>
              <a:t>Eclipse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8F4AC3A8-95E7-4F69-B06E-3D22D5A2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FF2D3803-BFB7-4644-810B-3F66A46F8A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51777"/>
            <a:ext cx="4875213" cy="3337133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B05C18-E329-4DAF-9A3D-BBA94BC2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311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E2A3A-9F42-4AA0-AF67-4661011A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40F814-2187-49A3-99FA-3095684F6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languages</a:t>
            </a:r>
            <a:r>
              <a:rPr lang="fr-FR" dirty="0"/>
              <a:t>: </a:t>
            </a:r>
            <a:r>
              <a:rPr lang="fr-FR" dirty="0" err="1"/>
              <a:t>Specific</a:t>
            </a:r>
            <a:r>
              <a:rPr lang="fr-FR" dirty="0"/>
              <a:t> Plug-in </a:t>
            </a:r>
            <a:r>
              <a:rPr lang="fr-FR" dirty="0" err="1"/>
              <a:t>language</a:t>
            </a:r>
            <a:endParaRPr lang="fr-FR" dirty="0"/>
          </a:p>
          <a:p>
            <a:r>
              <a:rPr lang="fr-FR" dirty="0" err="1"/>
              <a:t>measures</a:t>
            </a:r>
            <a:r>
              <a:rPr lang="fr-FR" dirty="0"/>
              <a:t>: </a:t>
            </a:r>
            <a:r>
              <a:rPr lang="fr-FR" dirty="0" err="1"/>
              <a:t>Metrics</a:t>
            </a:r>
            <a:r>
              <a:rPr lang="fr-FR" dirty="0"/>
              <a:t> and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measures</a:t>
            </a:r>
            <a:r>
              <a:rPr lang="fr-FR" dirty="0"/>
              <a:t> </a:t>
            </a:r>
            <a:r>
              <a:rPr lang="fr-FR" dirty="0" err="1"/>
              <a:t>definitions</a:t>
            </a:r>
            <a:endParaRPr lang="fr-FR" dirty="0"/>
          </a:p>
          <a:p>
            <a:r>
              <a:rPr lang="fr-FR" dirty="0"/>
              <a:t>report: </a:t>
            </a:r>
            <a:r>
              <a:rPr lang="fr-FR" dirty="0" err="1"/>
              <a:t>Parse</a:t>
            </a:r>
            <a:r>
              <a:rPr lang="fr-FR" dirty="0"/>
              <a:t> a </a:t>
            </a:r>
            <a:r>
              <a:rPr lang="fr-FR" dirty="0" err="1"/>
              <a:t>ICode</a:t>
            </a:r>
            <a:r>
              <a:rPr lang="fr-FR" dirty="0"/>
              <a:t> output report</a:t>
            </a:r>
          </a:p>
          <a:p>
            <a:r>
              <a:rPr lang="fr-FR" dirty="0" err="1"/>
              <a:t>rules</a:t>
            </a:r>
            <a:r>
              <a:rPr lang="fr-FR" dirty="0"/>
              <a:t>: </a:t>
            </a:r>
            <a:r>
              <a:rPr lang="fr-FR" dirty="0" err="1"/>
              <a:t>ICode</a:t>
            </a:r>
            <a:r>
              <a:rPr lang="fr-FR" dirty="0"/>
              <a:t> </a:t>
            </a:r>
            <a:r>
              <a:rPr lang="fr-FR" dirty="0" err="1"/>
              <a:t>rules</a:t>
            </a:r>
            <a:r>
              <a:rPr lang="fr-FR" dirty="0"/>
              <a:t> </a:t>
            </a:r>
            <a:r>
              <a:rPr lang="fr-FR" dirty="0" err="1"/>
              <a:t>definition</a:t>
            </a:r>
            <a:endParaRPr lang="fr-FR" dirty="0"/>
          </a:p>
          <a:p>
            <a:r>
              <a:rPr lang="fr-FR" dirty="0" err="1"/>
              <a:t>sensor</a:t>
            </a:r>
            <a:r>
              <a:rPr lang="fr-FR" dirty="0"/>
              <a:t>: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dirty="0" err="1"/>
              <a:t>executed</a:t>
            </a:r>
            <a:r>
              <a:rPr lang="fr-FR" dirty="0"/>
              <a:t> by sonar-scanner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ICode</a:t>
            </a:r>
            <a:r>
              <a:rPr lang="fr-FR" dirty="0"/>
              <a:t> </a:t>
            </a:r>
            <a:r>
              <a:rPr lang="fr-FR" dirty="0" err="1"/>
              <a:t>projects</a:t>
            </a:r>
            <a:endParaRPr lang="fr-FR" dirty="0"/>
          </a:p>
          <a:p>
            <a:r>
              <a:rPr lang="fr-FR" dirty="0"/>
              <a:t>settings: Plug-in </a:t>
            </a:r>
            <a:r>
              <a:rPr lang="fr-FR" dirty="0" err="1"/>
              <a:t>preference</a:t>
            </a:r>
            <a:endParaRPr lang="fr-FR" dirty="0"/>
          </a:p>
          <a:p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CA20FA-EBE0-4E8A-8B3F-6256C9A1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0BA758-33DD-4C00-A57B-85AF3306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002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F2449-7D89-4CA6-87CE-EDD04324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</a:t>
            </a:r>
            <a:r>
              <a:rPr lang="en-US" dirty="0" err="1"/>
              <a:t>ICode</a:t>
            </a:r>
            <a:r>
              <a:rPr lang="en-US" dirty="0"/>
              <a:t> CNES project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6B7A85-E541-4997-BE2B-75D0AA5B8F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Source files:</a:t>
            </a:r>
          </a:p>
          <a:p>
            <a:pPr lvl="1"/>
            <a:r>
              <a:rPr lang="fr-FR" dirty="0"/>
              <a:t>File </a:t>
            </a:r>
            <a:r>
              <a:rPr lang="fr-FR" dirty="0" err="1"/>
              <a:t>name</a:t>
            </a:r>
            <a:r>
              <a:rPr lang="fr-FR" dirty="0"/>
              <a:t>: *.f, *.f77, *.f90, *.sh</a:t>
            </a:r>
          </a:p>
          <a:p>
            <a:r>
              <a:rPr lang="fr-FR" dirty="0" err="1"/>
              <a:t>Sonar.properties</a:t>
            </a:r>
            <a:endParaRPr lang="fr-FR" dirty="0"/>
          </a:p>
          <a:p>
            <a:r>
              <a:rPr lang="fr-FR" dirty="0"/>
              <a:t>Report directory:/</a:t>
            </a:r>
            <a:r>
              <a:rPr lang="fr-FR" dirty="0" err="1"/>
              <a:t>icode</a:t>
            </a:r>
            <a:r>
              <a:rPr lang="fr-FR" dirty="0"/>
              <a:t>-reports</a:t>
            </a:r>
          </a:p>
          <a:p>
            <a:r>
              <a:rPr lang="fr-FR" dirty="0"/>
              <a:t>Report files:</a:t>
            </a:r>
          </a:p>
          <a:p>
            <a:pPr lvl="1"/>
            <a:r>
              <a:rPr lang="fr-FR" dirty="0" err="1"/>
              <a:t>Into</a:t>
            </a:r>
            <a:r>
              <a:rPr lang="fr-FR" dirty="0"/>
              <a:t> the report directory</a:t>
            </a:r>
          </a:p>
          <a:p>
            <a:pPr lvl="1"/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as source file</a:t>
            </a:r>
          </a:p>
          <a:p>
            <a:pPr lvl="1"/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91E117D-C456-4A14-8418-6EAA9F86BC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05834"/>
            <a:ext cx="4875213" cy="3029020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9B583A-5608-40AC-9A7C-390C9A26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D2E8C4-28B1-49EF-9088-71915C6B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19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0361B-BA8D-41EC-85A9-AAF7603A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a </a:t>
            </a:r>
            <a:r>
              <a:rPr lang="en-US" dirty="0" err="1"/>
              <a:t>ICode</a:t>
            </a:r>
            <a:r>
              <a:rPr lang="en-US" dirty="0"/>
              <a:t> CNES project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6568FD-630D-44B5-8CB5-3F0ED03B6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2908076" cy="354171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Sonar scanner</a:t>
            </a:r>
          </a:p>
          <a:p>
            <a:r>
              <a:rPr lang="fr-FR" dirty="0" err="1"/>
              <a:t>Metrics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Cyclomatic</a:t>
            </a:r>
            <a:r>
              <a:rPr lang="fr-FR" dirty="0"/>
              <a:t> </a:t>
            </a:r>
            <a:r>
              <a:rPr lang="fr-FR" dirty="0" err="1"/>
              <a:t>complexity</a:t>
            </a:r>
            <a:r>
              <a:rPr lang="fr-FR" dirty="0"/>
              <a:t> (</a:t>
            </a:r>
            <a:r>
              <a:rPr lang="fr-FR" dirty="0" err="1"/>
              <a:t>Sum</a:t>
            </a:r>
            <a:r>
              <a:rPr lang="fr-FR" dirty="0"/>
              <a:t>, </a:t>
            </a:r>
            <a:r>
              <a:rPr lang="fr-FR" dirty="0" err="1"/>
              <a:t>Mean</a:t>
            </a:r>
            <a:r>
              <a:rPr lang="fr-FR" dirty="0"/>
              <a:t>, Min, Max)</a:t>
            </a:r>
          </a:p>
          <a:p>
            <a:pPr lvl="1"/>
            <a:r>
              <a:rPr lang="fr-FR" dirty="0"/>
              <a:t>Line of codes: SLOC (</a:t>
            </a:r>
            <a:r>
              <a:rPr lang="fr-FR" dirty="0" err="1"/>
              <a:t>Sum</a:t>
            </a:r>
            <a:r>
              <a:rPr lang="fr-FR" dirty="0"/>
              <a:t>, </a:t>
            </a:r>
            <a:r>
              <a:rPr lang="fr-FR" dirty="0" err="1"/>
              <a:t>Mean</a:t>
            </a:r>
            <a:r>
              <a:rPr lang="fr-FR" dirty="0"/>
              <a:t>, Min, Max)</a:t>
            </a:r>
          </a:p>
          <a:p>
            <a:r>
              <a:rPr lang="fr-FR" dirty="0"/>
              <a:t>Sonar web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460E97-F6EB-4A8F-8DAF-1E08D32B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E5BDBA26-5D0E-4020-AFDC-60B98D7869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76170" y="2009670"/>
            <a:ext cx="7935321" cy="3637504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4BE59D-06D7-45F4-949B-5EEA1B21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63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F8F8A-BD04-4045-989E-F8159335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DeVOPS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61F04-8022-4676-9D03-970575151B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 a new plugin revision</a:t>
            </a:r>
          </a:p>
          <a:p>
            <a:r>
              <a:rPr lang="en-US" dirty="0"/>
              <a:t>To a new project analysis into Sonar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9C396D-1470-48EC-BAF7-5B4FFD52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1F00BAB-2EBF-45EC-B838-41CCF46D8D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633" y="4144556"/>
            <a:ext cx="6643841" cy="1738718"/>
          </a:xfrm>
          <a:prstGeom prst="rect">
            <a:avLst/>
          </a:prstGeom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B5D9E7F-C1F8-42AA-8838-84DCD0432F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=&gt; deploy-plugin.sh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E94AAE-35EE-45A1-9405-DC1E8E99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572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F61FD-AFD7-4B8B-B677-5CB50EFA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Profiles &amp; Rules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5E66A-7E69-4FE0-94AE-C290DED643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ICode</a:t>
            </a:r>
            <a:r>
              <a:rPr lang="en-US" dirty="0"/>
              <a:t> default Quality Profile without rules</a:t>
            </a:r>
          </a:p>
          <a:p>
            <a:r>
              <a:rPr lang="en-US" dirty="0"/>
              <a:t>Create a new Quality Profile</a:t>
            </a:r>
          </a:p>
          <a:p>
            <a:r>
              <a:rPr lang="en-US" dirty="0"/>
              <a:t>Pattern matching</a:t>
            </a:r>
          </a:p>
          <a:p>
            <a:endParaRPr lang="en-US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A159B94-2D73-4C6E-A6FC-A153402A51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25755"/>
            <a:ext cx="4875213" cy="3189177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593EE2-0C4E-4151-9151-E774C69C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2754B-02C6-4A29-A73D-4229710A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34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CA30B-0AD6-4276-A55D-B5704066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ICode</a:t>
            </a:r>
            <a:r>
              <a:rPr lang="en-US" dirty="0"/>
              <a:t> CNES</a:t>
            </a:r>
            <a:r>
              <a:rPr lang="fr-FR" dirty="0"/>
              <a:t> </a:t>
            </a:r>
            <a:r>
              <a:rPr lang="fr-FR" dirty="0" err="1"/>
              <a:t>rules</a:t>
            </a:r>
            <a:r>
              <a:rPr lang="fr-FR" dirty="0"/>
              <a:t> &amp; issues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B5E747-443E-48BB-8EAB-57382242C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4109309"/>
            <a:ext cx="4878389" cy="202226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Plug-in </a:t>
            </a:r>
            <a:r>
              <a:rPr lang="fr-FR" dirty="0" err="1"/>
              <a:t>resources</a:t>
            </a:r>
            <a:r>
              <a:rPr lang="fr-FR" dirty="0"/>
              <a:t>: icode-rules.xml</a:t>
            </a:r>
          </a:p>
          <a:p>
            <a:r>
              <a:rPr lang="fr-FR" dirty="0"/>
              <a:t>Sonar issues</a:t>
            </a:r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Icode</a:t>
            </a:r>
            <a:r>
              <a:rPr lang="fr-FR" dirty="0"/>
              <a:t> CNES plugins.xml file to icode-rules.xml… </a:t>
            </a:r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FDBE51-C32F-4B4B-A3F8-B9F8FCF5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06ED34-5878-4832-A375-0AED0AF50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76" y="1900101"/>
            <a:ext cx="7486650" cy="2143125"/>
          </a:xfrm>
          <a:prstGeom prst="rect">
            <a:avLst/>
          </a:prstGeom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E51A87E-3702-48A9-8A28-839BDEE11C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3019" y="3729926"/>
            <a:ext cx="4875213" cy="2335911"/>
          </a:xfrm>
          <a:prstGeom prst="rect">
            <a:avLst/>
          </a:prstGeom>
        </p:spPr>
      </p:pic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37DADF7D-4265-408C-B981-D631D2EA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68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FC899-4160-483A-A2F3-3FED5F6F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</a:t>
            </a:r>
            <a:r>
              <a:rPr lang="en-US" dirty="0" err="1"/>
              <a:t>ICode</a:t>
            </a:r>
            <a:r>
              <a:rPr lang="en-US" dirty="0"/>
              <a:t> CNES preferences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EA2743-FF45-4AF9-A946-DB335A1A9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3617021" cy="3541714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File suffixes for </a:t>
            </a:r>
            <a:r>
              <a:rPr lang="fr-FR" i="1" dirty="0" err="1"/>
              <a:t>ICodeLanguage</a:t>
            </a:r>
            <a:endParaRPr lang="fr-FR" i="1" dirty="0"/>
          </a:p>
          <a:p>
            <a:r>
              <a:rPr lang="fr-FR" dirty="0"/>
              <a:t>Report file suffixes:</a:t>
            </a:r>
          </a:p>
          <a:p>
            <a:pPr lvl="1"/>
            <a:r>
              <a:rPr lang="fr-FR" dirty="0"/>
              <a:t>Replace the source file extension</a:t>
            </a:r>
          </a:p>
          <a:p>
            <a:r>
              <a:rPr lang="fr-FR" dirty="0"/>
              <a:t>Report </a:t>
            </a:r>
            <a:r>
              <a:rPr lang="fr-FR" dirty="0" err="1"/>
              <a:t>sub</a:t>
            </a:r>
            <a:r>
              <a:rPr lang="fr-FR" dirty="0"/>
              <a:t>-directory</a:t>
            </a:r>
          </a:p>
          <a:p>
            <a:r>
              <a:rPr lang="fr-FR" dirty="0"/>
              <a:t>Plugin </a:t>
            </a:r>
            <a:r>
              <a:rPr lang="fr-FR" dirty="0" err="1"/>
              <a:t>metrics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error</a:t>
            </a:r>
            <a:r>
              <a:rPr lang="fr-FR" dirty="0"/>
              <a:t> messages</a:t>
            </a:r>
          </a:p>
          <a:p>
            <a:pPr lvl="1"/>
            <a:r>
              <a:rPr lang="fr-FR" dirty="0"/>
              <a:t>Report files </a:t>
            </a:r>
            <a:r>
              <a:rPr lang="fr-FR" dirty="0" err="1"/>
              <a:t>error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E5EB3B9-53B7-4CA5-B0AE-46F9779B53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4901" y="2249486"/>
            <a:ext cx="6674745" cy="3648337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8DEBF2-3DF4-411B-8EAF-3AD237DA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Sonar Plug-in for ICode CNES</a:t>
            </a:r>
            <a:endParaRPr lang="de-D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416062-E014-4381-BF27-BE2EB8B8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7982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904</TotalTime>
  <Words>393</Words>
  <Application>Microsoft Office PowerPoint</Application>
  <PresentationFormat>Grand écran</PresentationFormat>
  <Paragraphs>86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Plugin Sonar Icode CNES</vt:lpstr>
      <vt:lpstr>Get started with Sonar Plugin Icode CNES</vt:lpstr>
      <vt:lpstr>Plugin architecture</vt:lpstr>
      <vt:lpstr>Prepare ICode CNES project</vt:lpstr>
      <vt:lpstr>Analyse a ICode CNES project</vt:lpstr>
      <vt:lpstr>DeVOPS</vt:lpstr>
      <vt:lpstr>Quality Profiles &amp; Rules</vt:lpstr>
      <vt:lpstr>ICode CNES rules &amp; issues</vt:lpstr>
      <vt:lpstr>Plugin ICode CNES preferences</vt:lpstr>
      <vt:lpstr>Continuous Integration (CI)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Plugin Sonar Frama-C</dc:title>
  <dc:creator/>
  <cp:lastModifiedBy>cyrille francois</cp:lastModifiedBy>
  <cp:revision>5</cp:revision>
  <dcterms:created xsi:type="dcterms:W3CDTF">2012-07-30T22:21:58Z</dcterms:created>
  <dcterms:modified xsi:type="dcterms:W3CDTF">2017-10-24T08:50:47Z</dcterms:modified>
</cp:coreProperties>
</file>