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B5C8E6-400C-4CBD-A977-505BF77ADA45}" v="126" dt="2025-05-16T08:39:05.9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31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87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19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15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3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32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5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17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67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638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1247805"/>
          </a:xfrm>
        </p:spPr>
        <p:txBody>
          <a:bodyPr/>
          <a:lstStyle/>
          <a:p>
            <a:r>
              <a:rPr lang="en-US" b="0" dirty="0">
                <a:ea typeface="+mj-lt"/>
                <a:cs typeface="+mj-lt"/>
              </a:rPr>
              <a:t>Tic Tac Toe Game - Python Project.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9425" y="2720615"/>
            <a:ext cx="11409367" cy="3918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Tic Tac Toe </a:t>
            </a:r>
            <a:r>
              <a:rPr lang="en-US" dirty="0" err="1">
                <a:ea typeface="+mn-lt"/>
                <a:cs typeface="+mn-lt"/>
              </a:rPr>
              <a:t>είν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έν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κλ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σικό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στρ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τηγικής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δύο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ίκτες</a:t>
            </a:r>
            <a:r>
              <a:rPr lang="en-US" dirty="0">
                <a:ea typeface="+mn-lt"/>
                <a:cs typeface="+mn-lt"/>
              </a:rPr>
              <a:t>, όπ</a:t>
            </a:r>
            <a:r>
              <a:rPr lang="en-US" dirty="0" err="1">
                <a:ea typeface="+mn-lt"/>
                <a:cs typeface="+mn-lt"/>
              </a:rPr>
              <a:t>ου</a:t>
            </a:r>
            <a:r>
              <a:rPr lang="en-US" dirty="0">
                <a:ea typeface="+mn-lt"/>
                <a:cs typeface="+mn-lt"/>
              </a:rPr>
              <a:t> ο </a:t>
            </a:r>
            <a:r>
              <a:rPr lang="en-US" dirty="0" err="1">
                <a:ea typeface="+mn-lt"/>
                <a:cs typeface="+mn-lt"/>
              </a:rPr>
              <a:t>στόχος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είν</a:t>
            </a:r>
            <a:r>
              <a:rPr lang="en-US" dirty="0">
                <a:ea typeface="+mn-lt"/>
                <a:cs typeface="+mn-lt"/>
              </a:rPr>
              <a:t>αι να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οθετήσουν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ευθεί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τρί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δοχικά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σύμ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ολ</a:t>
            </a:r>
            <a:r>
              <a:rPr lang="en-US" dirty="0">
                <a:ea typeface="+mn-lt"/>
                <a:cs typeface="+mn-lt"/>
              </a:rPr>
              <a:t>α (X ή O).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συγκεκριμένο</a:t>
            </a:r>
            <a:r>
              <a:rPr lang="en-US" dirty="0">
                <a:ea typeface="+mn-lt"/>
                <a:cs typeface="+mn-lt"/>
              </a:rPr>
              <a:t> project, </a:t>
            </a:r>
            <a:r>
              <a:rPr lang="en-US" dirty="0" err="1">
                <a:ea typeface="+mn-lt"/>
                <a:cs typeface="+mn-lt"/>
              </a:rPr>
              <a:t>δημιουργήθηκε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εφ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ρμογή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φικό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ερι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άλλον</a:t>
            </a:r>
            <a:r>
              <a:rPr lang="en-US" dirty="0">
                <a:ea typeface="+mn-lt"/>
                <a:cs typeface="+mn-lt"/>
              </a:rPr>
              <a:t> (GUI) </a:t>
            </a:r>
            <a:r>
              <a:rPr lang="en-US" dirty="0" err="1">
                <a:ea typeface="+mn-lt"/>
                <a:cs typeface="+mn-lt"/>
              </a:rPr>
              <a:t>χρησιμο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οιώντ</a:t>
            </a:r>
            <a:r>
              <a:rPr lang="en-US" dirty="0">
                <a:ea typeface="+mn-lt"/>
                <a:cs typeface="+mn-lt"/>
              </a:rPr>
              <a:t>ας </a:t>
            </a:r>
            <a:r>
              <a:rPr lang="en-US" dirty="0" err="1">
                <a:ea typeface="+mn-lt"/>
                <a:cs typeface="+mn-lt"/>
              </a:rPr>
              <a:t>την</a:t>
            </a:r>
            <a:r>
              <a:rPr lang="en-US" dirty="0">
                <a:ea typeface="+mn-lt"/>
                <a:cs typeface="+mn-lt"/>
              </a:rPr>
              <a:t> βιβ</a:t>
            </a:r>
            <a:r>
              <a:rPr lang="en-US" dirty="0" err="1">
                <a:ea typeface="+mn-lt"/>
                <a:cs typeface="+mn-lt"/>
              </a:rPr>
              <a:t>λιοθήκη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της</a:t>
            </a:r>
            <a:r>
              <a:rPr lang="en-US" dirty="0">
                <a:ea typeface="+mn-lt"/>
                <a:cs typeface="+mn-lt"/>
              </a:rPr>
              <a:t> Python.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Η </a:t>
            </a:r>
            <a:r>
              <a:rPr lang="en-US" dirty="0" err="1">
                <a:ea typeface="+mn-lt"/>
                <a:cs typeface="+mn-lt"/>
              </a:rPr>
              <a:t>εφ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ρμογή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οστηρίζει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ενάντι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σε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έν</a:t>
            </a:r>
            <a:r>
              <a:rPr lang="en-US" dirty="0">
                <a:ea typeface="+mn-lt"/>
                <a:cs typeface="+mn-lt"/>
              </a:rPr>
              <a:t>αν απ</a:t>
            </a:r>
            <a:r>
              <a:rPr lang="en-US" dirty="0" err="1">
                <a:ea typeface="+mn-lt"/>
                <a:cs typeface="+mn-lt"/>
              </a:rPr>
              <a:t>λό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ολογιστή</a:t>
            </a:r>
            <a:r>
              <a:rPr lang="en-US" dirty="0">
                <a:ea typeface="+mn-lt"/>
                <a:cs typeface="+mn-lt"/>
              </a:rPr>
              <a:t> (AI), κατα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 (scoreboard) και </a:t>
            </a:r>
            <a:r>
              <a:rPr lang="en-US" dirty="0" err="1">
                <a:ea typeface="+mn-lt"/>
                <a:cs typeface="+mn-lt"/>
              </a:rPr>
              <a:t>χρονόμετρο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κίνηση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dirty="0">
                <a:ea typeface="+mn-lt"/>
                <a:cs typeface="+mn-lt"/>
              </a:rPr>
              <a:t> Ο </a:t>
            </a:r>
            <a:r>
              <a:rPr lang="en-US" dirty="0" err="1">
                <a:ea typeface="+mn-lt"/>
                <a:cs typeface="+mn-lt"/>
              </a:rPr>
              <a:t>σκο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ός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project </a:t>
            </a:r>
            <a:r>
              <a:rPr lang="en-US" dirty="0" err="1">
                <a:ea typeface="+mn-lt"/>
                <a:cs typeface="+mn-lt"/>
              </a:rPr>
              <a:t>ήτ</a:t>
            </a:r>
            <a:r>
              <a:rPr lang="en-US" dirty="0">
                <a:ea typeface="+mn-lt"/>
                <a:cs typeface="+mn-lt"/>
              </a:rPr>
              <a:t>αν η </a:t>
            </a:r>
            <a:r>
              <a:rPr lang="en-US" dirty="0" err="1">
                <a:ea typeface="+mn-lt"/>
                <a:cs typeface="+mn-lt"/>
              </a:rPr>
              <a:t>εξάσκηση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σε</a:t>
            </a:r>
            <a:r>
              <a:rPr lang="en-US" dirty="0">
                <a:ea typeface="+mn-lt"/>
                <a:cs typeface="+mn-lt"/>
              </a:rPr>
              <a:t> βα</a:t>
            </a:r>
            <a:r>
              <a:rPr lang="en-US" dirty="0" err="1">
                <a:ea typeface="+mn-lt"/>
                <a:cs typeface="+mn-lt"/>
              </a:rPr>
              <a:t>σικές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έννοιες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μμ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τισμού</a:t>
            </a:r>
            <a:r>
              <a:rPr lang="en-US" dirty="0">
                <a:ea typeface="+mn-lt"/>
                <a:cs typeface="+mn-lt"/>
              </a:rPr>
              <a:t>, GUI design και απ</a:t>
            </a:r>
            <a:r>
              <a:rPr lang="en-US" dirty="0" err="1">
                <a:ea typeface="+mn-lt"/>
                <a:cs typeface="+mn-lt"/>
              </a:rPr>
              <a:t>λή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τεχνητή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νοημοσύνη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F943-1A25-0C26-10A3-D68F23494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698" y="-895498"/>
            <a:ext cx="9238434" cy="1806465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Στόχος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του</a:t>
            </a:r>
            <a:r>
              <a:rPr lang="en-US" b="0" dirty="0">
                <a:ea typeface="+mj-lt"/>
                <a:cs typeface="+mj-lt"/>
              </a:rPr>
              <a:t> Project.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A77BC-4259-F622-04E2-BD77B4B2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264" y="905774"/>
            <a:ext cx="11136245" cy="519022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Να </a:t>
            </a:r>
            <a:r>
              <a:rPr lang="en-US" dirty="0" err="1">
                <a:ea typeface="+mn-lt"/>
                <a:cs typeface="+mn-lt"/>
              </a:rPr>
              <a:t>υλο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οιηθεί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Tic Tac Toe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φικό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ερι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άλλον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χρησιμο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οιώντ</a:t>
            </a:r>
            <a:r>
              <a:rPr lang="en-US" dirty="0">
                <a:ea typeface="+mn-lt"/>
                <a:cs typeface="+mn-lt"/>
              </a:rPr>
              <a:t>ας Python και </a:t>
            </a:r>
            <a:r>
              <a:rPr lang="en-US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Να </a:t>
            </a:r>
            <a:r>
              <a:rPr lang="en-US" dirty="0" err="1">
                <a:ea typeface="+mn-lt"/>
                <a:cs typeface="+mn-lt"/>
              </a:rPr>
              <a:t>δημιουργηθεί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έν</a:t>
            </a:r>
            <a:r>
              <a:rPr lang="en-US" dirty="0">
                <a:ea typeface="+mn-lt"/>
                <a:cs typeface="+mn-lt"/>
              </a:rPr>
              <a:t>ας απ</a:t>
            </a:r>
            <a:r>
              <a:rPr lang="en-US" dirty="0" err="1">
                <a:ea typeface="+mn-lt"/>
                <a:cs typeface="+mn-lt"/>
              </a:rPr>
              <a:t>λός</a:t>
            </a:r>
            <a:r>
              <a:rPr lang="en-US" dirty="0">
                <a:ea typeface="+mn-lt"/>
                <a:cs typeface="+mn-lt"/>
              </a:rPr>
              <a:t> AI α</a:t>
            </a:r>
            <a:r>
              <a:rPr lang="en-US" dirty="0" err="1">
                <a:ea typeface="+mn-lt"/>
                <a:cs typeface="+mn-lt"/>
              </a:rPr>
              <a:t>ντί</a:t>
            </a:r>
            <a:r>
              <a:rPr lang="en-US" dirty="0">
                <a:ea typeface="+mn-lt"/>
                <a:cs typeface="+mn-lt"/>
              </a:rPr>
              <a:t>πα</a:t>
            </a:r>
            <a:r>
              <a:rPr lang="en-US" dirty="0" err="1">
                <a:ea typeface="+mn-lt"/>
                <a:cs typeface="+mn-lt"/>
              </a:rPr>
              <a:t>λος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ου</a:t>
            </a:r>
            <a:r>
              <a:rPr lang="en-US" dirty="0">
                <a:ea typeface="+mn-lt"/>
                <a:cs typeface="+mn-lt"/>
              </a:rPr>
              <a:t> να πα</a:t>
            </a:r>
            <a:r>
              <a:rPr lang="en-US" dirty="0" err="1">
                <a:ea typeface="+mn-lt"/>
                <a:cs typeface="+mn-lt"/>
              </a:rPr>
              <a:t>ίζει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υτόνομ</a:t>
            </a:r>
            <a:r>
              <a:rPr lang="en-US" dirty="0">
                <a:ea typeface="+mn-lt"/>
                <a:cs typeface="+mn-lt"/>
              </a:rPr>
              <a:t>α.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Να κατα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φεί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των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ικτών</a:t>
            </a:r>
            <a:r>
              <a:rPr lang="en-US" dirty="0">
                <a:ea typeface="+mn-lt"/>
                <a:cs typeface="+mn-lt"/>
              </a:rPr>
              <a:t> (scoreboard)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να παρα</a:t>
            </a:r>
            <a:r>
              <a:rPr lang="en-US" dirty="0" err="1">
                <a:ea typeface="+mn-lt"/>
                <a:cs typeface="+mn-lt"/>
              </a:rPr>
              <a:t>κολουθούντ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οι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νίκες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Να </a:t>
            </a:r>
            <a:r>
              <a:rPr lang="en-US" dirty="0" err="1">
                <a:ea typeface="+mn-lt"/>
                <a:cs typeface="+mn-lt"/>
              </a:rPr>
              <a:t>ενσωμ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τωθεί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χρονόμετρο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π</a:t>
            </a:r>
            <a:r>
              <a:rPr lang="en-US" dirty="0" err="1">
                <a:ea typeface="+mn-lt"/>
                <a:cs typeface="+mn-lt"/>
              </a:rPr>
              <a:t>εριορισμό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χρόνου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κίνησης</a:t>
            </a:r>
            <a:r>
              <a:rPr lang="en-US" dirty="0">
                <a:ea typeface="+mn-lt"/>
                <a:cs typeface="+mn-lt"/>
              </a:rPr>
              <a:t>, π</a:t>
            </a:r>
            <a:r>
              <a:rPr lang="en-US" dirty="0" err="1">
                <a:ea typeface="+mn-lt"/>
                <a:cs typeface="+mn-lt"/>
              </a:rPr>
              <a:t>ροσθέτοντ</a:t>
            </a:r>
            <a:r>
              <a:rPr lang="en-US" dirty="0">
                <a:ea typeface="+mn-lt"/>
                <a:cs typeface="+mn-lt"/>
              </a:rPr>
              <a:t>ας </a:t>
            </a:r>
            <a:r>
              <a:rPr lang="en-US" dirty="0" err="1">
                <a:ea typeface="+mn-lt"/>
                <a:cs typeface="+mn-lt"/>
              </a:rPr>
              <a:t>στοιχείο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ίεσης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στο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Να απ</a:t>
            </a:r>
            <a:r>
              <a:rPr lang="en-US" dirty="0" err="1">
                <a:ea typeface="+mn-lt"/>
                <a:cs typeface="+mn-lt"/>
              </a:rPr>
              <a:t>οκτηθούν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γνώσεις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σε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ντικειμενοστρ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φή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μμ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τισμό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χείριση</a:t>
            </a:r>
            <a:r>
              <a:rPr lang="en-US" dirty="0">
                <a:ea typeface="+mn-lt"/>
                <a:cs typeface="+mn-lt"/>
              </a:rPr>
              <a:t> GUI και βα</a:t>
            </a:r>
            <a:r>
              <a:rPr lang="en-US" dirty="0" err="1">
                <a:ea typeface="+mn-lt"/>
                <a:cs typeface="+mn-lt"/>
              </a:rPr>
              <a:t>σική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τεχνητή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νοημοσύνη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F0CD2-F72A-9FA0-9E93-CD38AC1DA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86BB9-B46C-4C56-9964-CDCD904F7195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2F48F-02FB-BAF8-825B-5E3982728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523D9-595D-A602-4220-B37965DA0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917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F4B9C-9F8D-8C7C-8C7A-FEB072C07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45" y="39030"/>
            <a:ext cx="9238434" cy="857559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Δομή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Προγράμμ</a:t>
            </a:r>
            <a:r>
              <a:rPr lang="en-US" b="0" dirty="0">
                <a:ea typeface="+mj-lt"/>
                <a:cs typeface="+mj-lt"/>
              </a:rPr>
              <a:t>α</a:t>
            </a:r>
            <a:r>
              <a:rPr lang="en-US" b="0" dirty="0" err="1">
                <a:ea typeface="+mj-lt"/>
                <a:cs typeface="+mj-lt"/>
              </a:rPr>
              <a:t>τος</a:t>
            </a:r>
            <a:r>
              <a:rPr lang="en-US" b="0" dirty="0">
                <a:ea typeface="+mj-lt"/>
                <a:cs typeface="+mj-lt"/>
              </a:rPr>
              <a:t>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54C9-C062-9877-843D-C225101B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45" y="1222075"/>
            <a:ext cx="11740094" cy="5334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project </a:t>
            </a:r>
            <a:r>
              <a:rPr lang="en-US" dirty="0" err="1">
                <a:ea typeface="+mn-lt"/>
                <a:cs typeface="+mn-lt"/>
              </a:rPr>
              <a:t>είν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χωρισμένο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ξεχωριστά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ρχεί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κα</a:t>
            </a:r>
            <a:r>
              <a:rPr lang="en-US" dirty="0" err="1">
                <a:ea typeface="+mn-lt"/>
                <a:cs typeface="+mn-lt"/>
              </a:rPr>
              <a:t>λύτερη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οργάνωση</a:t>
            </a:r>
            <a:r>
              <a:rPr lang="en-US" dirty="0">
                <a:ea typeface="+mn-lt"/>
                <a:cs typeface="+mn-lt"/>
              </a:rPr>
              <a:t> και </a:t>
            </a:r>
            <a:r>
              <a:rPr lang="en-US" dirty="0" err="1">
                <a:ea typeface="+mn-lt"/>
                <a:cs typeface="+mn-lt"/>
              </a:rPr>
              <a:t>ευκολότερη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συντήρηση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r>
              <a:rPr lang="en-US" b="1">
                <a:ea typeface="+mn-lt"/>
                <a:cs typeface="+mn-lt"/>
              </a:rPr>
              <a:t>game_logic.py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Περιέχει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τη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λογική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του</a:t>
            </a:r>
            <a:r>
              <a:rPr lang="en-US" b="1">
                <a:ea typeface="+mn-lt"/>
                <a:cs typeface="+mn-lt"/>
              </a:rPr>
              <a:t> πα</a:t>
            </a:r>
            <a:r>
              <a:rPr lang="en-US" b="1" err="1">
                <a:ea typeface="+mn-lt"/>
                <a:cs typeface="+mn-lt"/>
              </a:rPr>
              <a:t>ιχνιδιού</a:t>
            </a:r>
            <a:r>
              <a:rPr lang="en-US" b="1">
                <a:ea typeface="+mn-lt"/>
                <a:cs typeface="+mn-lt"/>
              </a:rPr>
              <a:t>: π</a:t>
            </a:r>
            <a:r>
              <a:rPr lang="en-US" b="1" err="1">
                <a:ea typeface="+mn-lt"/>
                <a:cs typeface="+mn-lt"/>
              </a:rPr>
              <a:t>ίν</a:t>
            </a:r>
            <a:r>
              <a:rPr lang="en-US" b="1">
                <a:ea typeface="+mn-lt"/>
                <a:cs typeface="+mn-lt"/>
              </a:rPr>
              <a:t>ακας, </a:t>
            </a:r>
            <a:r>
              <a:rPr lang="en-US" b="1" err="1">
                <a:ea typeface="+mn-lt"/>
                <a:cs typeface="+mn-lt"/>
              </a:rPr>
              <a:t>έλεγχος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νίκης</a:t>
            </a:r>
            <a:r>
              <a:rPr lang="en-US" b="1">
                <a:ea typeface="+mn-lt"/>
                <a:cs typeface="+mn-lt"/>
              </a:rPr>
              <a:t>, </a:t>
            </a:r>
            <a:r>
              <a:rPr lang="en-US" b="1" err="1">
                <a:ea typeface="+mn-lt"/>
                <a:cs typeface="+mn-lt"/>
              </a:rPr>
              <a:t>εν</a:t>
            </a:r>
            <a:r>
              <a:rPr lang="en-US" b="1">
                <a:ea typeface="+mn-lt"/>
                <a:cs typeface="+mn-lt"/>
              </a:rPr>
              <a:t>α</a:t>
            </a:r>
            <a:r>
              <a:rPr lang="en-US" b="1" err="1">
                <a:ea typeface="+mn-lt"/>
                <a:cs typeface="+mn-lt"/>
              </a:rPr>
              <a:t>λλ</a:t>
            </a:r>
            <a:r>
              <a:rPr lang="en-US" b="1">
                <a:ea typeface="+mn-lt"/>
                <a:cs typeface="+mn-lt"/>
              </a:rPr>
              <a:t>α</a:t>
            </a:r>
            <a:r>
              <a:rPr lang="en-US" b="1" err="1">
                <a:ea typeface="+mn-lt"/>
                <a:cs typeface="+mn-lt"/>
              </a:rPr>
              <a:t>γή</a:t>
            </a:r>
            <a:r>
              <a:rPr lang="en-US" b="1">
                <a:ea typeface="+mn-lt"/>
                <a:cs typeface="+mn-lt"/>
              </a:rPr>
              <a:t> πα</a:t>
            </a:r>
            <a:r>
              <a:rPr lang="en-US" b="1" err="1">
                <a:ea typeface="+mn-lt"/>
                <a:cs typeface="+mn-lt"/>
              </a:rPr>
              <a:t>ικτών</a:t>
            </a:r>
            <a:r>
              <a:rPr lang="en-US" b="1">
                <a:ea typeface="+mn-lt"/>
                <a:cs typeface="+mn-lt"/>
              </a:rPr>
              <a:t>, AI </a:t>
            </a:r>
            <a:r>
              <a:rPr lang="en-US" b="1" err="1">
                <a:ea typeface="+mn-lt"/>
                <a:cs typeface="+mn-lt"/>
              </a:rPr>
              <a:t>κίνηση</a:t>
            </a:r>
            <a:r>
              <a:rPr lang="en-US" b="1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b="1" dirty="0">
                <a:ea typeface="+mn-lt"/>
                <a:cs typeface="+mn-lt"/>
              </a:rPr>
              <a:t>scoreboard.py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Δι</a:t>
            </a:r>
            <a:r>
              <a:rPr lang="en-US" b="1" dirty="0">
                <a:ea typeface="+mn-lt"/>
                <a:cs typeface="+mn-lt"/>
              </a:rPr>
              <a:t>α</a:t>
            </a:r>
            <a:r>
              <a:rPr lang="en-US" b="1" dirty="0" err="1">
                <a:ea typeface="+mn-lt"/>
                <a:cs typeface="+mn-lt"/>
              </a:rPr>
              <a:t>χειρίζετ</a:t>
            </a:r>
            <a:r>
              <a:rPr lang="en-US" b="1" dirty="0">
                <a:ea typeface="+mn-lt"/>
                <a:cs typeface="+mn-lt"/>
              </a:rPr>
              <a:t>αι </a:t>
            </a:r>
            <a:r>
              <a:rPr lang="en-US" b="1" dirty="0" err="1">
                <a:ea typeface="+mn-lt"/>
                <a:cs typeface="+mn-lt"/>
              </a:rPr>
              <a:t>το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σκορ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των</a:t>
            </a:r>
            <a:r>
              <a:rPr lang="en-US" b="1" dirty="0">
                <a:ea typeface="+mn-lt"/>
                <a:cs typeface="+mn-lt"/>
              </a:rPr>
              <a:t> πα</a:t>
            </a:r>
            <a:r>
              <a:rPr lang="en-US" b="1" dirty="0" err="1">
                <a:ea typeface="+mn-lt"/>
                <a:cs typeface="+mn-lt"/>
              </a:rPr>
              <a:t>ικτών</a:t>
            </a:r>
            <a:r>
              <a:rPr lang="en-US" b="1" dirty="0">
                <a:ea typeface="+mn-lt"/>
                <a:cs typeface="+mn-lt"/>
              </a:rPr>
              <a:t>: απ</a:t>
            </a:r>
            <a:r>
              <a:rPr lang="en-US" b="1" dirty="0" err="1">
                <a:ea typeface="+mn-lt"/>
                <a:cs typeface="+mn-lt"/>
              </a:rPr>
              <a:t>οθήκευση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ενημέρωση</a:t>
            </a:r>
            <a:r>
              <a:rPr lang="en-US" b="1" dirty="0">
                <a:ea typeface="+mn-lt"/>
                <a:cs typeface="+mn-lt"/>
              </a:rPr>
              <a:t> και επανα</a:t>
            </a:r>
            <a:r>
              <a:rPr lang="en-US" b="1" dirty="0" err="1">
                <a:ea typeface="+mn-lt"/>
                <a:cs typeface="+mn-lt"/>
              </a:rPr>
              <a:t>φορά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gui.py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Υλο</a:t>
            </a:r>
            <a:r>
              <a:rPr lang="en-US" b="1" dirty="0">
                <a:ea typeface="+mn-lt"/>
                <a:cs typeface="+mn-lt"/>
              </a:rPr>
              <a:t>π</a:t>
            </a:r>
            <a:r>
              <a:rPr lang="en-US" b="1" dirty="0" err="1">
                <a:ea typeface="+mn-lt"/>
                <a:cs typeface="+mn-lt"/>
              </a:rPr>
              <a:t>οιεί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το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γρ</a:t>
            </a:r>
            <a:r>
              <a:rPr lang="en-US" b="1" dirty="0">
                <a:ea typeface="+mn-lt"/>
                <a:cs typeface="+mn-lt"/>
              </a:rPr>
              <a:t>α</a:t>
            </a:r>
            <a:r>
              <a:rPr lang="en-US" b="1" dirty="0" err="1">
                <a:ea typeface="+mn-lt"/>
                <a:cs typeface="+mn-lt"/>
              </a:rPr>
              <a:t>φικό</a:t>
            </a:r>
            <a:r>
              <a:rPr lang="en-US" b="1" dirty="0">
                <a:ea typeface="+mn-lt"/>
                <a:cs typeface="+mn-lt"/>
              </a:rPr>
              <a:t> π</a:t>
            </a:r>
            <a:r>
              <a:rPr lang="en-US" b="1" dirty="0" err="1">
                <a:ea typeface="+mn-lt"/>
                <a:cs typeface="+mn-lt"/>
              </a:rPr>
              <a:t>ερι</a:t>
            </a:r>
            <a:r>
              <a:rPr lang="en-US" b="1" dirty="0">
                <a:ea typeface="+mn-lt"/>
                <a:cs typeface="+mn-lt"/>
              </a:rPr>
              <a:t>β</a:t>
            </a:r>
            <a:r>
              <a:rPr lang="en-US" b="1" dirty="0" err="1">
                <a:ea typeface="+mn-lt"/>
                <a:cs typeface="+mn-lt"/>
              </a:rPr>
              <a:t>άλλον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με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Tkinter</a:t>
            </a:r>
            <a:r>
              <a:rPr lang="en-US" b="1" dirty="0">
                <a:ea typeface="+mn-lt"/>
                <a:cs typeface="+mn-lt"/>
              </a:rPr>
              <a:t>: </a:t>
            </a:r>
            <a:r>
              <a:rPr lang="en-US" b="1" dirty="0" err="1">
                <a:ea typeface="+mn-lt"/>
                <a:cs typeface="+mn-lt"/>
              </a:rPr>
              <a:t>κουμ</a:t>
            </a:r>
            <a:r>
              <a:rPr lang="en-US" b="1" dirty="0">
                <a:ea typeface="+mn-lt"/>
                <a:cs typeface="+mn-lt"/>
              </a:rPr>
              <a:t>π</a:t>
            </a:r>
            <a:r>
              <a:rPr lang="en-US" b="1" dirty="0" err="1">
                <a:ea typeface="+mn-lt"/>
                <a:cs typeface="+mn-lt"/>
              </a:rPr>
              <a:t>ιά</a:t>
            </a:r>
            <a:r>
              <a:rPr lang="en-US" b="1" dirty="0">
                <a:ea typeface="+mn-lt"/>
                <a:cs typeface="+mn-lt"/>
              </a:rPr>
              <a:t>, </a:t>
            </a:r>
            <a:r>
              <a:rPr lang="en-US" b="1" dirty="0" err="1">
                <a:ea typeface="+mn-lt"/>
                <a:cs typeface="+mn-lt"/>
              </a:rPr>
              <a:t>ενημέρωση</a:t>
            </a:r>
            <a:r>
              <a:rPr lang="en-US" b="1" dirty="0">
                <a:ea typeface="+mn-lt"/>
                <a:cs typeface="+mn-lt"/>
              </a:rPr>
              <a:t> UI, </a:t>
            </a:r>
            <a:r>
              <a:rPr lang="en-US" b="1" dirty="0" err="1">
                <a:ea typeface="+mn-lt"/>
                <a:cs typeface="+mn-lt"/>
              </a:rPr>
              <a:t>χειρισμός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συμ</a:t>
            </a:r>
            <a:r>
              <a:rPr lang="en-US" b="1" dirty="0">
                <a:ea typeface="+mn-lt"/>
                <a:cs typeface="+mn-lt"/>
              </a:rPr>
              <a:t>β</a:t>
            </a:r>
            <a:r>
              <a:rPr lang="en-US" b="1" dirty="0" err="1">
                <a:ea typeface="+mn-lt"/>
                <a:cs typeface="+mn-lt"/>
              </a:rPr>
              <a:t>άντων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main.py</a:t>
            </a:r>
            <a:br>
              <a:rPr lang="en-US" b="1" dirty="0">
                <a:ea typeface="+mn-lt"/>
                <a:cs typeface="+mn-lt"/>
              </a:rPr>
            </a:b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Εκτελεί</a:t>
            </a:r>
            <a:r>
              <a:rPr lang="en-US" b="1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το</a:t>
            </a:r>
            <a:r>
              <a:rPr lang="en-US" b="1" dirty="0">
                <a:ea typeface="+mn-lt"/>
                <a:cs typeface="+mn-lt"/>
              </a:rPr>
              <a:t> π</a:t>
            </a:r>
            <a:r>
              <a:rPr lang="en-US" b="1" dirty="0" err="1">
                <a:ea typeface="+mn-lt"/>
                <a:cs typeface="+mn-lt"/>
              </a:rPr>
              <a:t>ρόγρ</a:t>
            </a:r>
            <a:r>
              <a:rPr lang="en-US" b="1" dirty="0">
                <a:ea typeface="+mn-lt"/>
                <a:cs typeface="+mn-lt"/>
              </a:rPr>
              <a:t>α</a:t>
            </a:r>
            <a:r>
              <a:rPr lang="en-US" b="1" dirty="0" err="1">
                <a:ea typeface="+mn-lt"/>
                <a:cs typeface="+mn-lt"/>
              </a:rPr>
              <a:t>μμ</a:t>
            </a:r>
            <a:r>
              <a:rPr lang="en-US" b="1" dirty="0">
                <a:ea typeface="+mn-lt"/>
                <a:cs typeface="+mn-lt"/>
              </a:rPr>
              <a:t>α, </a:t>
            </a:r>
            <a:r>
              <a:rPr lang="en-US" b="1" dirty="0" err="1">
                <a:ea typeface="+mn-lt"/>
                <a:cs typeface="+mn-lt"/>
              </a:rPr>
              <a:t>δημιουργώντ</a:t>
            </a:r>
            <a:r>
              <a:rPr lang="en-US" b="1" dirty="0">
                <a:ea typeface="+mn-lt"/>
                <a:cs typeface="+mn-lt"/>
              </a:rPr>
              <a:t>ας τα α</a:t>
            </a:r>
            <a:r>
              <a:rPr lang="en-US" b="1" dirty="0" err="1">
                <a:ea typeface="+mn-lt"/>
                <a:cs typeface="+mn-lt"/>
              </a:rPr>
              <a:t>ντικείμεν</a:t>
            </a:r>
            <a:r>
              <a:rPr lang="en-US" b="1" dirty="0">
                <a:ea typeface="+mn-lt"/>
                <a:cs typeface="+mn-lt"/>
              </a:rPr>
              <a:t>α </a:t>
            </a:r>
            <a:r>
              <a:rPr lang="en-US" b="1" dirty="0" err="1">
                <a:ea typeface="+mn-lt"/>
                <a:cs typeface="+mn-lt"/>
              </a:rPr>
              <a:t>των</a:t>
            </a:r>
            <a:r>
              <a:rPr lang="en-US" b="1" dirty="0">
                <a:ea typeface="+mn-lt"/>
                <a:cs typeface="+mn-lt"/>
              </a:rPr>
              <a:t> παραπ</a:t>
            </a:r>
            <a:r>
              <a:rPr lang="en-US" b="1" dirty="0" err="1">
                <a:ea typeface="+mn-lt"/>
                <a:cs typeface="+mn-lt"/>
              </a:rPr>
              <a:t>άνω</a:t>
            </a:r>
            <a:r>
              <a:rPr lang="en-US" b="1" dirty="0">
                <a:ea typeface="+mn-lt"/>
                <a:cs typeface="+mn-lt"/>
              </a:rPr>
              <a:t> και </a:t>
            </a:r>
            <a:r>
              <a:rPr lang="en-US" b="1" dirty="0" err="1">
                <a:ea typeface="+mn-lt"/>
                <a:cs typeface="+mn-lt"/>
              </a:rPr>
              <a:t>ξεκινώντ</a:t>
            </a:r>
            <a:r>
              <a:rPr lang="en-US" b="1" dirty="0">
                <a:ea typeface="+mn-lt"/>
                <a:cs typeface="+mn-lt"/>
              </a:rPr>
              <a:t>ας </a:t>
            </a:r>
            <a:r>
              <a:rPr lang="en-US" b="1" dirty="0" err="1">
                <a:ea typeface="+mn-lt"/>
                <a:cs typeface="+mn-lt"/>
              </a:rPr>
              <a:t>το</a:t>
            </a:r>
            <a:r>
              <a:rPr lang="en-US" b="1" dirty="0">
                <a:ea typeface="+mn-lt"/>
                <a:cs typeface="+mn-lt"/>
              </a:rPr>
              <a:t> πα</a:t>
            </a:r>
            <a:r>
              <a:rPr lang="en-US" b="1" dirty="0" err="1">
                <a:ea typeface="+mn-lt"/>
                <a:cs typeface="+mn-lt"/>
              </a:rPr>
              <a:t>ράθυρο</a:t>
            </a:r>
            <a:r>
              <a:rPr lang="en-US" b="1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0641AF-D62F-140E-DC05-76446348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644F-3271-4073-9656-A63D633B3AAA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DF221-48F6-306A-6955-66AE7C135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D54FC-8A2B-27A7-CD1D-CEA2B8DC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53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4C6C-0B6A-7535-EE83-E7527766C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113" y="326577"/>
            <a:ext cx="9238434" cy="857559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Λογική</a:t>
            </a:r>
            <a:r>
              <a:rPr lang="en-US" b="0" dirty="0">
                <a:ea typeface="+mj-lt"/>
                <a:cs typeface="+mj-lt"/>
              </a:rPr>
              <a:t> Πα</a:t>
            </a:r>
            <a:r>
              <a:rPr lang="en-US" b="0" dirty="0" err="1">
                <a:ea typeface="+mj-lt"/>
                <a:cs typeface="+mj-lt"/>
              </a:rPr>
              <a:t>ιχνιδιού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973AE-80B1-356E-D9FA-49362A760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1308340"/>
            <a:ext cx="12085151" cy="52621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υλο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οιείτ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έν</a:t>
            </a:r>
            <a:r>
              <a:rPr lang="en-US" dirty="0">
                <a:ea typeface="+mn-lt"/>
                <a:cs typeface="+mn-lt"/>
              </a:rPr>
              <a:t>αν π</a:t>
            </a:r>
            <a:r>
              <a:rPr lang="en-US" dirty="0" err="1">
                <a:ea typeface="+mn-lt"/>
                <a:cs typeface="+mn-lt"/>
              </a:rPr>
              <a:t>ίν</a:t>
            </a:r>
            <a:r>
              <a:rPr lang="en-US" dirty="0">
                <a:ea typeface="+mn-lt"/>
                <a:cs typeface="+mn-lt"/>
              </a:rPr>
              <a:t>ακα 3x3 (</a:t>
            </a:r>
            <a:r>
              <a:rPr lang="en-US" dirty="0" err="1">
                <a:ea typeface="+mn-lt"/>
                <a:cs typeface="+mn-lt"/>
              </a:rPr>
              <a:t>λίστ</a:t>
            </a:r>
            <a:r>
              <a:rPr lang="en-US" dirty="0">
                <a:ea typeface="+mn-lt"/>
                <a:cs typeface="+mn-lt"/>
              </a:rPr>
              <a:t>α 9 </a:t>
            </a:r>
            <a:r>
              <a:rPr lang="en-US" dirty="0" err="1">
                <a:ea typeface="+mn-lt"/>
                <a:cs typeface="+mn-lt"/>
              </a:rPr>
              <a:t>στοιχείων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Κάθε</a:t>
            </a:r>
            <a:r>
              <a:rPr lang="en-US">
                <a:ea typeface="+mn-lt"/>
                <a:cs typeface="+mn-lt"/>
              </a:rPr>
              <a:t> πα</a:t>
            </a:r>
            <a:r>
              <a:rPr lang="en-US" err="1">
                <a:ea typeface="+mn-lt"/>
                <a:cs typeface="+mn-lt"/>
              </a:rPr>
              <a:t>ίκτης</a:t>
            </a:r>
            <a:r>
              <a:rPr lang="en-US">
                <a:ea typeface="+mn-lt"/>
                <a:cs typeface="+mn-lt"/>
              </a:rPr>
              <a:t> (X ή O) κάνει εναλλάξ μια κίνηση, τοποθετώντας το σύμβολό του σε ένα κενό κελί.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Μετά</a:t>
            </a:r>
            <a:r>
              <a:rPr lang="en-US" dirty="0">
                <a:ea typeface="+mn-lt"/>
                <a:cs typeface="+mn-lt"/>
              </a:rPr>
              <a:t> από </a:t>
            </a:r>
            <a:r>
              <a:rPr lang="en-US" dirty="0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κίνηση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ελέγχετ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εάν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άρχει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νικητής</a:t>
            </a:r>
            <a:r>
              <a:rPr lang="en-US" dirty="0">
                <a:ea typeface="+mn-lt"/>
                <a:cs typeface="+mn-lt"/>
              </a:rPr>
              <a:t> ή </a:t>
            </a:r>
            <a:r>
              <a:rPr lang="en-US" dirty="0" err="1">
                <a:ea typeface="+mn-lt"/>
                <a:cs typeface="+mn-lt"/>
              </a:rPr>
              <a:t>ισο</a:t>
            </a:r>
            <a:r>
              <a:rPr lang="en-US" dirty="0">
                <a:ea typeface="+mn-lt"/>
                <a:cs typeface="+mn-lt"/>
              </a:rPr>
              <a:t>πα</a:t>
            </a:r>
            <a:r>
              <a:rPr lang="en-US" dirty="0" err="1">
                <a:ea typeface="+mn-lt"/>
                <a:cs typeface="+mn-lt"/>
              </a:rPr>
              <a:t>λί</a:t>
            </a:r>
            <a:r>
              <a:rPr lang="en-US" dirty="0">
                <a:ea typeface="+mn-lt"/>
                <a:cs typeface="+mn-lt"/>
              </a:rPr>
              <a:t>α.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Ο </a:t>
            </a:r>
            <a:r>
              <a:rPr lang="en-US" dirty="0" err="1">
                <a:ea typeface="+mn-lt"/>
                <a:cs typeface="+mn-lt"/>
              </a:rPr>
              <a:t>νικητής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ροκύ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τει</a:t>
            </a:r>
            <a:r>
              <a:rPr lang="en-US" dirty="0">
                <a:ea typeface="+mn-lt"/>
                <a:cs typeface="+mn-lt"/>
              </a:rPr>
              <a:t> αν </a:t>
            </a:r>
            <a:r>
              <a:rPr lang="en-US" dirty="0" err="1">
                <a:ea typeface="+mn-lt"/>
                <a:cs typeface="+mn-lt"/>
              </a:rPr>
              <a:t>τρί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ίδι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σύμ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ολ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ευθυγρ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μμιστούν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οριζόντι</a:t>
            </a:r>
            <a:r>
              <a:rPr lang="en-US" dirty="0">
                <a:ea typeface="+mn-lt"/>
                <a:cs typeface="+mn-lt"/>
              </a:rPr>
              <a:t>α, </a:t>
            </a:r>
            <a:r>
              <a:rPr lang="en-US" dirty="0" err="1">
                <a:ea typeface="+mn-lt"/>
                <a:cs typeface="+mn-lt"/>
              </a:rPr>
              <a:t>κάθετ</a:t>
            </a:r>
            <a:r>
              <a:rPr lang="en-US" dirty="0">
                <a:ea typeface="+mn-lt"/>
                <a:cs typeface="+mn-lt"/>
              </a:rPr>
              <a:t>α ή 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γώνι</a:t>
            </a:r>
            <a:r>
              <a:rPr lang="en-US" dirty="0">
                <a:ea typeface="+mn-lt"/>
                <a:cs typeface="+mn-lt"/>
              </a:rPr>
              <a:t>α.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Αν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δεν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άρχουν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θέσιμ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κελιά</a:t>
            </a:r>
            <a:r>
              <a:rPr lang="en-US" dirty="0">
                <a:ea typeface="+mn-lt"/>
                <a:cs typeface="+mn-lt"/>
              </a:rPr>
              <a:t> και </a:t>
            </a:r>
            <a:r>
              <a:rPr lang="en-US" dirty="0" err="1">
                <a:ea typeface="+mn-lt"/>
                <a:cs typeface="+mn-lt"/>
              </a:rPr>
              <a:t>δεν</a:t>
            </a:r>
            <a:r>
              <a:rPr lang="en-US" dirty="0">
                <a:ea typeface="+mn-lt"/>
                <a:cs typeface="+mn-lt"/>
              </a:rPr>
              <a:t> υπ</a:t>
            </a:r>
            <a:r>
              <a:rPr lang="en-US" dirty="0" err="1">
                <a:ea typeface="+mn-lt"/>
                <a:cs typeface="+mn-lt"/>
              </a:rPr>
              <a:t>άρχει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νικητής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λήγει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ισό</a:t>
            </a:r>
            <a:r>
              <a:rPr lang="en-US" dirty="0">
                <a:ea typeface="+mn-lt"/>
                <a:cs typeface="+mn-lt"/>
              </a:rPr>
              <a:t>πα</a:t>
            </a:r>
            <a:r>
              <a:rPr lang="en-US" dirty="0" err="1">
                <a:ea typeface="+mn-lt"/>
                <a:cs typeface="+mn-lt"/>
              </a:rPr>
              <a:t>λο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Η </a:t>
            </a:r>
            <a:r>
              <a:rPr lang="en-US" dirty="0" err="1">
                <a:ea typeface="+mn-lt"/>
                <a:cs typeface="+mn-lt"/>
              </a:rPr>
              <a:t>λογική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υλο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οιείτ</a:t>
            </a:r>
            <a:r>
              <a:rPr lang="en-US" dirty="0">
                <a:ea typeface="+mn-lt"/>
                <a:cs typeface="+mn-lt"/>
              </a:rPr>
              <a:t>αι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ντικειμενοστρ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τρό</a:t>
            </a:r>
            <a:r>
              <a:rPr lang="en-US" dirty="0">
                <a:ea typeface="+mn-lt"/>
                <a:cs typeface="+mn-lt"/>
              </a:rPr>
              <a:t>πο </a:t>
            </a:r>
            <a:r>
              <a:rPr lang="en-US" dirty="0" err="1">
                <a:ea typeface="+mn-lt"/>
                <a:cs typeface="+mn-lt"/>
              </a:rPr>
              <a:t>στην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κλάση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>
                <a:latin typeface="Consolas"/>
              </a:rPr>
              <a:t>Game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28AFE-E27F-0618-EAA7-447B1CF6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B0A1A-6A19-4C16-AC72-952B83242F5A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F1517-FE87-ACDB-9D41-2F8197BFA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04F48-0C7F-4C92-2F35-77B1F9A1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788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8AB8-D721-6FDA-2F4D-5DEDE482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245" y="455973"/>
            <a:ext cx="9238434" cy="857559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Γρ</a:t>
            </a:r>
            <a:r>
              <a:rPr lang="en-US" b="0" dirty="0">
                <a:ea typeface="+mj-lt"/>
                <a:cs typeface="+mj-lt"/>
              </a:rPr>
              <a:t>α</a:t>
            </a:r>
            <a:r>
              <a:rPr lang="en-US" b="0" dirty="0" err="1">
                <a:ea typeface="+mj-lt"/>
                <a:cs typeface="+mj-lt"/>
              </a:rPr>
              <a:t>φικό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Περι</a:t>
            </a:r>
            <a:r>
              <a:rPr lang="en-US" b="0" dirty="0">
                <a:ea typeface="+mj-lt"/>
                <a:cs typeface="+mj-lt"/>
              </a:rPr>
              <a:t>β</a:t>
            </a:r>
            <a:r>
              <a:rPr lang="en-US" b="0" dirty="0" err="1">
                <a:ea typeface="+mj-lt"/>
                <a:cs typeface="+mj-lt"/>
              </a:rPr>
              <a:t>άλλον</a:t>
            </a:r>
            <a:r>
              <a:rPr lang="en-US" b="0" dirty="0">
                <a:ea typeface="+mj-lt"/>
                <a:cs typeface="+mj-lt"/>
              </a:rPr>
              <a:t> (GUI).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D635-A7F2-A97F-C93C-AE03B3CC4C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1782793"/>
            <a:ext cx="12157037" cy="46582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φικό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ερι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άλλον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ιχνιδιού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υλο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οιήθηκε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</a:t>
            </a:r>
            <a:r>
              <a:rPr lang="en-US" dirty="0">
                <a:ea typeface="+mn-lt"/>
                <a:cs typeface="+mn-lt"/>
              </a:rPr>
              <a:t> βιβ</a:t>
            </a:r>
            <a:r>
              <a:rPr lang="en-US" dirty="0" err="1">
                <a:ea typeface="+mn-lt"/>
                <a:cs typeface="+mn-lt"/>
              </a:rPr>
              <a:t>λιοθήκη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ea typeface="+mn-lt"/>
                <a:cs typeface="+mn-lt"/>
              </a:rPr>
              <a:t>Tkinter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της</a:t>
            </a:r>
            <a:r>
              <a:rPr lang="en-US" dirty="0">
                <a:ea typeface="+mn-lt"/>
                <a:cs typeface="+mn-lt"/>
              </a:rPr>
              <a:t> Python.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Ο π</a:t>
            </a:r>
            <a:r>
              <a:rPr lang="en-US" err="1">
                <a:ea typeface="+mn-lt"/>
                <a:cs typeface="+mn-lt"/>
              </a:rPr>
              <a:t>ίν</a:t>
            </a:r>
            <a:r>
              <a:rPr lang="en-US">
                <a:ea typeface="+mn-lt"/>
                <a:cs typeface="+mn-lt"/>
              </a:rPr>
              <a:t>ακας </a:t>
            </a:r>
            <a:r>
              <a:rPr lang="en-US" err="1">
                <a:ea typeface="+mn-lt"/>
                <a:cs typeface="+mn-lt"/>
              </a:rPr>
              <a:t>του</a:t>
            </a:r>
            <a:r>
              <a:rPr lang="en-US">
                <a:ea typeface="+mn-lt"/>
                <a:cs typeface="+mn-lt"/>
              </a:rPr>
              <a:t> παιχνιδιού αποτελείται από 9 κουμπιά (3x3) που αντιπροσωπεύουν τα κελιά.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Οι</a:t>
            </a:r>
            <a:r>
              <a:rPr lang="en-US">
                <a:ea typeface="+mn-lt"/>
                <a:cs typeface="+mn-lt"/>
              </a:rPr>
              <a:t> πα</a:t>
            </a:r>
            <a:r>
              <a:rPr lang="en-US" err="1">
                <a:ea typeface="+mn-lt"/>
                <a:cs typeface="+mn-lt"/>
              </a:rPr>
              <a:t>ίκτες</a:t>
            </a:r>
            <a:r>
              <a:rPr lang="en-US">
                <a:ea typeface="+mn-lt"/>
                <a:cs typeface="+mn-lt"/>
              </a:rPr>
              <a:t> α</a:t>
            </a:r>
            <a:r>
              <a:rPr lang="en-US" err="1">
                <a:ea typeface="+mn-lt"/>
                <a:cs typeface="+mn-lt"/>
              </a:rPr>
              <a:t>λληλε</a:t>
            </a:r>
            <a:r>
              <a:rPr lang="en-US">
                <a:ea typeface="+mn-lt"/>
                <a:cs typeface="+mn-lt"/>
              </a:rPr>
              <a:t>π</a:t>
            </a:r>
            <a:r>
              <a:rPr lang="en-US" err="1">
                <a:ea typeface="+mn-lt"/>
                <a:cs typeface="+mn-lt"/>
              </a:rPr>
              <a:t>ιδρούν</a:t>
            </a:r>
            <a:r>
              <a:rPr lang="en-US">
                <a:ea typeface="+mn-lt"/>
                <a:cs typeface="+mn-lt"/>
              </a:rPr>
              <a:t> με το παιχνίδι πατώντας τα κουμπιά για να τοποθετήσουν το σύμβολό τους.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Εμφ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νίζετ</a:t>
            </a:r>
            <a:r>
              <a:rPr lang="en-US">
                <a:ea typeface="+mn-lt"/>
                <a:cs typeface="+mn-lt"/>
              </a:rPr>
              <a:t>αι </a:t>
            </a:r>
            <a:r>
              <a:rPr lang="en-US" b="1" err="1">
                <a:ea typeface="+mn-lt"/>
                <a:cs typeface="+mn-lt"/>
              </a:rPr>
              <a:t>χρονόμετρο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γι</a:t>
            </a:r>
            <a:r>
              <a:rPr lang="en-US">
                <a:ea typeface="+mn-lt"/>
                <a:cs typeface="+mn-lt"/>
              </a:rPr>
              <a:t>α </a:t>
            </a:r>
            <a:r>
              <a:rPr lang="en-US" err="1">
                <a:ea typeface="+mn-lt"/>
                <a:cs typeface="+mn-lt"/>
              </a:rPr>
              <a:t>κάθε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κίνηση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ώστε</a:t>
            </a:r>
            <a:r>
              <a:rPr lang="en-US">
                <a:ea typeface="+mn-lt"/>
                <a:cs typeface="+mn-lt"/>
              </a:rPr>
              <a:t> να υπ</a:t>
            </a:r>
            <a:r>
              <a:rPr lang="en-US" err="1">
                <a:ea typeface="+mn-lt"/>
                <a:cs typeface="+mn-lt"/>
              </a:rPr>
              <a:t>άρχει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χρονική</a:t>
            </a:r>
            <a:r>
              <a:rPr lang="en-US">
                <a:ea typeface="+mn-lt"/>
                <a:cs typeface="+mn-lt"/>
              </a:rPr>
              <a:t> π</a:t>
            </a:r>
            <a:r>
              <a:rPr lang="en-US" err="1">
                <a:ea typeface="+mn-lt"/>
                <a:cs typeface="+mn-lt"/>
              </a:rPr>
              <a:t>ίεση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Υπ</a:t>
            </a:r>
            <a:r>
              <a:rPr lang="en-US" err="1">
                <a:ea typeface="+mn-lt"/>
                <a:cs typeface="+mn-lt"/>
              </a:rPr>
              <a:t>άρχει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>
                <a:ea typeface="+mn-lt"/>
                <a:cs typeface="+mn-lt"/>
              </a:rPr>
              <a:t>scoreboard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στο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κάτω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μέρος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του</a:t>
            </a:r>
            <a:r>
              <a:rPr lang="en-US">
                <a:ea typeface="+mn-lt"/>
                <a:cs typeface="+mn-lt"/>
              </a:rPr>
              <a:t> παρα</a:t>
            </a:r>
            <a:r>
              <a:rPr lang="en-US" err="1">
                <a:ea typeface="+mn-lt"/>
                <a:cs typeface="+mn-lt"/>
              </a:rPr>
              <a:t>θύρου</a:t>
            </a:r>
            <a:r>
              <a:rPr lang="en-US">
                <a:ea typeface="+mn-lt"/>
                <a:cs typeface="+mn-lt"/>
              </a:rPr>
              <a:t>, π</a:t>
            </a:r>
            <a:r>
              <a:rPr lang="en-US" err="1">
                <a:ea typeface="+mn-lt"/>
                <a:cs typeface="+mn-lt"/>
              </a:rPr>
              <a:t>ου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εμφ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νίζει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το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σκορ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των</a:t>
            </a:r>
            <a:r>
              <a:rPr lang="en-US">
                <a:ea typeface="+mn-lt"/>
                <a:cs typeface="+mn-lt"/>
              </a:rPr>
              <a:t> πα</a:t>
            </a:r>
            <a:r>
              <a:rPr lang="en-US" err="1">
                <a:ea typeface="+mn-lt"/>
                <a:cs typeface="+mn-lt"/>
              </a:rPr>
              <a:t>ικτών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Υλο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οιήθηκ</a:t>
            </a:r>
            <a:r>
              <a:rPr lang="en-US" dirty="0">
                <a:ea typeface="+mn-lt"/>
                <a:cs typeface="+mn-lt"/>
              </a:rPr>
              <a:t>αν και </a:t>
            </a:r>
            <a:r>
              <a:rPr lang="en-US" b="1" dirty="0" err="1">
                <a:ea typeface="+mn-lt"/>
                <a:cs typeface="+mn-lt"/>
              </a:rPr>
              <a:t>κουμ</a:t>
            </a:r>
            <a:r>
              <a:rPr lang="en-US" b="1" dirty="0">
                <a:ea typeface="+mn-lt"/>
                <a:cs typeface="+mn-lt"/>
              </a:rPr>
              <a:t>π</a:t>
            </a:r>
            <a:r>
              <a:rPr lang="en-US" b="1" dirty="0" err="1">
                <a:ea typeface="+mn-lt"/>
                <a:cs typeface="+mn-lt"/>
              </a:rPr>
              <a:t>ιά</a:t>
            </a:r>
            <a:r>
              <a:rPr lang="en-US" b="1" dirty="0">
                <a:ea typeface="+mn-lt"/>
                <a:cs typeface="+mn-lt"/>
              </a:rPr>
              <a:t> επανα</a:t>
            </a:r>
            <a:r>
              <a:rPr lang="en-US" b="1" dirty="0" err="1">
                <a:ea typeface="+mn-lt"/>
                <a:cs typeface="+mn-lt"/>
              </a:rPr>
              <a:t>φοράς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νέο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ή </a:t>
            </a:r>
            <a:r>
              <a:rPr lang="en-US" dirty="0" err="1">
                <a:ea typeface="+mn-lt"/>
                <a:cs typeface="+mn-lt"/>
              </a:rPr>
              <a:t>μηδενισμό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9E065-11A9-3DEE-803C-F6B09F73A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E219-66E8-43BD-A8FF-EE3F92F53CCC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1B318-7C3C-EBDF-E85F-4E3ED4B94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CE6A5-5A87-8DDA-47D2-B1F51EFD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79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3F054-5090-EDCB-24D2-093B3EA61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" y="-4101"/>
            <a:ext cx="9238434" cy="1159482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Δυν</a:t>
            </a:r>
            <a:r>
              <a:rPr lang="en-US" b="0" dirty="0">
                <a:ea typeface="+mj-lt"/>
                <a:cs typeface="+mj-lt"/>
              </a:rPr>
              <a:t>α</a:t>
            </a:r>
            <a:r>
              <a:rPr lang="en-US" b="0" dirty="0" err="1">
                <a:ea typeface="+mj-lt"/>
                <a:cs typeface="+mj-lt"/>
              </a:rPr>
              <a:t>τότητες</a:t>
            </a:r>
            <a:r>
              <a:rPr lang="en-US" b="0" dirty="0">
                <a:ea typeface="+mj-lt"/>
                <a:cs typeface="+mj-lt"/>
              </a:rPr>
              <a:t> &amp; </a:t>
            </a:r>
            <a:r>
              <a:rPr lang="en-US" b="0" dirty="0" err="1">
                <a:ea typeface="+mj-lt"/>
                <a:cs typeface="+mj-lt"/>
              </a:rPr>
              <a:t>Μελλοντικές</a:t>
            </a:r>
            <a:r>
              <a:rPr lang="en-US" b="0" dirty="0">
                <a:ea typeface="+mj-lt"/>
                <a:cs typeface="+mj-lt"/>
              </a:rPr>
              <a:t> Επ</a:t>
            </a:r>
            <a:r>
              <a:rPr lang="en-US" b="0" dirty="0" err="1">
                <a:ea typeface="+mj-lt"/>
                <a:cs typeface="+mj-lt"/>
              </a:rPr>
              <a:t>εκτάσεις</a:t>
            </a:r>
            <a:r>
              <a:rPr lang="en-US" b="0" dirty="0">
                <a:ea typeface="+mj-lt"/>
                <a:cs typeface="+mj-lt"/>
              </a:rPr>
              <a:t>.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DAE0-3876-9310-3344-4378B7248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8" y="1178943"/>
            <a:ext cx="12185792" cy="566467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Υπ</a:t>
            </a:r>
            <a:r>
              <a:rPr lang="en-US" dirty="0" err="1">
                <a:ea typeface="+mn-lt"/>
                <a:cs typeface="+mn-lt"/>
              </a:rPr>
              <a:t>οστήριξη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ιχνιδιού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ντί</a:t>
            </a:r>
            <a:r>
              <a:rPr lang="en-US" dirty="0">
                <a:ea typeface="+mn-lt"/>
                <a:cs typeface="+mn-lt"/>
              </a:rPr>
              <a:t>πα</a:t>
            </a:r>
            <a:r>
              <a:rPr lang="en-US" dirty="0" err="1">
                <a:ea typeface="+mn-lt"/>
                <a:cs typeface="+mn-lt"/>
              </a:rPr>
              <a:t>λο</a:t>
            </a:r>
            <a:r>
              <a:rPr lang="en-US" dirty="0">
                <a:ea typeface="+mn-lt"/>
                <a:cs typeface="+mn-lt"/>
              </a:rPr>
              <a:t> AI.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Κατα</a:t>
            </a:r>
            <a:r>
              <a:rPr lang="en-US" dirty="0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 (scoreboard) </a:t>
            </a:r>
            <a:r>
              <a:rPr lang="en-US" dirty="0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ίκτη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Ενσωμ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τωμένο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χρονόμετρο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err="1">
                <a:ea typeface="+mn-lt"/>
                <a:cs typeface="+mn-lt"/>
              </a:rPr>
              <a:t>κάθε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κίνηση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Ειδο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err="1">
                <a:ea typeface="+mn-lt"/>
                <a:cs typeface="+mn-lt"/>
              </a:rPr>
              <a:t>οιήσεις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μηνύμ</a:t>
            </a:r>
            <a:r>
              <a:rPr lang="en-US" dirty="0">
                <a:ea typeface="+mn-lt"/>
                <a:cs typeface="+mn-lt"/>
              </a:rPr>
              <a:t>ατα </a:t>
            </a:r>
            <a:r>
              <a:rPr lang="en-US" err="1">
                <a:ea typeface="+mn-lt"/>
                <a:cs typeface="+mn-lt"/>
              </a:rPr>
              <a:t>νίκης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ισο</a:t>
            </a:r>
            <a:r>
              <a:rPr lang="en-US" dirty="0">
                <a:ea typeface="+mn-lt"/>
                <a:cs typeface="+mn-lt"/>
              </a:rPr>
              <a:t>πα</a:t>
            </a:r>
            <a:r>
              <a:rPr lang="en-US" err="1">
                <a:ea typeface="+mn-lt"/>
                <a:cs typeface="+mn-lt"/>
              </a:rPr>
              <a:t>λί</a:t>
            </a:r>
            <a:r>
              <a:rPr lang="en-US" dirty="0">
                <a:ea typeface="+mn-lt"/>
                <a:cs typeface="+mn-lt"/>
              </a:rPr>
              <a:t>ας ή </a:t>
            </a:r>
            <a:r>
              <a:rPr lang="en-US" err="1">
                <a:ea typeface="+mn-lt"/>
                <a:cs typeface="+mn-lt"/>
              </a:rPr>
              <a:t>λήξης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χρόνου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0" indent="0">
              <a:buNone/>
            </a:pPr>
            <a:r>
              <a:rPr lang="en-US" err="1">
                <a:ea typeface="+mn-lt"/>
                <a:cs typeface="+mn-lt"/>
              </a:rPr>
              <a:t>Μελλοντικές</a:t>
            </a:r>
            <a:r>
              <a:rPr lang="en-US" dirty="0">
                <a:ea typeface="+mn-lt"/>
                <a:cs typeface="+mn-lt"/>
              </a:rPr>
              <a:t> Επ</a:t>
            </a:r>
            <a:r>
              <a:rPr lang="en-US" err="1">
                <a:ea typeface="+mn-lt"/>
                <a:cs typeface="+mn-lt"/>
              </a:rPr>
              <a:t>εκτάσεις</a:t>
            </a:r>
            <a:r>
              <a:rPr lang="en-US" dirty="0">
                <a:ea typeface="+mn-lt"/>
                <a:cs typeface="+mn-lt"/>
              </a:rPr>
              <a:t> :</a:t>
            </a:r>
          </a:p>
          <a:p>
            <a:pPr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Προσθήκη</a:t>
            </a:r>
            <a:r>
              <a:rPr lang="en-US">
                <a:ea typeface="+mn-lt"/>
                <a:cs typeface="+mn-lt"/>
              </a:rPr>
              <a:t> επιπ</a:t>
            </a:r>
            <a:r>
              <a:rPr lang="en-US" err="1">
                <a:ea typeface="+mn-lt"/>
                <a:cs typeface="+mn-lt"/>
              </a:rPr>
              <a:t>έδων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δυσκολί</a:t>
            </a:r>
            <a:r>
              <a:rPr lang="en-US">
                <a:ea typeface="+mn-lt"/>
                <a:cs typeface="+mn-lt"/>
              </a:rPr>
              <a:t>ας για τον AI (π.χ. Minimax).</a:t>
            </a:r>
            <a:endParaRPr lang="en-US"/>
          </a:p>
          <a:p>
            <a:pPr>
              <a:buFont typeface="Arial"/>
              <a:buChar char="•"/>
            </a:pPr>
            <a:r>
              <a:rPr lang="en-US" err="1">
                <a:ea typeface="+mn-lt"/>
                <a:cs typeface="+mn-lt"/>
              </a:rPr>
              <a:t>Δυν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τότητ</a:t>
            </a:r>
            <a:r>
              <a:rPr lang="en-US">
                <a:ea typeface="+mn-lt"/>
                <a:cs typeface="+mn-lt"/>
              </a:rPr>
              <a:t>α </a:t>
            </a:r>
            <a:r>
              <a:rPr lang="en-US" err="1">
                <a:ea typeface="+mn-lt"/>
                <a:cs typeface="+mn-lt"/>
              </a:rPr>
              <a:t>γι</a:t>
            </a:r>
            <a:r>
              <a:rPr lang="en-US" dirty="0">
                <a:ea typeface="+mn-lt"/>
                <a:cs typeface="+mn-lt"/>
              </a:rPr>
              <a:t>α 2 πα</a:t>
            </a:r>
            <a:r>
              <a:rPr lang="en-US" err="1">
                <a:ea typeface="+mn-lt"/>
                <a:cs typeface="+mn-lt"/>
              </a:rPr>
              <a:t>ίκτες</a:t>
            </a:r>
            <a:r>
              <a:rPr lang="en-US" dirty="0">
                <a:ea typeface="+mn-lt"/>
                <a:cs typeface="+mn-lt"/>
              </a:rPr>
              <a:t> (multiplayer).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 Υπ</a:t>
            </a:r>
            <a:r>
              <a:rPr lang="en-US" err="1">
                <a:ea typeface="+mn-lt"/>
                <a:cs typeface="+mn-lt"/>
              </a:rPr>
              <a:t>οστήριξη</a:t>
            </a:r>
            <a:r>
              <a:rPr lang="en-US" dirty="0">
                <a:ea typeface="+mn-lt"/>
                <a:cs typeface="+mn-lt"/>
              </a:rPr>
              <a:t> online πα</a:t>
            </a:r>
            <a:r>
              <a:rPr lang="en-US" err="1">
                <a:ea typeface="+mn-lt"/>
                <a:cs typeface="+mn-lt"/>
              </a:rPr>
              <a:t>ιχνιδιού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μέσω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δικτύου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Βελτίωση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εμφάνισης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custom </a:t>
            </a:r>
            <a:r>
              <a:rPr lang="en-US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φικά</a:t>
            </a:r>
            <a:r>
              <a:rPr lang="en-US" dirty="0">
                <a:ea typeface="+mn-lt"/>
                <a:cs typeface="+mn-lt"/>
              </a:rPr>
              <a:t> ή </a:t>
            </a:r>
            <a:r>
              <a:rPr lang="en-US" err="1">
                <a:ea typeface="+mn-lt"/>
                <a:cs typeface="+mn-lt"/>
              </a:rPr>
              <a:t>ήχους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 Κατα</a:t>
            </a:r>
            <a:r>
              <a:rPr lang="en-US" err="1">
                <a:ea typeface="+mn-lt"/>
                <a:cs typeface="+mn-lt"/>
              </a:rPr>
              <a:t>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φή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ιστορικού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err="1">
                <a:ea typeface="+mn-lt"/>
                <a:cs typeface="+mn-lt"/>
              </a:rPr>
              <a:t>ιχνιδιών</a:t>
            </a:r>
            <a:r>
              <a:rPr lang="en-US" dirty="0">
                <a:ea typeface="+mn-lt"/>
                <a:cs typeface="+mn-lt"/>
              </a:rPr>
              <a:t> ή leaderboard.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09A42-1BDA-0716-B4D8-A90B030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ED6C1-04C4-44A2-97BB-35BFEC5C477A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AAB5D-55AD-4BAE-7E0C-300111DC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AB93-1CF1-9B3B-4FAD-DE30BE8D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977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6D824-898E-33A6-EEFF-62FEE79DA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8" y="39030"/>
            <a:ext cx="9238434" cy="857559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Συμ</a:t>
            </a:r>
            <a:r>
              <a:rPr lang="en-US" b="0" dirty="0">
                <a:ea typeface="+mj-lt"/>
                <a:cs typeface="+mj-lt"/>
              </a:rPr>
              <a:t>π</a:t>
            </a:r>
            <a:r>
              <a:rPr lang="en-US" b="0" dirty="0" err="1">
                <a:ea typeface="+mj-lt"/>
                <a:cs typeface="+mj-lt"/>
              </a:rPr>
              <a:t>εράσμ</a:t>
            </a:r>
            <a:r>
              <a:rPr lang="en-US" b="0" dirty="0">
                <a:ea typeface="+mj-lt"/>
                <a:cs typeface="+mj-lt"/>
              </a:rPr>
              <a:t>ατα.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13C6-7844-D36B-7DE3-6D80A046D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36" y="891396"/>
            <a:ext cx="11797603" cy="55209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Μέσ</a:t>
            </a:r>
            <a:r>
              <a:rPr lang="en-US" dirty="0">
                <a:ea typeface="+mn-lt"/>
                <a:cs typeface="+mn-lt"/>
              </a:rPr>
              <a:t>α από α</a:t>
            </a:r>
            <a:r>
              <a:rPr lang="en-US" dirty="0" err="1">
                <a:ea typeface="+mn-lt"/>
                <a:cs typeface="+mn-lt"/>
              </a:rPr>
              <a:t>υτό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</a:t>
            </a:r>
            <a:r>
              <a:rPr lang="en-US" dirty="0">
                <a:ea typeface="+mn-lt"/>
                <a:cs typeface="+mn-lt"/>
              </a:rPr>
              <a:t> project κα</a:t>
            </a:r>
            <a:r>
              <a:rPr lang="en-US" dirty="0" err="1">
                <a:ea typeface="+mn-lt"/>
                <a:cs typeface="+mn-lt"/>
              </a:rPr>
              <a:t>τάφερ</a:t>
            </a:r>
            <a:r>
              <a:rPr lang="en-US" dirty="0">
                <a:ea typeface="+mn-lt"/>
                <a:cs typeface="+mn-lt"/>
              </a:rPr>
              <a:t>α να </a:t>
            </a:r>
            <a:r>
              <a:rPr lang="en-US" dirty="0" err="1">
                <a:ea typeface="+mn-lt"/>
                <a:cs typeface="+mn-lt"/>
              </a:rPr>
              <a:t>εφ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ρμόσω</a:t>
            </a:r>
            <a:r>
              <a:rPr lang="en-US" dirty="0">
                <a:ea typeface="+mn-lt"/>
                <a:cs typeface="+mn-lt"/>
              </a:rPr>
              <a:t> βα</a:t>
            </a:r>
            <a:r>
              <a:rPr lang="en-US" dirty="0" err="1">
                <a:ea typeface="+mn-lt"/>
                <a:cs typeface="+mn-lt"/>
              </a:rPr>
              <a:t>σικές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έννοιες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του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ντικειμενοστρ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φούς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μμ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τισμού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στην</a:t>
            </a:r>
            <a:r>
              <a:rPr lang="en-US" dirty="0">
                <a:ea typeface="+mn-lt"/>
                <a:cs typeface="+mn-lt"/>
              </a:rPr>
              <a:t> Python.</a:t>
            </a:r>
            <a:endParaRPr lang="en-US" dirty="0"/>
          </a:p>
          <a:p>
            <a:r>
              <a:rPr lang="en-US" err="1">
                <a:ea typeface="+mn-lt"/>
                <a:cs typeface="+mn-lt"/>
              </a:rPr>
              <a:t>Εξοικειώθηκ</a:t>
            </a:r>
            <a:r>
              <a:rPr lang="en-US">
                <a:ea typeface="+mn-lt"/>
                <a:cs typeface="+mn-lt"/>
              </a:rPr>
              <a:t>α </a:t>
            </a:r>
            <a:r>
              <a:rPr lang="en-US" err="1">
                <a:ea typeface="+mn-lt"/>
                <a:cs typeface="+mn-lt"/>
              </a:rPr>
              <a:t>με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τη</a:t>
            </a:r>
            <a:r>
              <a:rPr lang="en-US">
                <a:ea typeface="+mn-lt"/>
                <a:cs typeface="+mn-lt"/>
              </a:rPr>
              <a:t> δημιουργία γραφικού περιβάλλοντος μέσω </a:t>
            </a:r>
            <a:r>
              <a:rPr lang="en-US" err="1">
                <a:ea typeface="+mn-lt"/>
                <a:cs typeface="+mn-lt"/>
              </a:rPr>
              <a:t>της</a:t>
            </a:r>
            <a:r>
              <a:rPr lang="en-US">
                <a:ea typeface="+mn-lt"/>
                <a:cs typeface="+mn-lt"/>
              </a:rPr>
              <a:t> βιβ</a:t>
            </a:r>
            <a:r>
              <a:rPr lang="en-US" err="1">
                <a:ea typeface="+mn-lt"/>
                <a:cs typeface="+mn-lt"/>
              </a:rPr>
              <a:t>λιοθήκης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Tkinter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 dirty="0" err="1">
                <a:ea typeface="+mn-lt"/>
                <a:cs typeface="+mn-lt"/>
              </a:rPr>
              <a:t>Ανέ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τυξ</a:t>
            </a:r>
            <a:r>
              <a:rPr lang="en-US" dirty="0">
                <a:ea typeface="+mn-lt"/>
                <a:cs typeface="+mn-lt"/>
              </a:rPr>
              <a:t>α </a:t>
            </a:r>
            <a:r>
              <a:rPr lang="en-US" dirty="0" err="1">
                <a:ea typeface="+mn-lt"/>
                <a:cs typeface="+mn-lt"/>
              </a:rPr>
              <a:t>έν</a:t>
            </a:r>
            <a:r>
              <a:rPr lang="en-US" dirty="0">
                <a:ea typeface="+mn-lt"/>
                <a:cs typeface="+mn-lt"/>
              </a:rPr>
              <a:t>α π</a:t>
            </a:r>
            <a:r>
              <a:rPr lang="en-US" dirty="0" err="1">
                <a:ea typeface="+mn-lt"/>
                <a:cs typeface="+mn-lt"/>
              </a:rPr>
              <a:t>λήρως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λειτουργικό</a:t>
            </a:r>
            <a:r>
              <a:rPr lang="en-US" dirty="0">
                <a:ea typeface="+mn-lt"/>
                <a:cs typeface="+mn-lt"/>
              </a:rPr>
              <a:t> πα</a:t>
            </a:r>
            <a:r>
              <a:rPr lang="en-US" dirty="0" err="1">
                <a:ea typeface="+mn-lt"/>
                <a:cs typeface="+mn-lt"/>
              </a:rPr>
              <a:t>ιχνίδι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α</a:t>
            </a:r>
            <a:r>
              <a:rPr lang="en-US" dirty="0" err="1">
                <a:ea typeface="+mn-lt"/>
                <a:cs typeface="+mn-lt"/>
              </a:rPr>
              <a:t>λληλε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ίδρ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ση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χρονόμετρο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σκορ</a:t>
            </a:r>
            <a:r>
              <a:rPr lang="en-US" dirty="0">
                <a:ea typeface="+mn-lt"/>
                <a:cs typeface="+mn-lt"/>
              </a:rPr>
              <a:t> και απ</a:t>
            </a:r>
            <a:r>
              <a:rPr lang="en-US" dirty="0" err="1">
                <a:ea typeface="+mn-lt"/>
                <a:cs typeface="+mn-lt"/>
              </a:rPr>
              <a:t>λό</a:t>
            </a:r>
            <a:r>
              <a:rPr lang="en-US" dirty="0">
                <a:ea typeface="+mn-lt"/>
                <a:cs typeface="+mn-lt"/>
              </a:rPr>
              <a:t> AI.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Αντιμετώ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ισ</a:t>
            </a:r>
            <a:r>
              <a:rPr lang="en-US" dirty="0">
                <a:ea typeface="+mn-lt"/>
                <a:cs typeface="+mn-lt"/>
              </a:rPr>
              <a:t>α π</a:t>
            </a:r>
            <a:r>
              <a:rPr lang="en-US" dirty="0" err="1">
                <a:ea typeface="+mn-lt"/>
                <a:cs typeface="+mn-lt"/>
              </a:rPr>
              <a:t>ρογρ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μμ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τιστικές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ροκλήσεις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ου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με</a:t>
            </a:r>
            <a:r>
              <a:rPr lang="en-US" dirty="0">
                <a:ea typeface="+mn-lt"/>
                <a:cs typeface="+mn-lt"/>
              </a:rPr>
              <a:t> β</a:t>
            </a:r>
            <a:r>
              <a:rPr lang="en-US" dirty="0" err="1">
                <a:ea typeface="+mn-lt"/>
                <a:cs typeface="+mn-lt"/>
              </a:rPr>
              <a:t>οήθησ</a:t>
            </a:r>
            <a:r>
              <a:rPr lang="en-US" dirty="0">
                <a:ea typeface="+mn-lt"/>
                <a:cs typeface="+mn-lt"/>
              </a:rPr>
              <a:t>αν να β</a:t>
            </a:r>
            <a:r>
              <a:rPr lang="en-US" dirty="0" err="1">
                <a:ea typeface="+mn-lt"/>
                <a:cs typeface="+mn-lt"/>
              </a:rPr>
              <a:t>ελτιώσω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λογική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σχεδί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ση</a:t>
            </a:r>
            <a:r>
              <a:rPr lang="en-US" dirty="0">
                <a:ea typeface="+mn-lt"/>
                <a:cs typeface="+mn-lt"/>
              </a:rPr>
              <a:t> και </a:t>
            </a:r>
            <a:r>
              <a:rPr lang="en-US" dirty="0" err="1">
                <a:ea typeface="+mn-lt"/>
                <a:cs typeface="+mn-lt"/>
              </a:rPr>
              <a:t>την</a:t>
            </a:r>
            <a:r>
              <a:rPr lang="en-US" dirty="0">
                <a:ea typeface="+mn-lt"/>
                <a:cs typeface="+mn-lt"/>
              </a:rPr>
              <a:t> απ</a:t>
            </a:r>
            <a:r>
              <a:rPr lang="en-US" dirty="0" err="1">
                <a:ea typeface="+mn-lt"/>
                <a:cs typeface="+mn-lt"/>
              </a:rPr>
              <a:t>οσφ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λμάτωση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κώδικ</a:t>
            </a:r>
            <a:r>
              <a:rPr lang="en-US" dirty="0">
                <a:ea typeface="+mn-lt"/>
                <a:cs typeface="+mn-lt"/>
              </a:rPr>
              <a:t>α.</a:t>
            </a:r>
            <a:endParaRPr lang="en-US" dirty="0"/>
          </a:p>
          <a:p>
            <a:r>
              <a:rPr lang="en-US" dirty="0" err="1">
                <a:ea typeface="+mn-lt"/>
                <a:cs typeface="+mn-lt"/>
              </a:rPr>
              <a:t>Αντιμετώ</a:t>
            </a:r>
            <a:r>
              <a:rPr lang="en-US" dirty="0">
                <a:ea typeface="+mn-lt"/>
                <a:cs typeface="+mn-lt"/>
              </a:rPr>
              <a:t>π</a:t>
            </a:r>
            <a:r>
              <a:rPr lang="en-US" dirty="0" err="1">
                <a:ea typeface="+mn-lt"/>
                <a:cs typeface="+mn-lt"/>
              </a:rPr>
              <a:t>ισ</a:t>
            </a:r>
            <a:r>
              <a:rPr lang="en-US" dirty="0">
                <a:ea typeface="+mn-lt"/>
                <a:cs typeface="+mn-lt"/>
              </a:rPr>
              <a:t>α και </a:t>
            </a:r>
            <a:r>
              <a:rPr lang="en-US" dirty="0" err="1">
                <a:ea typeface="+mn-lt"/>
                <a:cs typeface="+mn-lt"/>
              </a:rPr>
              <a:t>έλυσ</a:t>
            </a:r>
            <a:r>
              <a:rPr lang="en-US" dirty="0">
                <a:ea typeface="+mn-lt"/>
                <a:cs typeface="+mn-lt"/>
              </a:rPr>
              <a:t>α πρα</a:t>
            </a:r>
            <a:r>
              <a:rPr lang="en-US" dirty="0" err="1">
                <a:ea typeface="+mn-lt"/>
                <a:cs typeface="+mn-lt"/>
              </a:rPr>
              <a:t>κτικά</a:t>
            </a:r>
            <a:r>
              <a:rPr lang="en-US" dirty="0">
                <a:ea typeface="+mn-lt"/>
                <a:cs typeface="+mn-lt"/>
              </a:rPr>
              <a:t> π</a:t>
            </a:r>
            <a:r>
              <a:rPr lang="en-US" dirty="0" err="1">
                <a:ea typeface="+mn-lt"/>
                <a:cs typeface="+mn-lt"/>
              </a:rPr>
              <a:t>ρο</a:t>
            </a:r>
            <a:r>
              <a:rPr lang="en-US" dirty="0">
                <a:ea typeface="+mn-lt"/>
                <a:cs typeface="+mn-lt"/>
              </a:rPr>
              <a:t>β</a:t>
            </a:r>
            <a:r>
              <a:rPr lang="en-US" dirty="0" err="1">
                <a:ea typeface="+mn-lt"/>
                <a:cs typeface="+mn-lt"/>
              </a:rPr>
              <a:t>λήμ</a:t>
            </a:r>
            <a:r>
              <a:rPr lang="en-US" dirty="0">
                <a:ea typeface="+mn-lt"/>
                <a:cs typeface="+mn-lt"/>
              </a:rPr>
              <a:t>ατα </a:t>
            </a:r>
            <a:r>
              <a:rPr lang="en-US" dirty="0" err="1">
                <a:ea typeface="+mn-lt"/>
                <a:cs typeface="+mn-lt"/>
              </a:rPr>
              <a:t>λογικής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συντονισμού</a:t>
            </a:r>
            <a:r>
              <a:rPr lang="en-US" dirty="0">
                <a:ea typeface="+mn-lt"/>
                <a:cs typeface="+mn-lt"/>
              </a:rPr>
              <a:t> GUI και </a:t>
            </a:r>
            <a:r>
              <a:rPr lang="en-US" dirty="0" err="1">
                <a:ea typeface="+mn-lt"/>
                <a:cs typeface="+mn-lt"/>
              </a:rPr>
              <a:t>ελέγχου</a:t>
            </a:r>
            <a:r>
              <a:rPr lang="en-US" dirty="0">
                <a:ea typeface="+mn-lt"/>
                <a:cs typeface="+mn-lt"/>
              </a:rPr>
              <a:t> κατα</a:t>
            </a:r>
            <a:r>
              <a:rPr lang="en-US" dirty="0" err="1">
                <a:ea typeface="+mn-lt"/>
                <a:cs typeface="+mn-lt"/>
              </a:rPr>
              <a:t>στάσεων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DB0E-E944-A899-9560-5CE55C945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C3A3A-91CF-4C67-8D61-E1CE0E5D874B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A71EC-2FA2-CEF4-3F08-BE6EED519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405C-5923-0AC8-A0D0-64E7D1F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0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1D9BA-732F-CD8A-0E38-770DD86D7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94" y="139671"/>
            <a:ext cx="9238434" cy="857559"/>
          </a:xfrm>
        </p:spPr>
        <p:txBody>
          <a:bodyPr/>
          <a:lstStyle/>
          <a:p>
            <a:r>
              <a:rPr lang="en-US" b="0" dirty="0" err="1">
                <a:ea typeface="+mj-lt"/>
                <a:cs typeface="+mj-lt"/>
              </a:rPr>
              <a:t>Δυσκολίες</a:t>
            </a:r>
            <a:r>
              <a:rPr lang="en-US" b="0" dirty="0">
                <a:ea typeface="+mj-lt"/>
                <a:cs typeface="+mj-lt"/>
              </a:rPr>
              <a:t> π</a:t>
            </a:r>
            <a:r>
              <a:rPr lang="en-US" b="0" dirty="0" err="1">
                <a:ea typeface="+mj-lt"/>
                <a:cs typeface="+mj-lt"/>
              </a:rPr>
              <a:t>ου</a:t>
            </a:r>
            <a:r>
              <a:rPr lang="en-US" b="0" dirty="0">
                <a:ea typeface="+mj-lt"/>
                <a:cs typeface="+mj-lt"/>
              </a:rPr>
              <a:t> </a:t>
            </a:r>
            <a:r>
              <a:rPr lang="en-US" b="0" dirty="0" err="1">
                <a:ea typeface="+mj-lt"/>
                <a:cs typeface="+mj-lt"/>
              </a:rPr>
              <a:t>Αντιμετώ</a:t>
            </a:r>
            <a:r>
              <a:rPr lang="en-US" b="0" dirty="0">
                <a:ea typeface="+mj-lt"/>
                <a:cs typeface="+mj-lt"/>
              </a:rPr>
              <a:t>π</a:t>
            </a:r>
            <a:r>
              <a:rPr lang="en-US" b="0" dirty="0" err="1">
                <a:ea typeface="+mj-lt"/>
                <a:cs typeface="+mj-lt"/>
              </a:rPr>
              <a:t>ισ</a:t>
            </a:r>
            <a:r>
              <a:rPr lang="en-US" b="0" dirty="0">
                <a:ea typeface="+mj-lt"/>
                <a:cs typeface="+mj-lt"/>
              </a:rPr>
              <a:t>α.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A8AAB-D9D7-622D-7EE9-DF172B94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6925" y="992038"/>
            <a:ext cx="12027641" cy="58803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Η α</a:t>
            </a:r>
            <a:r>
              <a:rPr lang="en-US" dirty="0" err="1">
                <a:ea typeface="+mn-lt"/>
                <a:cs typeface="+mn-lt"/>
              </a:rPr>
              <a:t>ρχική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δι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χείριση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της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λογικής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νίκης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εμφάνιζε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ψευδή</a:t>
            </a:r>
            <a:r>
              <a:rPr lang="en-US" dirty="0">
                <a:ea typeface="+mn-lt"/>
                <a:cs typeface="+mn-lt"/>
              </a:rPr>
              <a:t> απ</a:t>
            </a:r>
            <a:r>
              <a:rPr lang="en-US" dirty="0" err="1">
                <a:ea typeface="+mn-lt"/>
                <a:cs typeface="+mn-lt"/>
              </a:rPr>
              <a:t>οτελέσμ</a:t>
            </a:r>
            <a:r>
              <a:rPr lang="en-US" dirty="0">
                <a:ea typeface="+mn-lt"/>
                <a:cs typeface="+mn-lt"/>
              </a:rPr>
              <a:t>ατα και </a:t>
            </a:r>
            <a:r>
              <a:rPr lang="en-US" dirty="0" err="1">
                <a:ea typeface="+mn-lt"/>
                <a:cs typeface="+mn-lt"/>
              </a:rPr>
              <a:t>χρει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ζότ</a:t>
            </a:r>
            <a:r>
              <a:rPr lang="en-US" dirty="0">
                <a:ea typeface="+mn-lt"/>
                <a:cs typeface="+mn-lt"/>
              </a:rPr>
              <a:t>αν π</a:t>
            </a:r>
            <a:r>
              <a:rPr lang="en-US" dirty="0" err="1">
                <a:ea typeface="+mn-lt"/>
                <a:cs typeface="+mn-lt"/>
              </a:rPr>
              <a:t>ροσεκτική</a:t>
            </a:r>
            <a:r>
              <a:rPr lang="en-US" dirty="0">
                <a:ea typeface="+mn-lt"/>
                <a:cs typeface="+mn-lt"/>
              </a:rPr>
              <a:t> απ</a:t>
            </a:r>
            <a:r>
              <a:rPr lang="en-US" dirty="0" err="1">
                <a:ea typeface="+mn-lt"/>
                <a:cs typeface="+mn-lt"/>
              </a:rPr>
              <a:t>οσφ</a:t>
            </a:r>
            <a:r>
              <a:rPr lang="en-US" dirty="0">
                <a:ea typeface="+mn-lt"/>
                <a:cs typeface="+mn-lt"/>
              </a:rPr>
              <a:t>α</a:t>
            </a:r>
            <a:r>
              <a:rPr lang="en-US" dirty="0" err="1">
                <a:ea typeface="+mn-lt"/>
                <a:cs typeface="+mn-lt"/>
              </a:rPr>
              <a:t>λμάτωση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Η </a:t>
            </a:r>
            <a:r>
              <a:rPr lang="en-US" err="1">
                <a:ea typeface="+mn-lt"/>
                <a:cs typeface="+mn-lt"/>
              </a:rPr>
              <a:t>σωστή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συνεργ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σί</a:t>
            </a:r>
            <a:r>
              <a:rPr lang="en-US">
                <a:ea typeface="+mn-lt"/>
                <a:cs typeface="+mn-lt"/>
              </a:rPr>
              <a:t>α μεταξύ </a:t>
            </a:r>
            <a:r>
              <a:rPr lang="en-US" err="1">
                <a:ea typeface="+mn-lt"/>
                <a:cs typeface="+mn-lt"/>
              </a:rPr>
              <a:t>των</a:t>
            </a:r>
            <a:r>
              <a:rPr lang="en-US">
                <a:ea typeface="+mn-lt"/>
                <a:cs typeface="+mn-lt"/>
              </a:rPr>
              <a:t> α</a:t>
            </a:r>
            <a:r>
              <a:rPr lang="en-US" err="1">
                <a:ea typeface="+mn-lt"/>
                <a:cs typeface="+mn-lt"/>
              </a:rPr>
              <a:t>ρχείων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latin typeface="Consolas"/>
              </a:rPr>
              <a:t>gui.py</a:t>
            </a:r>
            <a:r>
              <a:rPr lang="en-US">
                <a:ea typeface="+mn-lt"/>
                <a:cs typeface="+mn-lt"/>
              </a:rPr>
              <a:t>, </a:t>
            </a:r>
            <a:r>
              <a:rPr lang="en-US">
                <a:latin typeface="Consolas"/>
              </a:rPr>
              <a:t>game_logic.py</a:t>
            </a:r>
            <a:r>
              <a:rPr lang="en-US">
                <a:ea typeface="+mn-lt"/>
                <a:cs typeface="+mn-lt"/>
              </a:rPr>
              <a:t> και </a:t>
            </a:r>
            <a:r>
              <a:rPr lang="en-US">
                <a:latin typeface="Consolas"/>
              </a:rPr>
              <a:t>scoreboard.py</a:t>
            </a:r>
            <a:r>
              <a:rPr lang="en-US">
                <a:ea typeface="+mn-lt"/>
                <a:cs typeface="+mn-lt"/>
              </a:rPr>
              <a:t> απα</a:t>
            </a:r>
            <a:r>
              <a:rPr lang="en-US" err="1">
                <a:ea typeface="+mn-lt"/>
                <a:cs typeface="+mn-lt"/>
              </a:rPr>
              <a:t>ίτησε</a:t>
            </a:r>
            <a:r>
              <a:rPr lang="en-US">
                <a:ea typeface="+mn-lt"/>
                <a:cs typeface="+mn-lt"/>
              </a:rPr>
              <a:t> κα</a:t>
            </a:r>
            <a:r>
              <a:rPr lang="en-US" err="1">
                <a:ea typeface="+mn-lt"/>
                <a:cs typeface="+mn-lt"/>
              </a:rPr>
              <a:t>λή</a:t>
            </a:r>
            <a:r>
              <a:rPr lang="en-US">
                <a:ea typeface="+mn-lt"/>
                <a:cs typeface="+mn-lt"/>
              </a:rPr>
              <a:t> κατα</a:t>
            </a:r>
            <a:r>
              <a:rPr lang="en-US" err="1">
                <a:ea typeface="+mn-lt"/>
                <a:cs typeface="+mn-lt"/>
              </a:rPr>
              <a:t>νόηση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της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δομής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του</a:t>
            </a:r>
            <a:r>
              <a:rPr lang="en-US">
                <a:ea typeface="+mn-lt"/>
                <a:cs typeface="+mn-lt"/>
              </a:rPr>
              <a:t> π</a:t>
            </a:r>
            <a:r>
              <a:rPr lang="en-US" err="1">
                <a:ea typeface="+mn-lt"/>
                <a:cs typeface="+mn-lt"/>
              </a:rPr>
              <a:t>ρογράμμ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τος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Η </a:t>
            </a:r>
            <a:r>
              <a:rPr lang="en-US" err="1">
                <a:ea typeface="+mn-lt"/>
                <a:cs typeface="+mn-lt"/>
              </a:rPr>
              <a:t>υλο</a:t>
            </a:r>
            <a:r>
              <a:rPr lang="en-US">
                <a:ea typeface="+mn-lt"/>
                <a:cs typeface="+mn-lt"/>
              </a:rPr>
              <a:t>π</a:t>
            </a:r>
            <a:r>
              <a:rPr lang="en-US" err="1">
                <a:ea typeface="+mn-lt"/>
                <a:cs typeface="+mn-lt"/>
              </a:rPr>
              <a:t>οίηση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του</a:t>
            </a:r>
            <a:r>
              <a:rPr lang="en-US">
                <a:ea typeface="+mn-lt"/>
                <a:cs typeface="+mn-lt"/>
              </a:rPr>
              <a:t> AI ώστε να παίζει σωστά και να ενεργοποιείται στη σωστή στιγμή απαιτούσε προσοχή στη ροή του κώδικα.</a:t>
            </a:r>
            <a:endParaRPr lang="en-US"/>
          </a:p>
          <a:p>
            <a:r>
              <a:rPr lang="en-US" err="1">
                <a:ea typeface="+mn-lt"/>
                <a:cs typeface="+mn-lt"/>
              </a:rPr>
              <a:t>Το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γρ</a:t>
            </a:r>
            <a:r>
              <a:rPr lang="en-US">
                <a:ea typeface="+mn-lt"/>
                <a:cs typeface="+mn-lt"/>
              </a:rPr>
              <a:t>α</a:t>
            </a:r>
            <a:r>
              <a:rPr lang="en-US" err="1">
                <a:ea typeface="+mn-lt"/>
                <a:cs typeface="+mn-lt"/>
              </a:rPr>
              <a:t>φικό</a:t>
            </a:r>
            <a:r>
              <a:rPr lang="en-US">
                <a:ea typeface="+mn-lt"/>
                <a:cs typeface="+mn-lt"/>
              </a:rPr>
              <a:t> π</a:t>
            </a:r>
            <a:r>
              <a:rPr lang="en-US" err="1">
                <a:ea typeface="+mn-lt"/>
                <a:cs typeface="+mn-lt"/>
              </a:rPr>
              <a:t>ερι</a:t>
            </a:r>
            <a:r>
              <a:rPr lang="en-US">
                <a:ea typeface="+mn-lt"/>
                <a:cs typeface="+mn-lt"/>
              </a:rPr>
              <a:t>β</a:t>
            </a:r>
            <a:r>
              <a:rPr lang="en-US" err="1">
                <a:ea typeface="+mn-lt"/>
                <a:cs typeface="+mn-lt"/>
              </a:rPr>
              <a:t>άλλον</a:t>
            </a:r>
            <a:r>
              <a:rPr lang="en-US">
                <a:ea typeface="+mn-lt"/>
                <a:cs typeface="+mn-lt"/>
              </a:rPr>
              <a:t> με Tkinter παρουσίαζε δυσκολίες στην τοποθέτηση στοιχείων και στη διαχείριση γεγονότων.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Η κατα</a:t>
            </a:r>
            <a:r>
              <a:rPr lang="en-US" err="1">
                <a:ea typeface="+mn-lt"/>
                <a:cs typeface="+mn-lt"/>
              </a:rPr>
              <a:t>νόηση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της</a:t>
            </a:r>
            <a:r>
              <a:rPr lang="en-US">
                <a:ea typeface="+mn-lt"/>
                <a:cs typeface="+mn-lt"/>
              </a:rPr>
              <a:t> εναλλαγής παικτών και η σωστή προβολή στο UI δημιούργησαν αρχικά σύγχυση.</a:t>
            </a:r>
            <a:endParaRPr lang="en-US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88691-A4DE-780F-DCC9-3535D9C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84643-731E-40E1-8EDA-1F96AFBBB523}" type="datetime1">
              <a:t>5/16/2025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C09A5-11FF-D726-F950-CB09D1C9B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46C78-97C9-015C-F261-EC91AC572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200617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PortalVTI</vt:lpstr>
      <vt:lpstr>Tic Tac Toe Game - Python Project.</vt:lpstr>
      <vt:lpstr>Στόχος του Project.</vt:lpstr>
      <vt:lpstr>Δομή Προγράμματος.</vt:lpstr>
      <vt:lpstr>Λογική Παιχνιδιού</vt:lpstr>
      <vt:lpstr>Γραφικό Περιβάλλον (GUI).</vt:lpstr>
      <vt:lpstr>Δυνατότητες &amp; Μελλοντικές Επεκτάσεις.</vt:lpstr>
      <vt:lpstr>Συμπεράσματα.</vt:lpstr>
      <vt:lpstr>Δυσκολίες που Αντιμετώπισα.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80</cp:revision>
  <dcterms:created xsi:type="dcterms:W3CDTF">2025-05-16T08:09:42Z</dcterms:created>
  <dcterms:modified xsi:type="dcterms:W3CDTF">2025-05-16T08:41:02Z</dcterms:modified>
</cp:coreProperties>
</file>