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3217800" y="1221300"/>
            <a:ext cx="2689500" cy="18762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217800" y="3141375"/>
            <a:ext cx="2689500" cy="7923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3809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ctrTitle"/>
          </p:nvPr>
        </p:nvSpPr>
        <p:spPr>
          <a:xfrm>
            <a:off x="4269750" y="913500"/>
            <a:ext cx="4202700" cy="33165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tcoin Project crypto-class.jpg" id="82" name="Shape 82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0" y="-5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2903325" y="914400"/>
            <a:ext cx="3314700" cy="331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009900" y="1033500"/>
            <a:ext cx="3105300" cy="3076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ctrTitle"/>
          </p:nvPr>
        </p:nvSpPr>
        <p:spPr>
          <a:xfrm>
            <a:off x="3217800" y="1221300"/>
            <a:ext cx="2689500" cy="187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Bitcoin-Flip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crypto-class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217800" y="3141375"/>
            <a:ext cx="2689500" cy="7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Ηλιάκης Νίκος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Σκαλίδη Άσπα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#scriptPubKey: Check hiding/binding commitment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OP_2DUP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OP_SHA256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&lt;aliceCommit&gt;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OP_EQUALVERIFY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OP_SHA256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&lt;bobCommit&gt;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OP_EQUALVERIFY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Ελέγχεται αν οι τυχαίοι αριθμοί τους οποίους ισχυρίζονται οι παίκτες ότι είχαν επιλέξει αντιστοιχούν όντως στις τιμές που έχουν δεσμευτεί.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1065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#scriptPubKey: Get size of aliceRandom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Υπολογίζεται η τιμή aliceValue που είχε επιλέξει η Alice.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132300" y="1084725"/>
            <a:ext cx="1617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OP_SIZE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OP_NIP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OP_SWAP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OP_SIZE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OP_NIP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OP_DUP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OP_16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OP_SUB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OP_16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OP_SUB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#scriptPubKey: Check if legal value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689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OP_NOTIF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OP_DROP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OP_ELSE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OP_1SUB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OP_IF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OP_RETURN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OP_ELSE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OP_SWAP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OP_ENDIF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OP_ENDIF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Αν η τιμή που επέλεξε δεν ανήκει στο {0,1}, η συναλλαγή είναι άκυρη.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#scriptPubKey: Did Alice win?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OP_SUB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OP_DUP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OP_NOTIF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OP_DROP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OP_DUP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OP_HASH160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&lt;alicePublicKeyHash&gt;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Αν aliceValue = bobValue κερδίζει η Alice, οπότε αναμένεται το δικό της publicKey και η δική της υπογραφή, για να ξοδευτεί το UTXO.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#scriptPubKey: Did Bob win?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OP_ELSE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OP_1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OP_EQUALVERIFY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OP_DUP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OP_HASH160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&lt;bobPublicKeyHash&gt;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OP_ENDIF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Αν aliceValue != bobValue, ελέγχεται αν το bobValue είναι έγκυρο. Αν είναι, κερδίζει ο Bob.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#scriptPubKey: identify user pkh and sig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OP_EQUALVERIFY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OP_CHECKSIG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Ελέγχεται αν το publicKey και το signature αντιστοιχούν στα αναμενόμενα, δηλαδή στο νικητή.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_precious_bitcoin.jpg" id="183" name="Shape 183"/>
          <p:cNvPicPr preferRelativeResize="0"/>
          <p:nvPr/>
        </p:nvPicPr>
        <p:blipFill rotWithShape="1">
          <a:blip r:embed="rId3">
            <a:alphaModFix/>
          </a:blip>
          <a:srcRect b="0" l="5746" r="-894" t="0"/>
          <a:stretch/>
        </p:blipFill>
        <p:spPr>
          <a:xfrm>
            <a:off x="0" y="25"/>
            <a:ext cx="4422150" cy="51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type="ctrTitle"/>
          </p:nvPr>
        </p:nvSpPr>
        <p:spPr>
          <a:xfrm>
            <a:off x="4574550" y="913500"/>
            <a:ext cx="4202700" cy="331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800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Ευχαριστούμε!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Σενάριο: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Η Alice και ο Bob θέλουν να παίξουν κορώνα-γράμματα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Θέλουν να στοιχηματίσουν σε bitcoin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Δεν εμπιστεύονται ο ένας τον άλλον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Ούτε και κάποια κεντρική αρχή (π.χ. ιστοσελίδες για bitcoin gambling)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800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Προσέγγιση:</a:t>
            </a:r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692700" y="1566025"/>
            <a:ext cx="7823700" cy="24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Θα χρησιμοποιήσουν ένα ειδικά διαμορφωμένο bitcoin tx</a:t>
            </a:r>
            <a:b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Μία έξοδός του θα περιέχει Custom Bitcoin Script</a:t>
            </a:r>
            <a:b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 νικητής του παιχνιδιού θα μπορεί να ξοδέψει το UTXO που προκύπτει</a:t>
            </a:r>
            <a:b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Το UTXO θα είναι spendable αν και μόνο αν παίξουν δίκαια</a:t>
            </a:r>
            <a:b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800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Κανόνες Παιχνιδιού:</a:t>
            </a:r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616500" y="1566025"/>
            <a:ext cx="7823700" cy="24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Κάθε παίκτης παράγει έναν αριθμό στο {0,1}, τα aliceValue και bobValue</a:t>
            </a:r>
            <a:b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Στην περίπτωση που aliceValue xor bobValue = 0 κερδίζει η Alice, ενώ αν aliceValue xor bobValue = 1 τότε κερδίζει ο Bob (οι πιθανότητες να κερδίσει κάθε παίκτης είναι 0.5 αν παίζουν δίκαια, διαφορετικά είναι εναντίον του παίκτη που παίζει άδικα)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Παράγουν 32+aliceValue (αντ. 32+bobValue) τυχαία bytes, τα aliceRandom (αντ. bobRandom)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800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Κανόνες Παιχνιδιού:</a:t>
            </a: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692700" y="1489825"/>
            <a:ext cx="7823700" cy="279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Ανταλλάσσουν τα aliceCommit=SHA256(aliceRandom) και bobCommit=SHA256(bobRandom), κάνοντας ένα hiding/binding commitment</a:t>
            </a:r>
            <a:b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Δηλώνουν το ποσό (σε btc/shatoshis) που θα στοιχηματίσει ο καθένας και το publicKey από το οποίο θα ληφθεί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Ανταλλάσσουν τα alicePublicKeyHash (αντ. bobPublicKeyHash), που αντιστοιχούν στις bitcoin διευθύνσεις, μία από τις οποίες θα μπορεί να ξοδέψει τα bitcoin μετά το στοίχημα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800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Κανόνες Παιχνιδιού: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616500" y="1144125"/>
            <a:ext cx="7823700" cy="281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Ένας από τους παίκτες φτιάχνει το bitcoin tx με: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➔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Εισόδους τα UTXOs που ανήκουν στους παίκτες και επαρκούν για τα ποσά που στοιχημάτισαν</a:t>
            </a:r>
            <a:b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➔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Έξοδο με το συνολικό ποσό που στοιχηματίστηκε και το </a:t>
            </a:r>
            <a:r>
              <a:rPr b="1"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 που περιγράφεται στη συνέχεια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➔"/>
            </a:pPr>
            <a:r>
              <a:rPr lang="en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Πιθανές εξόδους για ρέστα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800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Κανόνες Παιχνιδιού:</a:t>
            </a:r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616500" y="1296525"/>
            <a:ext cx="7823700" cy="30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Καθένας από τους παίκτες υπογράφει τις εισόδους που του αντιστοιχούν, μόνο αν συμφωνεί με το scriptPubKey και τις παραμέτρους του (aliceCommit, bobCommit, alicePubKeyHash, bobPubKeyHash)</a:t>
            </a:r>
            <a:b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Αποκαλύπτονται οι αριθμοί aliceRandom και bobRandom, άρα και ο νικητής του στοιχήματος</a:t>
            </a:r>
            <a:b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➔"/>
            </a:pP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Όταν ο νικητής προσπαθήσει να ξοδέψει τα bitcoin που κέρδισε σε ένα νέο tx θα πρέπει να δώσει κατάλληλο </a:t>
            </a:r>
            <a:r>
              <a:rPr b="1"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scriptSig</a:t>
            </a:r>
            <a:r>
              <a:rPr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ώστε να επαληθεύεται το </a:t>
            </a:r>
            <a:r>
              <a:rPr b="1" lang="en">
                <a:solidFill>
                  <a:srgbClr val="616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scriptPubKey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27900" y="599450"/>
            <a:ext cx="7731300" cy="38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				   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  #scriptSig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&lt;sig&gt; : Υπογραφή που αντιστοιχεί στο Public Key του χρήστη που προσπαθεί να ξοδέψει τα χρήματα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&lt;pk&gt;  : Το Public Key του χρήστη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&lt;allegedBobRandom&gt;  : Ο τυχαίος αριθμός στον οποίο ο Bob ισχυρίζεται ότι είχε δεσμευτεί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&lt;allegedAliceRandom&gt; : Ο τυχαίος αριθμός στον οποίο ο Alice ισχυρίζεται ότι είχε δεσμευτεί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Οι τιμές αυτές μπαίνουν στη στοίβα της υλοποίησης για να επιβεβαιωθούν στη συνέχεια από το scriptPubKey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237950"/>
            <a:ext cx="8520600" cy="63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2286000">
              <a:spcBef>
                <a:spcPts val="0"/>
              </a:spcBef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#scriptPubKey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206875" y="1256475"/>
            <a:ext cx="2206800" cy="4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OP_DUP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OP_NOTIF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OP_DROP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OP_ELSE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OP_1SUB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OP_IF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OP_RETURN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OP_ELSE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OP_SWAP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OP_ENDIF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OP_ENDIF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18975" y="1275425"/>
            <a:ext cx="1854600" cy="3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OP_2DUP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OP_SHA256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&lt;aliceCommit&gt;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OP_EQUALVERIFY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OP_SHA256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&lt;bobCommit&gt;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OP_EQUALVERIFY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OP_SIZE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OP_NIP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OP_SWAP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OP_SIZE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OP_NIP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OP_DUP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6668950" y="1294775"/>
            <a:ext cx="20952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OP_EQUALVERIFY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OP_CHECKSIG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340075" y="1284925"/>
            <a:ext cx="24276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OP_DUP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OP_NOTIF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OP_DROP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OP_DUP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OP_HASH160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&lt;alicePublicKeyHash&gt;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OP_ELSE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OP_1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OP_EQUALVERIFY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OP_DUP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OP_HASH160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&lt;bobPublicKeyHash&gt;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OP_ENDIF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