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91CBF-2325-A140-8AEB-8632669BDDAE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0CE7E-D9B9-4C4F-BD97-084BF45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70B-7CF3-0041-B307-B7F7B788DF1F}" type="datetime1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9B4A-A481-4442-8EA0-A203B2F11D81}" type="datetime1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CA-B335-F442-B5EC-B19DB8AB66A8}" type="datetime1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BAA3-331F-3A45-9081-08BDB6AA2F5F}" type="datetime1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B29EA3F-4D0E-B444-ADB0-95B340090A87}" type="datetime1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Slides by: Nipuna Senanayake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1645-DDB0-DA40-8104-9C19E13FFA00}" type="datetime1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304-EA59-1744-813D-FF86D417A688}" type="datetime1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3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FC45-75DC-0542-A27E-B53E65A82661}" type="datetime1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3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21D-05DB-7141-AA47-FA2AE63D8F57}" type="datetime1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89-70D6-EA4B-85A0-0A96A2CFB01C}" type="datetime1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by: Nipuna Senanayake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9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E678-04D1-1740-B6FD-170DBB63EB2C}" type="datetime1">
              <a:rPr lang="en-US" smtClean="0"/>
              <a:t>9/29/23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35057-40B9-0749-8C79-BC234B39C651}" type="datetime1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Slides by: Nipuna Senanayake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29F1AC3-CF68-2246-BC0E-4C1A68075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ipuna.s@iit.ac.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2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46" name="Rectangle 26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A1B4-10DE-8443-B6AE-0F3B0DBA2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CC331-314E-3744-8966-E117A5752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Module Leader</a:t>
            </a:r>
          </a:p>
          <a:p>
            <a:pPr algn="ctr"/>
            <a:r>
              <a:rPr lang="en-US" dirty="0"/>
              <a:t>Nipuna Senanayake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Lecture Time:</a:t>
            </a:r>
          </a:p>
          <a:p>
            <a:pPr algn="ctr"/>
            <a:r>
              <a:rPr lang="en-US" sz="2000" dirty="0"/>
              <a:t>Friday – 10.30am – 12.30pm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00416-B641-FC4A-A1E4-A4081347B112}"/>
              </a:ext>
            </a:extLst>
          </p:cNvPr>
          <p:cNvSpPr txBox="1"/>
          <p:nvPr/>
        </p:nvSpPr>
        <p:spPr>
          <a:xfrm>
            <a:off x="3225114" y="6425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948B-B77A-CB41-BBCC-4D900C4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A68A-D99D-9746-A22F-3287A9BF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Nipuna Senanayake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nipuna.s@iit.ac.lk</a:t>
            </a:r>
            <a:r>
              <a:rPr lang="en-US" dirty="0"/>
              <a:t> </a:t>
            </a:r>
          </a:p>
          <a:p>
            <a:r>
              <a:rPr lang="en-US" dirty="0"/>
              <a:t>Education: </a:t>
            </a:r>
          </a:p>
          <a:p>
            <a:pPr lvl="1"/>
            <a:r>
              <a:rPr lang="en-US" dirty="0"/>
              <a:t>Master of Science in Computer Science (Georgia State University, USA)</a:t>
            </a:r>
          </a:p>
          <a:p>
            <a:pPr lvl="1"/>
            <a:r>
              <a:rPr lang="en-US" dirty="0"/>
              <a:t>Bachelor of Science (Hons) (University of Kelaniya)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Informatics Institute of Technology (Senior Lecturer)</a:t>
            </a:r>
          </a:p>
          <a:p>
            <a:pPr lvl="1"/>
            <a:r>
              <a:rPr lang="en-US" dirty="0"/>
              <a:t>Georgia State University, USA (Graduate Research Assistant)</a:t>
            </a:r>
          </a:p>
          <a:p>
            <a:pPr lvl="1"/>
            <a:r>
              <a:rPr lang="en-US" dirty="0" err="1"/>
              <a:t>IgnitionOne</a:t>
            </a:r>
            <a:r>
              <a:rPr lang="en-US" dirty="0"/>
              <a:t>, USA (Software Engineer)</a:t>
            </a:r>
          </a:p>
          <a:p>
            <a:pPr lvl="1"/>
            <a:r>
              <a:rPr lang="en-US" dirty="0"/>
              <a:t>Turner Broadcasting Corporation, USA (Software Developer)</a:t>
            </a:r>
          </a:p>
          <a:p>
            <a:pPr lvl="1"/>
            <a:r>
              <a:rPr lang="en-US" dirty="0" err="1"/>
              <a:t>hSenid</a:t>
            </a:r>
            <a:r>
              <a:rPr lang="en-US" dirty="0"/>
              <a:t> Business Solution, SL (Software Engineer)</a:t>
            </a:r>
          </a:p>
          <a:p>
            <a:pPr lvl="1"/>
            <a:r>
              <a:rPr lang="en-US" dirty="0"/>
              <a:t>Virtusa, SL (Engineer)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2D9C-4EE1-806D-B74D-D6544477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92716" cy="1609344"/>
          </a:xfrm>
        </p:spPr>
        <p:txBody>
          <a:bodyPr/>
          <a:lstStyle/>
          <a:p>
            <a:r>
              <a:rPr lang="en-US" dirty="0"/>
              <a:t>AI and ML</a:t>
            </a:r>
          </a:p>
        </p:txBody>
      </p:sp>
      <p:pic>
        <p:nvPicPr>
          <p:cNvPr id="2052" name="Picture 4" descr="Artificial Intelligence, Machine Learning, and Deep Learning. What's the  Real Difference? | by Sushant Srivastav | The Startup | Medium">
            <a:extLst>
              <a:ext uri="{FF2B5EF4-FFF2-40B4-BE49-F238E27FC236}">
                <a16:creationId xmlns:a16="http://schemas.microsoft.com/office/drawing/2014/main" id="{65398CFE-32A4-1F1E-F461-70E19A65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609344"/>
            <a:ext cx="4617354" cy="47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C46B2D-ADB1-6E53-B72A-36503472A6ED}"/>
              </a:ext>
            </a:extLst>
          </p:cNvPr>
          <p:cNvSpPr txBox="1"/>
          <p:nvPr/>
        </p:nvSpPr>
        <p:spPr>
          <a:xfrm>
            <a:off x="6096000" y="1157288"/>
            <a:ext cx="54911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 but Not ML: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Searching / Path finding Algorithms / 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Ontology Engineering / Semantic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Prepositional / First order logic </a:t>
            </a:r>
          </a:p>
          <a:p>
            <a:endParaRPr lang="en-US" dirty="0"/>
          </a:p>
          <a:p>
            <a:r>
              <a:rPr lang="en-US" dirty="0"/>
              <a:t>ML but not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(Few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22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{6361F17F-8C66-9B42-957E-1905592823C9}tf10001070</Template>
  <TotalTime>2050</TotalTime>
  <Words>155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Artificial Intelligence</vt:lpstr>
      <vt:lpstr>About Me</vt:lpstr>
      <vt:lpstr>AI and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</dc:title>
  <dc:creator>Senanayake Rallage Nipuna Senanayake</dc:creator>
  <cp:lastModifiedBy>Senanayake Rallage Nipuna Senanayake</cp:lastModifiedBy>
  <cp:revision>30</cp:revision>
  <dcterms:created xsi:type="dcterms:W3CDTF">2021-10-11T05:54:11Z</dcterms:created>
  <dcterms:modified xsi:type="dcterms:W3CDTF">2023-09-29T13:54:26Z</dcterms:modified>
</cp:coreProperties>
</file>