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2"/>
  </p:notesMasterIdLst>
  <p:handoutMasterIdLst>
    <p:handoutMasterId r:id="rId33"/>
  </p:handoutMasterIdLst>
  <p:sldIdLst>
    <p:sldId id="263" r:id="rId2"/>
    <p:sldId id="288" r:id="rId3"/>
    <p:sldId id="264" r:id="rId4"/>
    <p:sldId id="278" r:id="rId5"/>
    <p:sldId id="280" r:id="rId6"/>
    <p:sldId id="281" r:id="rId7"/>
    <p:sldId id="284" r:id="rId8"/>
    <p:sldId id="299" r:id="rId9"/>
    <p:sldId id="297" r:id="rId10"/>
    <p:sldId id="294" r:id="rId11"/>
    <p:sldId id="290" r:id="rId12"/>
    <p:sldId id="291" r:id="rId13"/>
    <p:sldId id="292" r:id="rId14"/>
    <p:sldId id="295" r:id="rId15"/>
    <p:sldId id="257" r:id="rId16"/>
    <p:sldId id="277" r:id="rId17"/>
    <p:sldId id="276" r:id="rId18"/>
    <p:sldId id="293" r:id="rId19"/>
    <p:sldId id="258" r:id="rId20"/>
    <p:sldId id="265" r:id="rId21"/>
    <p:sldId id="272" r:id="rId22"/>
    <p:sldId id="266" r:id="rId23"/>
    <p:sldId id="274" r:id="rId24"/>
    <p:sldId id="268" r:id="rId25"/>
    <p:sldId id="269" r:id="rId26"/>
    <p:sldId id="270" r:id="rId27"/>
    <p:sldId id="271" r:id="rId28"/>
    <p:sldId id="273" r:id="rId29"/>
    <p:sldId id="262" r:id="rId30"/>
    <p:sldId id="300" r:id="rId31"/>
  </p:sldIdLst>
  <p:sldSz cx="9144000" cy="6858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EDE2B-C1DE-4A7D-B43C-67F7C4559FD7}" v="47" dt="2023-09-25T05:24:1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17"/>
  </p:normalViewPr>
  <p:slideViewPr>
    <p:cSldViewPr>
      <p:cViewPr varScale="1">
        <p:scale>
          <a:sx n="65" d="100"/>
          <a:sy n="65" d="100"/>
        </p:scale>
        <p:origin x="8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sha Fernando" userId="4ae21404-a829-4aed-88a7-64bfa03d9527" providerId="ADAL" clId="{1BCA5177-DC6A-4148-BD86-B1B6C36123E3}"/>
    <pc:docChg chg="undo custSel addSld delSld modSld modMainMaster">
      <pc:chgData name="Malsha Fernando" userId="4ae21404-a829-4aed-88a7-64bfa03d9527" providerId="ADAL" clId="{1BCA5177-DC6A-4148-BD86-B1B6C36123E3}" dt="2022-09-28T10:33:19.876" v="789" actId="11"/>
      <pc:docMkLst>
        <pc:docMk/>
      </pc:docMkLst>
      <pc:sldChg chg="delSp modSp mod delDesignElem">
        <pc:chgData name="Malsha Fernando" userId="4ae21404-a829-4aed-88a7-64bfa03d9527" providerId="ADAL" clId="{1BCA5177-DC6A-4148-BD86-B1B6C36123E3}" dt="2022-09-28T05:42:07.469" v="99" actId="1076"/>
        <pc:sldMkLst>
          <pc:docMk/>
          <pc:sldMk cId="0" sldId="256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56"/>
            <ac:spMk id="79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56"/>
            <ac:spMk id="81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56"/>
            <ac:spMk id="85" creationId="{A9DA474E-6B91-4200-840F-0257B2358A75}"/>
          </ac:spMkLst>
        </pc:spChg>
        <pc:spChg chg="mod">
          <ac:chgData name="Malsha Fernando" userId="4ae21404-a829-4aed-88a7-64bfa03d9527" providerId="ADAL" clId="{1BCA5177-DC6A-4148-BD86-B1B6C36123E3}" dt="2022-09-28T05:42:07.469" v="99" actId="1076"/>
          <ac:spMkLst>
            <pc:docMk/>
            <pc:sldMk cId="0" sldId="256"/>
            <ac:spMk id="5122" creationId="{00000000-0000-0000-0000-000000000000}"/>
          </ac:spMkLst>
        </pc:spChg>
        <pc:graphicFrameChg chg="mod">
          <ac:chgData name="Malsha Fernando" userId="4ae21404-a829-4aed-88a7-64bfa03d9527" providerId="ADAL" clId="{1BCA5177-DC6A-4148-BD86-B1B6C36123E3}" dt="2022-09-28T05:41:39.573" v="77" actId="12269"/>
          <ac:graphicFrameMkLst>
            <pc:docMk/>
            <pc:sldMk cId="0" sldId="256"/>
            <ac:graphicFrameMk id="5131" creationId="{701CFBA0-4304-4D06-9C47-A7363EA7363D}"/>
          </ac:graphicFrameMkLst>
        </pc:graphicFrame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56"/>
            <ac:picMk id="87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56"/>
            <ac:cxnSpMk id="83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56"/>
            <ac:cxnSpMk id="89" creationId="{FE1A49CE-B63D-457A-A180-1C883E1A63D2}"/>
          </ac:cxnSpMkLst>
        </pc:cxnChg>
      </pc:sldChg>
      <pc:sldChg chg="delSp modSp delDesignElem">
        <pc:chgData name="Malsha Fernando" userId="4ae21404-a829-4aed-88a7-64bfa03d9527" providerId="ADAL" clId="{1BCA5177-DC6A-4148-BD86-B1B6C36123E3}" dt="2022-09-28T05:54:58.327" v="249" actId="12100"/>
        <pc:sldMkLst>
          <pc:docMk/>
          <pc:sldMk cId="0" sldId="257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57"/>
            <ac:spMk id="73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57"/>
            <ac:spMk id="75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57"/>
            <ac:spMk id="79" creationId="{A9DA474E-6B91-4200-840F-0257B2358A75}"/>
          </ac:spMkLst>
        </pc:spChg>
        <pc:graphicFrameChg chg="mod">
          <ac:chgData name="Malsha Fernando" userId="4ae21404-a829-4aed-88a7-64bfa03d9527" providerId="ADAL" clId="{1BCA5177-DC6A-4148-BD86-B1B6C36123E3}" dt="2022-09-28T05:54:58.327" v="249" actId="12100"/>
          <ac:graphicFrameMkLst>
            <pc:docMk/>
            <pc:sldMk cId="0" sldId="257"/>
            <ac:graphicFrameMk id="7173" creationId="{95CAA128-2DA5-4156-A924-CEE8B3D0E9AF}"/>
          </ac:graphicFrameMkLst>
        </pc:graphicFrame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57"/>
            <ac:picMk id="81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57"/>
            <ac:cxnSpMk id="77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57"/>
            <ac:cxnSpMk id="83" creationId="{FE1A49CE-B63D-457A-A180-1C883E1A63D2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57:56.061" v="263" actId="403"/>
        <pc:sldMkLst>
          <pc:docMk/>
          <pc:sldMk cId="0" sldId="258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58"/>
            <ac:spMk id="74" creationId="{1C2A4B30-77D7-4FFB-8B53-A88BD68CABD2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58"/>
            <ac:spMk id="78" creationId="{01E4D783-AD45-49E7-B6C7-BBACB8290688}"/>
          </ac:spMkLst>
        </pc:spChg>
        <pc:spChg chg="mod">
          <ac:chgData name="Malsha Fernando" userId="4ae21404-a829-4aed-88a7-64bfa03d9527" providerId="ADAL" clId="{1BCA5177-DC6A-4148-BD86-B1B6C36123E3}" dt="2022-09-28T05:40:41.961" v="68" actId="27636"/>
          <ac:spMkLst>
            <pc:docMk/>
            <pc:sldMk cId="0" sldId="258"/>
            <ac:spMk id="8194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5:57:56.061" v="263" actId="403"/>
          <ac:spMkLst>
            <pc:docMk/>
            <pc:sldMk cId="0" sldId="258"/>
            <ac:spMk id="8195" creationId="{00000000-0000-0000-0000-000000000000}"/>
          </ac:spMkLst>
        </pc:spChg>
        <pc:picChg chg="mod">
          <ac:chgData name="Malsha Fernando" userId="4ae21404-a829-4aed-88a7-64bfa03d9527" providerId="ADAL" clId="{1BCA5177-DC6A-4148-BD86-B1B6C36123E3}" dt="2022-09-28T05:57:51.511" v="261" actId="1076"/>
          <ac:picMkLst>
            <pc:docMk/>
            <pc:sldMk cId="0" sldId="258"/>
            <ac:picMk id="71" creationId="{B5652B85-58DA-43FD-AA4D-4FA1B5FACCC2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58"/>
            <ac:cxnSpMk id="76" creationId="{373AAE2E-5D6B-4952-A4BB-546C49F8DE4B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6:14:18.098" v="387"/>
        <pc:sldMkLst>
          <pc:docMk/>
          <pc:sldMk cId="0" sldId="262"/>
        </pc:sldMkLst>
        <pc:spChg chg="mod">
          <ac:chgData name="Malsha Fernando" userId="4ae21404-a829-4aed-88a7-64bfa03d9527" providerId="ADAL" clId="{1BCA5177-DC6A-4148-BD86-B1B6C36123E3}" dt="2022-09-28T06:14:10.519" v="386" actId="14100"/>
          <ac:spMkLst>
            <pc:docMk/>
            <pc:sldMk cId="0" sldId="262"/>
            <ac:spMk id="19458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6:14:18.098" v="387"/>
          <ac:spMkLst>
            <pc:docMk/>
            <pc:sldMk cId="0" sldId="262"/>
            <ac:spMk id="19459" creationId="{00000000-0000-0000-0000-000000000000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2"/>
            <ac:spMk id="19461" creationId="{F63C748C-967B-4A7B-A90F-3EDD0F485AC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2"/>
            <ac:spMk id="19462" creationId="{C0143637-4934-44E4-B909-BAF1E7B27972}"/>
          </ac:spMkLst>
        </pc:spChg>
      </pc:sldChg>
      <pc:sldChg chg="addSp modSp mod">
        <pc:chgData name="Malsha Fernando" userId="4ae21404-a829-4aed-88a7-64bfa03d9527" providerId="ADAL" clId="{1BCA5177-DC6A-4148-BD86-B1B6C36123E3}" dt="2022-09-28T06:38:28.606" v="389" actId="14100"/>
        <pc:sldMkLst>
          <pc:docMk/>
          <pc:sldMk cId="0" sldId="263"/>
        </pc:sldMkLst>
        <pc:spChg chg="add mod">
          <ac:chgData name="Malsha Fernando" userId="4ae21404-a829-4aed-88a7-64bfa03d9527" providerId="ADAL" clId="{1BCA5177-DC6A-4148-BD86-B1B6C36123E3}" dt="2022-09-28T06:38:28.606" v="389" actId="14100"/>
          <ac:spMkLst>
            <pc:docMk/>
            <pc:sldMk cId="0" sldId="263"/>
            <ac:spMk id="2" creationId="{C2CF8CB5-6E43-5866-6DCA-5ED7DEA2C775}"/>
          </ac:spMkLst>
        </pc:spChg>
        <pc:spChg chg="mod">
          <ac:chgData name="Malsha Fernando" userId="4ae21404-a829-4aed-88a7-64bfa03d9527" providerId="ADAL" clId="{1BCA5177-DC6A-4148-BD86-B1B6C36123E3}" dt="2022-09-28T05:40:41.728" v="60"/>
          <ac:spMkLst>
            <pc:docMk/>
            <pc:sldMk cId="0" sldId="263"/>
            <ac:spMk id="3074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5:40:41.728" v="60"/>
          <ac:spMkLst>
            <pc:docMk/>
            <pc:sldMk cId="0" sldId="263"/>
            <ac:spMk id="3075" creationId="{00000000-0000-0000-0000-000000000000}"/>
          </ac:spMkLst>
        </pc:spChg>
      </pc:sldChg>
      <pc:sldChg chg="delSp modSp mod delDesignElem">
        <pc:chgData name="Malsha Fernando" userId="4ae21404-a829-4aed-88a7-64bfa03d9527" providerId="ADAL" clId="{1BCA5177-DC6A-4148-BD86-B1B6C36123E3}" dt="2022-09-28T05:40:41.834" v="62" actId="27636"/>
        <pc:sldMkLst>
          <pc:docMk/>
          <pc:sldMk cId="0" sldId="264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4"/>
            <ac:spMk id="72" creationId="{29C51009-A09A-4689-8E6C-F8FC99E6A840}"/>
          </ac:spMkLst>
        </pc:spChg>
        <pc:spChg chg="mod">
          <ac:chgData name="Malsha Fernando" userId="4ae21404-a829-4aed-88a7-64bfa03d9527" providerId="ADAL" clId="{1BCA5177-DC6A-4148-BD86-B1B6C36123E3}" dt="2022-09-28T05:40:41.834" v="62" actId="27636"/>
          <ac:spMkLst>
            <pc:docMk/>
            <pc:sldMk cId="0" sldId="264"/>
            <ac:spMk id="4098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64"/>
            <ac:cxnSpMk id="74" creationId="{9EC65442-F244-409C-BF44-C5D6472E810A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58:11.337" v="265" actId="14100"/>
        <pc:sldMkLst>
          <pc:docMk/>
          <pc:sldMk cId="0" sldId="265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5"/>
            <ac:spMk id="72" creationId="{29C51009-A09A-4689-8E6C-F8FC99E6A840}"/>
          </ac:spMkLst>
        </pc:spChg>
        <pc:spChg chg="mod">
          <ac:chgData name="Malsha Fernando" userId="4ae21404-a829-4aed-88a7-64bfa03d9527" providerId="ADAL" clId="{1BCA5177-DC6A-4148-BD86-B1B6C36123E3}" dt="2022-09-28T05:58:11.337" v="265" actId="14100"/>
          <ac:spMkLst>
            <pc:docMk/>
            <pc:sldMk cId="0" sldId="265"/>
            <ac:spMk id="9218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5:58:07.227" v="264" actId="14100"/>
          <ac:spMkLst>
            <pc:docMk/>
            <pc:sldMk cId="0" sldId="265"/>
            <ac:spMk id="9219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65"/>
            <ac:cxnSpMk id="74" creationId="{9EC65442-F244-409C-BF44-C5D6472E810A}"/>
          </ac:cxnSpMkLst>
        </pc:cxnChg>
      </pc:sldChg>
      <pc:sldChg chg="addSp delSp modSp mod">
        <pc:chgData name="Malsha Fernando" userId="4ae21404-a829-4aed-88a7-64bfa03d9527" providerId="ADAL" clId="{1BCA5177-DC6A-4148-BD86-B1B6C36123E3}" dt="2022-09-28T06:02:35.733" v="293" actId="14100"/>
        <pc:sldMkLst>
          <pc:docMk/>
          <pc:sldMk cId="0" sldId="266"/>
        </pc:sldMkLst>
        <pc:spChg chg="mod">
          <ac:chgData name="Malsha Fernando" userId="4ae21404-a829-4aed-88a7-64bfa03d9527" providerId="ADAL" clId="{1BCA5177-DC6A-4148-BD86-B1B6C36123E3}" dt="2022-09-28T05:40:41.972" v="70" actId="27636"/>
          <ac:spMkLst>
            <pc:docMk/>
            <pc:sldMk cId="0" sldId="266"/>
            <ac:spMk id="11266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6:02:35.733" v="293" actId="14100"/>
          <ac:spMkLst>
            <pc:docMk/>
            <pc:sldMk cId="0" sldId="266"/>
            <ac:spMk id="11270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6:02:27.535" v="291" actId="14100"/>
          <ac:spMkLst>
            <pc:docMk/>
            <pc:sldMk cId="0" sldId="266"/>
            <ac:spMk id="11271" creationId="{00000000-0000-0000-0000-000000000000}"/>
          </ac:spMkLst>
        </pc:spChg>
        <pc:picChg chg="del">
          <ac:chgData name="Malsha Fernando" userId="4ae21404-a829-4aed-88a7-64bfa03d9527" providerId="ADAL" clId="{1BCA5177-DC6A-4148-BD86-B1B6C36123E3}" dt="2022-09-28T05:59:36.851" v="272" actId="478"/>
          <ac:picMkLst>
            <pc:docMk/>
            <pc:sldMk cId="0" sldId="266"/>
            <ac:picMk id="11267" creationId="{00000000-0000-0000-0000-000000000000}"/>
          </ac:picMkLst>
        </pc:picChg>
        <pc:picChg chg="del">
          <ac:chgData name="Malsha Fernando" userId="4ae21404-a829-4aed-88a7-64bfa03d9527" providerId="ADAL" clId="{1BCA5177-DC6A-4148-BD86-B1B6C36123E3}" dt="2022-09-28T06:02:04.879" v="284" actId="478"/>
          <ac:picMkLst>
            <pc:docMk/>
            <pc:sldMk cId="0" sldId="266"/>
            <ac:picMk id="11268" creationId="{00000000-0000-0000-0000-000000000000}"/>
          </ac:picMkLst>
        </pc:picChg>
        <pc:picChg chg="del">
          <ac:chgData name="Malsha Fernando" userId="4ae21404-a829-4aed-88a7-64bfa03d9527" providerId="ADAL" clId="{1BCA5177-DC6A-4148-BD86-B1B6C36123E3}" dt="2022-09-28T05:59:26.031" v="269" actId="478"/>
          <ac:picMkLst>
            <pc:docMk/>
            <pc:sldMk cId="0" sldId="266"/>
            <ac:picMk id="11269" creationId="{00000000-0000-0000-0000-000000000000}"/>
          </ac:picMkLst>
        </pc:picChg>
        <pc:picChg chg="add mod">
          <ac:chgData name="Malsha Fernando" userId="4ae21404-a829-4aed-88a7-64bfa03d9527" providerId="ADAL" clId="{1BCA5177-DC6A-4148-BD86-B1B6C36123E3}" dt="2022-09-28T06:01:32.953" v="283" actId="1076"/>
          <ac:picMkLst>
            <pc:docMk/>
            <pc:sldMk cId="0" sldId="266"/>
            <ac:picMk id="49154" creationId="{C2EEC210-0D42-362F-D2B0-ADD2A498708E}"/>
          </ac:picMkLst>
        </pc:picChg>
        <pc:picChg chg="add mod">
          <ac:chgData name="Malsha Fernando" userId="4ae21404-a829-4aed-88a7-64bfa03d9527" providerId="ADAL" clId="{1BCA5177-DC6A-4148-BD86-B1B6C36123E3}" dt="2022-09-28T06:02:21.433" v="290" actId="1076"/>
          <ac:picMkLst>
            <pc:docMk/>
            <pc:sldMk cId="0" sldId="266"/>
            <ac:picMk id="49156" creationId="{DA0E4B1F-67DB-9773-912A-9BC405683CDD}"/>
          </ac:picMkLst>
        </pc:picChg>
        <pc:picChg chg="add mod">
          <ac:chgData name="Malsha Fernando" userId="4ae21404-a829-4aed-88a7-64bfa03d9527" providerId="ADAL" clId="{1BCA5177-DC6A-4148-BD86-B1B6C36123E3}" dt="2022-09-28T06:02:18.591" v="289" actId="14100"/>
          <ac:picMkLst>
            <pc:docMk/>
            <pc:sldMk cId="0" sldId="266"/>
            <ac:picMk id="49158" creationId="{D9CA42FD-C21A-3448-2DB3-FDE4B8507D42}"/>
          </ac:picMkLst>
        </pc:picChg>
      </pc:sldChg>
      <pc:sldChg chg="delSp del delDesignElem">
        <pc:chgData name="Malsha Fernando" userId="4ae21404-a829-4aed-88a7-64bfa03d9527" providerId="ADAL" clId="{1BCA5177-DC6A-4148-BD86-B1B6C36123E3}" dt="2022-09-28T05:56:42.304" v="253" actId="47"/>
        <pc:sldMkLst>
          <pc:docMk/>
          <pc:sldMk cId="0" sldId="267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7"/>
            <ac:spMk id="73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7"/>
            <ac:spMk id="75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7"/>
            <ac:spMk id="79" creationId="{A9DA474E-6B91-4200-840F-0257B2358A75}"/>
          </ac:spMkLst>
        </pc:sp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67"/>
            <ac:picMk id="81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67"/>
            <ac:cxnSpMk id="77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67"/>
            <ac:cxnSpMk id="83" creationId="{FE1A49CE-B63D-457A-A180-1C883E1A63D2}"/>
          </ac:cxnSpMkLst>
        </pc:cxnChg>
      </pc:sldChg>
      <pc:sldChg chg="delSp modSp add del mod delDesignElem">
        <pc:chgData name="Malsha Fernando" userId="4ae21404-a829-4aed-88a7-64bfa03d9527" providerId="ADAL" clId="{1BCA5177-DC6A-4148-BD86-B1B6C36123E3}" dt="2022-09-28T06:12:48.458" v="369" actId="12269"/>
        <pc:sldMkLst>
          <pc:docMk/>
          <pc:sldMk cId="0" sldId="268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8"/>
            <ac:spMk id="73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8"/>
            <ac:spMk id="75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8"/>
            <ac:spMk id="79" creationId="{A9DA474E-6B91-4200-840F-0257B2358A75}"/>
          </ac:spMkLst>
        </pc:spChg>
        <pc:spChg chg="mod">
          <ac:chgData name="Malsha Fernando" userId="4ae21404-a829-4aed-88a7-64bfa03d9527" providerId="ADAL" clId="{1BCA5177-DC6A-4148-BD86-B1B6C36123E3}" dt="2022-09-28T05:40:41.972" v="73" actId="27636"/>
          <ac:spMkLst>
            <pc:docMk/>
            <pc:sldMk cId="0" sldId="268"/>
            <ac:spMk id="14338" creationId="{00000000-0000-0000-0000-000000000000}"/>
          </ac:spMkLst>
        </pc:spChg>
        <pc:graphicFrameChg chg="mod">
          <ac:chgData name="Malsha Fernando" userId="4ae21404-a829-4aed-88a7-64bfa03d9527" providerId="ADAL" clId="{1BCA5177-DC6A-4148-BD86-B1B6C36123E3}" dt="2022-09-28T06:12:48.458" v="369" actId="12269"/>
          <ac:graphicFrameMkLst>
            <pc:docMk/>
            <pc:sldMk cId="0" sldId="268"/>
            <ac:graphicFrameMk id="14341" creationId="{F484A3F7-655A-45B3-91EF-51E4D743AE42}"/>
          </ac:graphicFrameMkLst>
        </pc:graphicFrame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68"/>
            <ac:picMk id="81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68"/>
            <ac:cxnSpMk id="77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68"/>
            <ac:cxnSpMk id="83" creationId="{FE1A49CE-B63D-457A-A180-1C883E1A63D2}"/>
          </ac:cxnSpMkLst>
        </pc:cxnChg>
      </pc:sldChg>
      <pc:sldChg chg="delSp delDesignElem">
        <pc:chgData name="Malsha Fernando" userId="4ae21404-a829-4aed-88a7-64bfa03d9527" providerId="ADAL" clId="{1BCA5177-DC6A-4148-BD86-B1B6C36123E3}" dt="2022-09-28T05:39:02.282" v="28"/>
        <pc:sldMkLst>
          <pc:docMk/>
          <pc:sldMk cId="0" sldId="269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9"/>
            <ac:spMk id="73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9"/>
            <ac:spMk id="75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69"/>
            <ac:spMk id="79" creationId="{A9DA474E-6B91-4200-840F-0257B2358A75}"/>
          </ac:spMkLst>
        </pc:sp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69"/>
            <ac:picMk id="81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69"/>
            <ac:cxnSpMk id="77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69"/>
            <ac:cxnSpMk id="83" creationId="{FE1A49CE-B63D-457A-A180-1C883E1A63D2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6:13:09.323" v="372" actId="12269"/>
        <pc:sldMkLst>
          <pc:docMk/>
          <pc:sldMk cId="0" sldId="270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0"/>
            <ac:spMk id="73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0"/>
            <ac:spMk id="75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0"/>
            <ac:spMk id="79" creationId="{A9DA474E-6B91-4200-840F-0257B2358A75}"/>
          </ac:spMkLst>
        </pc:spChg>
        <pc:spChg chg="mod">
          <ac:chgData name="Malsha Fernando" userId="4ae21404-a829-4aed-88a7-64bfa03d9527" providerId="ADAL" clId="{1BCA5177-DC6A-4148-BD86-B1B6C36123E3}" dt="2022-09-28T05:40:41.972" v="74" actId="27636"/>
          <ac:spMkLst>
            <pc:docMk/>
            <pc:sldMk cId="0" sldId="270"/>
            <ac:spMk id="16386" creationId="{00000000-0000-0000-0000-000000000000}"/>
          </ac:spMkLst>
        </pc:spChg>
        <pc:graphicFrameChg chg="mod">
          <ac:chgData name="Malsha Fernando" userId="4ae21404-a829-4aed-88a7-64bfa03d9527" providerId="ADAL" clId="{1BCA5177-DC6A-4148-BD86-B1B6C36123E3}" dt="2022-09-28T06:13:09.323" v="372" actId="12269"/>
          <ac:graphicFrameMkLst>
            <pc:docMk/>
            <pc:sldMk cId="0" sldId="270"/>
            <ac:graphicFrameMk id="16389" creationId="{E3FD4329-D695-4489-81F9-2FAC6BD02D64}"/>
          </ac:graphicFrameMkLst>
        </pc:graphicFrame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70"/>
            <ac:picMk id="81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0"/>
            <ac:cxnSpMk id="77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0"/>
            <ac:cxnSpMk id="83" creationId="{FE1A49CE-B63D-457A-A180-1C883E1A63D2}"/>
          </ac:cxnSpMkLst>
        </pc:cxnChg>
      </pc:sldChg>
      <pc:sldChg chg="delSp modSp delDesignElem">
        <pc:chgData name="Malsha Fernando" userId="4ae21404-a829-4aed-88a7-64bfa03d9527" providerId="ADAL" clId="{1BCA5177-DC6A-4148-BD86-B1B6C36123E3}" dt="2022-09-28T06:13:43.583" v="376" actId="20577"/>
        <pc:sldMkLst>
          <pc:docMk/>
          <pc:sldMk cId="0" sldId="271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1"/>
            <ac:spMk id="73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1"/>
            <ac:spMk id="75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1"/>
            <ac:spMk id="79" creationId="{A9DA474E-6B91-4200-840F-0257B2358A75}"/>
          </ac:spMkLst>
        </pc:spChg>
        <pc:graphicFrameChg chg="mod">
          <ac:chgData name="Malsha Fernando" userId="4ae21404-a829-4aed-88a7-64bfa03d9527" providerId="ADAL" clId="{1BCA5177-DC6A-4148-BD86-B1B6C36123E3}" dt="2022-09-28T06:13:43.583" v="376" actId="20577"/>
          <ac:graphicFrameMkLst>
            <pc:docMk/>
            <pc:sldMk cId="0" sldId="271"/>
            <ac:graphicFrameMk id="17413" creationId="{E77BBDE6-06B9-44AB-82B2-BF94B61A86E5}"/>
          </ac:graphicFrameMkLst>
        </pc:graphicFrame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71"/>
            <ac:picMk id="81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1"/>
            <ac:cxnSpMk id="77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1"/>
            <ac:cxnSpMk id="83" creationId="{FE1A49CE-B63D-457A-A180-1C883E1A63D2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58:26.364" v="268" actId="14100"/>
        <pc:sldMkLst>
          <pc:docMk/>
          <pc:sldMk cId="0" sldId="272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2"/>
            <ac:spMk id="72" creationId="{29C51009-A09A-4689-8E6C-F8FC99E6A840}"/>
          </ac:spMkLst>
        </pc:spChg>
        <pc:spChg chg="mod">
          <ac:chgData name="Malsha Fernando" userId="4ae21404-a829-4aed-88a7-64bfa03d9527" providerId="ADAL" clId="{1BCA5177-DC6A-4148-BD86-B1B6C36123E3}" dt="2022-09-28T05:58:26.364" v="268" actId="14100"/>
          <ac:spMkLst>
            <pc:docMk/>
            <pc:sldMk cId="0" sldId="272"/>
            <ac:spMk id="10242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5:58:22.735" v="267" actId="14100"/>
          <ac:spMkLst>
            <pc:docMk/>
            <pc:sldMk cId="0" sldId="272"/>
            <ac:spMk id="10243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2"/>
            <ac:cxnSpMk id="74" creationId="{9EC65442-F244-409C-BF44-C5D6472E810A}"/>
          </ac:cxnSpMkLst>
        </pc:cxnChg>
      </pc:sldChg>
      <pc:sldChg chg="modSp mod">
        <pc:chgData name="Malsha Fernando" userId="4ae21404-a829-4aed-88a7-64bfa03d9527" providerId="ADAL" clId="{1BCA5177-DC6A-4148-BD86-B1B6C36123E3}" dt="2022-09-28T05:39:02.530" v="39" actId="27636"/>
        <pc:sldMkLst>
          <pc:docMk/>
          <pc:sldMk cId="0" sldId="273"/>
        </pc:sldMkLst>
        <pc:spChg chg="mod">
          <ac:chgData name="Malsha Fernando" userId="4ae21404-a829-4aed-88a7-64bfa03d9527" providerId="ADAL" clId="{1BCA5177-DC6A-4148-BD86-B1B6C36123E3}" dt="2022-09-28T05:39:02.530" v="39" actId="27636"/>
          <ac:spMkLst>
            <pc:docMk/>
            <pc:sldMk cId="0" sldId="273"/>
            <ac:spMk id="18434" creationId="{00000000-0000-0000-0000-000000000000}"/>
          </ac:spMkLst>
        </pc:spChg>
      </pc:sldChg>
      <pc:sldChg chg="addSp delSp modSp mod">
        <pc:chgData name="Malsha Fernando" userId="4ae21404-a829-4aed-88a7-64bfa03d9527" providerId="ADAL" clId="{1BCA5177-DC6A-4148-BD86-B1B6C36123E3}" dt="2022-09-28T10:33:19.876" v="789" actId="11"/>
        <pc:sldMkLst>
          <pc:docMk/>
          <pc:sldMk cId="0" sldId="274"/>
        </pc:sldMkLst>
        <pc:spChg chg="add del mod">
          <ac:chgData name="Malsha Fernando" userId="4ae21404-a829-4aed-88a7-64bfa03d9527" providerId="ADAL" clId="{1BCA5177-DC6A-4148-BD86-B1B6C36123E3}" dt="2022-09-28T06:09:47.301" v="338" actId="767"/>
          <ac:spMkLst>
            <pc:docMk/>
            <pc:sldMk cId="0" sldId="274"/>
            <ac:spMk id="2" creationId="{7A326CFD-21BF-1419-EE56-BF6BC2A70F0F}"/>
          </ac:spMkLst>
        </pc:spChg>
        <pc:spChg chg="add mod">
          <ac:chgData name="Malsha Fernando" userId="4ae21404-a829-4aed-88a7-64bfa03d9527" providerId="ADAL" clId="{1BCA5177-DC6A-4148-BD86-B1B6C36123E3}" dt="2022-09-28T10:33:19.876" v="789" actId="11"/>
          <ac:spMkLst>
            <pc:docMk/>
            <pc:sldMk cId="0" sldId="274"/>
            <ac:spMk id="3" creationId="{255C6E47-3798-8D8A-EEEC-1867ED67DE6D}"/>
          </ac:spMkLst>
        </pc:spChg>
        <pc:spChg chg="mod">
          <ac:chgData name="Malsha Fernando" userId="4ae21404-a829-4aed-88a7-64bfa03d9527" providerId="ADAL" clId="{1BCA5177-DC6A-4148-BD86-B1B6C36123E3}" dt="2022-09-28T05:40:41.972" v="71" actId="27636"/>
          <ac:spMkLst>
            <pc:docMk/>
            <pc:sldMk cId="0" sldId="274"/>
            <ac:spMk id="12290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10:32:41.356" v="786" actId="12"/>
          <ac:spMkLst>
            <pc:docMk/>
            <pc:sldMk cId="0" sldId="274"/>
            <ac:spMk id="12298" creationId="{00000000-0000-0000-0000-000000000000}"/>
          </ac:spMkLst>
        </pc:spChg>
      </pc:sldChg>
      <pc:sldChg chg="modSp del mod">
        <pc:chgData name="Malsha Fernando" userId="4ae21404-a829-4aed-88a7-64bfa03d9527" providerId="ADAL" clId="{1BCA5177-DC6A-4148-BD86-B1B6C36123E3}" dt="2022-09-28T06:11:54.007" v="365" actId="47"/>
        <pc:sldMkLst>
          <pc:docMk/>
          <pc:sldMk cId="0" sldId="275"/>
        </pc:sldMkLst>
        <pc:spChg chg="mod">
          <ac:chgData name="Malsha Fernando" userId="4ae21404-a829-4aed-88a7-64bfa03d9527" providerId="ADAL" clId="{1BCA5177-DC6A-4148-BD86-B1B6C36123E3}" dt="2022-09-28T05:40:41.972" v="72" actId="27636"/>
          <ac:spMkLst>
            <pc:docMk/>
            <pc:sldMk cId="0" sldId="275"/>
            <ac:spMk id="13314" creationId="{00000000-0000-0000-0000-000000000000}"/>
          </ac:spMkLst>
        </pc:spChg>
      </pc:sldChg>
      <pc:sldChg chg="delSp modSp delDesignElem">
        <pc:chgData name="Malsha Fernando" userId="4ae21404-a829-4aed-88a7-64bfa03d9527" providerId="ADAL" clId="{1BCA5177-DC6A-4148-BD86-B1B6C36123E3}" dt="2022-09-28T05:56:24.332" v="252" actId="12100"/>
        <pc:sldMkLst>
          <pc:docMk/>
          <pc:sldMk cId="0" sldId="276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6"/>
            <ac:spMk id="73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6"/>
            <ac:spMk id="75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6"/>
            <ac:spMk id="79" creationId="{A9DA474E-6B91-4200-840F-0257B2358A75}"/>
          </ac:spMkLst>
        </pc:spChg>
        <pc:graphicFrameChg chg="mod">
          <ac:chgData name="Malsha Fernando" userId="4ae21404-a829-4aed-88a7-64bfa03d9527" providerId="ADAL" clId="{1BCA5177-DC6A-4148-BD86-B1B6C36123E3}" dt="2022-09-28T05:56:24.332" v="252" actId="12100"/>
          <ac:graphicFrameMkLst>
            <pc:docMk/>
            <pc:sldMk cId="0" sldId="276"/>
            <ac:graphicFrameMk id="5125" creationId="{10A3A34B-14A8-4549-B2CF-B9147A605E72}"/>
          </ac:graphicFrameMkLst>
        </pc:graphicFrame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76"/>
            <ac:picMk id="81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6"/>
            <ac:cxnSpMk id="77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6"/>
            <ac:cxnSpMk id="83" creationId="{FE1A49CE-B63D-457A-A180-1C883E1A63D2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39:13.866" v="47" actId="27636"/>
        <pc:sldMkLst>
          <pc:docMk/>
          <pc:sldMk cId="0" sldId="277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7"/>
            <ac:spMk id="72" creationId="{29C51009-A09A-4689-8E6C-F8FC99E6A840}"/>
          </ac:spMkLst>
        </pc:spChg>
        <pc:spChg chg="mod">
          <ac:chgData name="Malsha Fernando" userId="4ae21404-a829-4aed-88a7-64bfa03d9527" providerId="ADAL" clId="{1BCA5177-DC6A-4148-BD86-B1B6C36123E3}" dt="2022-09-28T05:39:13.866" v="47" actId="27636"/>
          <ac:spMkLst>
            <pc:docMk/>
            <pc:sldMk cId="0" sldId="277"/>
            <ac:spMk id="7171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7"/>
            <ac:cxnSpMk id="74" creationId="{9EC65442-F244-409C-BF44-C5D6472E810A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44:59.933" v="117" actId="20577"/>
        <pc:sldMkLst>
          <pc:docMk/>
          <pc:sldMk cId="0" sldId="278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8"/>
            <ac:spMk id="79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8"/>
            <ac:spMk id="81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8"/>
            <ac:spMk id="85" creationId="{A9DA474E-6B91-4200-840F-0257B2358A75}"/>
          </ac:spMkLst>
        </pc:spChg>
        <pc:graphicFrameChg chg="mod">
          <ac:chgData name="Malsha Fernando" userId="4ae21404-a829-4aed-88a7-64bfa03d9527" providerId="ADAL" clId="{1BCA5177-DC6A-4148-BD86-B1B6C36123E3}" dt="2022-09-28T05:44:59.933" v="117" actId="20577"/>
          <ac:graphicFrameMkLst>
            <pc:docMk/>
            <pc:sldMk cId="0" sldId="278"/>
            <ac:graphicFrameMk id="5132" creationId="{3001956B-725A-4965-9EE8-14A766710E25}"/>
          </ac:graphicFrameMkLst>
        </pc:graphicFrame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78"/>
            <ac:picMk id="87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8"/>
            <ac:cxnSpMk id="83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8"/>
            <ac:cxnSpMk id="89" creationId="{FE1A49CE-B63D-457A-A180-1C883E1A63D2}"/>
          </ac:cxnSpMkLst>
        </pc:cxnChg>
      </pc:sldChg>
      <pc:sldChg chg="delSp del delDesignElem">
        <pc:chgData name="Malsha Fernando" userId="4ae21404-a829-4aed-88a7-64bfa03d9527" providerId="ADAL" clId="{1BCA5177-DC6A-4148-BD86-B1B6C36123E3}" dt="2022-09-28T05:50:04.247" v="144" actId="47"/>
        <pc:sldMkLst>
          <pc:docMk/>
          <pc:sldMk cId="0" sldId="279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9"/>
            <ac:spMk id="79" creationId="{0CABCAE3-64FC-4149-819F-2C1812824154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9"/>
            <ac:spMk id="87" creationId="{9AB26DBC-1F7F-4AC0-A88C-69712701E629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9"/>
            <ac:spMk id="89" creationId="{6F099884-7695-4976-8EBD-ECB5AF05355F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79"/>
            <ac:spMk id="95" creationId="{74163961-0280-48BA-BC84-97E03B009955}"/>
          </ac:spMkLst>
        </pc:spChg>
        <pc:grpChg chg="del">
          <ac:chgData name="Malsha Fernando" userId="4ae21404-a829-4aed-88a7-64bfa03d9527" providerId="ADAL" clId="{1BCA5177-DC6A-4148-BD86-B1B6C36123E3}" dt="2022-09-28T05:39:02.282" v="28"/>
          <ac:grpSpMkLst>
            <pc:docMk/>
            <pc:sldMk cId="0" sldId="279"/>
            <ac:grpSpMk id="91" creationId="{32F6B6B9-C579-41A6-A7D1-A7AB4AA6D233}"/>
          </ac:grpSpMkLst>
        </pc:grp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79"/>
            <ac:picMk id="81" creationId="{012FDCFE-9AD2-4D8A-8CBF-B3AA37EBF6DD}"/>
          </ac:picMkLst>
        </pc:pic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79"/>
            <ac:picMk id="99" creationId="{FC7852F8-6371-4D0E-ADF1-AD67B8FD8F9E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9"/>
            <ac:cxnSpMk id="83" creationId="{FBD463FC-4CA8-4FF4-85A3-AF9F4B98D210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9"/>
            <ac:cxnSpMk id="85" creationId="{BECF35C3-8B44-4F4B-BD25-4C01823DB22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9"/>
            <ac:cxnSpMk id="97" creationId="{BFAC20BB-5902-4D8F-9A2A-E4B516EF39DE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79"/>
            <ac:cxnSpMk id="101" creationId="{60356817-A471-4572-AE96-579F6D6BFD9B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45:50.177" v="133" actId="14100"/>
        <pc:sldMkLst>
          <pc:docMk/>
          <pc:sldMk cId="0" sldId="280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0"/>
            <ac:spMk id="78" creationId="{29C51009-A09A-4689-8E6C-F8FC99E6A840}"/>
          </ac:spMkLst>
        </pc:spChg>
        <pc:spChg chg="mod">
          <ac:chgData name="Malsha Fernando" userId="4ae21404-a829-4aed-88a7-64bfa03d9527" providerId="ADAL" clId="{1BCA5177-DC6A-4148-BD86-B1B6C36123E3}" dt="2022-09-28T05:45:50.177" v="133" actId="14100"/>
          <ac:spMkLst>
            <pc:docMk/>
            <pc:sldMk cId="0" sldId="280"/>
            <ac:spMk id="5122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5:45:29.446" v="129" actId="20577"/>
          <ac:spMkLst>
            <pc:docMk/>
            <pc:sldMk cId="0" sldId="280"/>
            <ac:spMk id="5123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0"/>
            <ac:cxnSpMk id="80" creationId="{9EC65442-F244-409C-BF44-C5D6472E810A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46:22.038" v="134" actId="6549"/>
        <pc:sldMkLst>
          <pc:docMk/>
          <pc:sldMk cId="0" sldId="281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1"/>
            <ac:spMk id="78" creationId="{29C51009-A09A-4689-8E6C-F8FC99E6A840}"/>
          </ac:spMkLst>
        </pc:spChg>
        <pc:spChg chg="mod">
          <ac:chgData name="Malsha Fernando" userId="4ae21404-a829-4aed-88a7-64bfa03d9527" providerId="ADAL" clId="{1BCA5177-DC6A-4148-BD86-B1B6C36123E3}" dt="2022-09-28T05:46:22.038" v="134" actId="6549"/>
          <ac:spMkLst>
            <pc:docMk/>
            <pc:sldMk cId="0" sldId="281"/>
            <ac:spMk id="5123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1"/>
            <ac:cxnSpMk id="80" creationId="{9EC65442-F244-409C-BF44-C5D6472E810A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46:44.294" v="137" actId="20577"/>
        <pc:sldMkLst>
          <pc:docMk/>
          <pc:sldMk cId="0" sldId="284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4"/>
            <ac:spMk id="78" creationId="{29C51009-A09A-4689-8E6C-F8FC99E6A840}"/>
          </ac:spMkLst>
        </pc:spChg>
        <pc:spChg chg="mod">
          <ac:chgData name="Malsha Fernando" userId="4ae21404-a829-4aed-88a7-64bfa03d9527" providerId="ADAL" clId="{1BCA5177-DC6A-4148-BD86-B1B6C36123E3}" dt="2022-09-28T05:46:44.294" v="137" actId="20577"/>
          <ac:spMkLst>
            <pc:docMk/>
            <pc:sldMk cId="0" sldId="284"/>
            <ac:spMk id="5123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4"/>
            <ac:cxnSpMk id="80" creationId="{9EC65442-F244-409C-BF44-C5D6472E810A}"/>
          </ac:cxnSpMkLst>
        </pc:cxnChg>
      </pc:sldChg>
      <pc:sldChg chg="modSp del mod">
        <pc:chgData name="Malsha Fernando" userId="4ae21404-a829-4aed-88a7-64bfa03d9527" providerId="ADAL" clId="{1BCA5177-DC6A-4148-BD86-B1B6C36123E3}" dt="2022-09-28T05:49:40.424" v="141" actId="47"/>
        <pc:sldMkLst>
          <pc:docMk/>
          <pc:sldMk cId="0" sldId="285"/>
        </pc:sldMkLst>
        <pc:spChg chg="mod">
          <ac:chgData name="Malsha Fernando" userId="4ae21404-a829-4aed-88a7-64bfa03d9527" providerId="ADAL" clId="{1BCA5177-DC6A-4148-BD86-B1B6C36123E3}" dt="2022-09-28T05:47:57.090" v="138" actId="20577"/>
          <ac:spMkLst>
            <pc:docMk/>
            <pc:sldMk cId="0" sldId="285"/>
            <ac:spMk id="5122" creationId="{00000000-0000-0000-0000-000000000000}"/>
          </ac:spMkLst>
        </pc:spChg>
        <pc:graphicFrameChg chg="mod">
          <ac:chgData name="Malsha Fernando" userId="4ae21404-a829-4aed-88a7-64bfa03d9527" providerId="ADAL" clId="{1BCA5177-DC6A-4148-BD86-B1B6C36123E3}" dt="2022-09-28T05:48:09.179" v="140"/>
          <ac:graphicFrameMkLst>
            <pc:docMk/>
            <pc:sldMk cId="0" sldId="285"/>
            <ac:graphicFrameMk id="48130" creationId="{00000000-0000-0000-0000-000000000000}"/>
          </ac:graphicFrameMkLst>
        </pc:graphicFrameChg>
      </pc:sldChg>
      <pc:sldChg chg="delSp modSp del mod delDesignElem">
        <pc:chgData name="Malsha Fernando" userId="4ae21404-a829-4aed-88a7-64bfa03d9527" providerId="ADAL" clId="{1BCA5177-DC6A-4148-BD86-B1B6C36123E3}" dt="2022-09-28T05:49:41.369" v="142" actId="47"/>
        <pc:sldMkLst>
          <pc:docMk/>
          <pc:sldMk cId="0" sldId="286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6"/>
            <ac:spMk id="79" creationId="{482E7304-2AC2-4A5C-924D-A6AC3FFC5EAC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6"/>
            <ac:spMk id="83" creationId="{A3C183B1-1D4B-4E3D-A02E-A426E3BFA016}"/>
          </ac:spMkLst>
        </pc:spChg>
        <pc:spChg chg="mod">
          <ac:chgData name="Malsha Fernando" userId="4ae21404-a829-4aed-88a7-64bfa03d9527" providerId="ADAL" clId="{1BCA5177-DC6A-4148-BD86-B1B6C36123E3}" dt="2022-09-28T05:40:41.855" v="64" actId="27636"/>
          <ac:spMkLst>
            <pc:docMk/>
            <pc:sldMk cId="0" sldId="286"/>
            <ac:spMk id="5122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6"/>
            <ac:cxnSpMk id="81" creationId="{D259FEF2-F6A5-442F-BA10-4E39EECD0ABE}"/>
          </ac:cxnSpMkLst>
        </pc:cxnChg>
      </pc:sldChg>
      <pc:sldChg chg="delSp modSp del mod delDesignElem">
        <pc:chgData name="Malsha Fernando" userId="4ae21404-a829-4aed-88a7-64bfa03d9527" providerId="ADAL" clId="{1BCA5177-DC6A-4148-BD86-B1B6C36123E3}" dt="2022-09-28T05:49:49.252" v="143" actId="47"/>
        <pc:sldMkLst>
          <pc:docMk/>
          <pc:sldMk cId="0" sldId="287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7"/>
            <ac:spMk id="79" creationId="{482E7304-2AC2-4A5C-924D-A6AC3FFC5EAC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7"/>
            <ac:spMk id="83" creationId="{A3C183B1-1D4B-4E3D-A02E-A426E3BFA016}"/>
          </ac:spMkLst>
        </pc:spChg>
        <pc:spChg chg="mod">
          <ac:chgData name="Malsha Fernando" userId="4ae21404-a829-4aed-88a7-64bfa03d9527" providerId="ADAL" clId="{1BCA5177-DC6A-4148-BD86-B1B6C36123E3}" dt="2022-09-28T05:40:41.855" v="65" actId="27636"/>
          <ac:spMkLst>
            <pc:docMk/>
            <pc:sldMk cId="0" sldId="287"/>
            <ac:spMk id="5122" creationId="{00000000-0000-0000-0000-000000000000}"/>
          </ac:spMkLst>
        </pc:sp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7"/>
            <ac:cxnSpMk id="81" creationId="{D259FEF2-F6A5-442F-BA10-4E39EECD0ABE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41:12.554" v="76" actId="12269"/>
        <pc:sldMkLst>
          <pc:docMk/>
          <pc:sldMk cId="0" sldId="288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8"/>
            <ac:spMk id="73" creationId="{32D32A60-013B-47A8-8833-D2424080917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8"/>
            <ac:spMk id="75" creationId="{AE27932B-B694-4C4C-90D7-A0333A7C5876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8"/>
            <ac:spMk id="79" creationId="{A9DA474E-6B91-4200-840F-0257B2358A75}"/>
          </ac:spMkLst>
        </pc:spChg>
        <pc:spChg chg="mod">
          <ac:chgData name="Malsha Fernando" userId="4ae21404-a829-4aed-88a7-64bfa03d9527" providerId="ADAL" clId="{1BCA5177-DC6A-4148-BD86-B1B6C36123E3}" dt="2022-09-28T05:40:52.501" v="75" actId="14100"/>
          <ac:spMkLst>
            <pc:docMk/>
            <pc:sldMk cId="0" sldId="288"/>
            <ac:spMk id="4098" creationId="{00000000-0000-0000-0000-000000000000}"/>
          </ac:spMkLst>
        </pc:spChg>
        <pc:graphicFrameChg chg="mod">
          <ac:chgData name="Malsha Fernando" userId="4ae21404-a829-4aed-88a7-64bfa03d9527" providerId="ADAL" clId="{1BCA5177-DC6A-4148-BD86-B1B6C36123E3}" dt="2022-09-28T05:41:12.554" v="76" actId="12269"/>
          <ac:graphicFrameMkLst>
            <pc:docMk/>
            <pc:sldMk cId="0" sldId="288"/>
            <ac:graphicFrameMk id="4101" creationId="{386622DB-716E-482C-A937-9465E6BEC93D}"/>
          </ac:graphicFrameMkLst>
        </pc:graphicFrame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88"/>
            <ac:picMk id="81" creationId="{DF63C9AD-AE6E-4512-8171-91612E84CCF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8"/>
            <ac:cxnSpMk id="77" creationId="{9EBB0476-5CF0-4F44-8D68-5D42D7AEE43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8"/>
            <ac:cxnSpMk id="83" creationId="{FE1A49CE-B63D-457A-A180-1C883E1A63D2}"/>
          </ac:cxnSpMkLst>
        </pc:cxnChg>
      </pc:sldChg>
      <pc:sldChg chg="delSp del delDesignElem">
        <pc:chgData name="Malsha Fernando" userId="4ae21404-a829-4aed-88a7-64bfa03d9527" providerId="ADAL" clId="{1BCA5177-DC6A-4148-BD86-B1B6C36123E3}" dt="2022-09-28T05:56:49.482" v="254" actId="47"/>
        <pc:sldMkLst>
          <pc:docMk/>
          <pc:sldMk cId="0" sldId="289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9"/>
            <ac:spMk id="74" creationId="{0CABCAE3-64FC-4149-819F-2C1812824154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9"/>
            <ac:spMk id="82" creationId="{D0712110-0BC1-4B31-B3BB-63B44222E87F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89"/>
            <ac:spMk id="84" creationId="{4466B5F3-C053-4580-B04A-1EF949888280}"/>
          </ac:spMkLst>
        </pc:sp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89"/>
            <ac:picMk id="76" creationId="{012FDCFE-9AD2-4D8A-8CBF-B3AA37EBF6DD}"/>
          </ac:picMkLst>
        </pc:pic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89"/>
            <ac:picMk id="88" creationId="{25CED634-E2D0-4AB7-96DD-816C9B52C5CF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9"/>
            <ac:cxnSpMk id="78" creationId="{FBD463FC-4CA8-4FF4-85A3-AF9F4B98D210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9"/>
            <ac:cxnSpMk id="80" creationId="{BECF35C3-8B44-4F4B-BD25-4C01823DB22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9"/>
            <ac:cxnSpMk id="86" creationId="{FA6123F2-4B61-414F-A7E5-5B7828EACAE2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89"/>
            <ac:cxnSpMk id="90" creationId="{FCDDCDFB-696D-4FDF-9B58-24F71B7C37BC}"/>
          </ac:cxnSpMkLst>
        </pc:cxnChg>
      </pc:sldChg>
      <pc:sldChg chg="modSp mod">
        <pc:chgData name="Malsha Fernando" userId="4ae21404-a829-4aed-88a7-64bfa03d9527" providerId="ADAL" clId="{1BCA5177-DC6A-4148-BD86-B1B6C36123E3}" dt="2022-09-28T05:50:36.834" v="156" actId="20577"/>
        <pc:sldMkLst>
          <pc:docMk/>
          <pc:sldMk cId="0" sldId="290"/>
        </pc:sldMkLst>
        <pc:spChg chg="mod">
          <ac:chgData name="Malsha Fernando" userId="4ae21404-a829-4aed-88a7-64bfa03d9527" providerId="ADAL" clId="{1BCA5177-DC6A-4148-BD86-B1B6C36123E3}" dt="2022-09-28T05:50:36.834" v="156" actId="20577"/>
          <ac:spMkLst>
            <pc:docMk/>
            <pc:sldMk cId="0" sldId="290"/>
            <ac:spMk id="5122" creationId="{00000000-0000-0000-0000-000000000000}"/>
          </ac:spMkLst>
        </pc:spChg>
      </pc:sldChg>
      <pc:sldChg chg="delSp modSp mod delDesignElem">
        <pc:chgData name="Malsha Fernando" userId="4ae21404-a829-4aed-88a7-64bfa03d9527" providerId="ADAL" clId="{1BCA5177-DC6A-4148-BD86-B1B6C36123E3}" dt="2022-09-28T05:50:44.094" v="162" actId="20577"/>
        <pc:sldMkLst>
          <pc:docMk/>
          <pc:sldMk cId="0" sldId="291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1"/>
            <ac:spMk id="77" creationId="{0CABCAE3-64FC-4149-819F-2C1812824154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1"/>
            <ac:spMk id="85" creationId="{D0712110-0BC1-4B31-B3BB-63B44222E87F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1"/>
            <ac:spMk id="87" creationId="{4466B5F3-C053-4580-B04A-1EF949888280}"/>
          </ac:spMkLst>
        </pc:spChg>
        <pc:spChg chg="mod">
          <ac:chgData name="Malsha Fernando" userId="4ae21404-a829-4aed-88a7-64bfa03d9527" providerId="ADAL" clId="{1BCA5177-DC6A-4148-BD86-B1B6C36123E3}" dt="2022-09-28T05:50:44.094" v="162" actId="20577"/>
          <ac:spMkLst>
            <pc:docMk/>
            <pc:sldMk cId="0" sldId="291"/>
            <ac:spMk id="5122" creationId="{00000000-0000-0000-0000-000000000000}"/>
          </ac:spMkLst>
        </pc:sp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91"/>
            <ac:picMk id="79" creationId="{012FDCFE-9AD2-4D8A-8CBF-B3AA37EBF6DD}"/>
          </ac:picMkLst>
        </pc:pic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91"/>
            <ac:picMk id="91" creationId="{25CED634-E2D0-4AB7-96DD-816C9B52C5CF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1"/>
            <ac:cxnSpMk id="81" creationId="{FBD463FC-4CA8-4FF4-85A3-AF9F4B98D210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1"/>
            <ac:cxnSpMk id="83" creationId="{BECF35C3-8B44-4F4B-BD25-4C01823DB22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1"/>
            <ac:cxnSpMk id="89" creationId="{FA6123F2-4B61-414F-A7E5-5B7828EACAE2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1"/>
            <ac:cxnSpMk id="93" creationId="{FCDDCDFB-696D-4FDF-9B58-24F71B7C37BC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54:17.770" v="242" actId="20577"/>
        <pc:sldMkLst>
          <pc:docMk/>
          <pc:sldMk cId="0" sldId="292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2"/>
            <ac:spMk id="137" creationId="{EEA869E1-F851-4A52-92F5-77E592B76A5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2"/>
            <ac:spMk id="145" creationId="{BD89ECFB-8421-4BB8-A23D-8B8D151F8959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2"/>
            <ac:spMk id="147" creationId="{44911EB7-93CE-44FF-973F-B25ECF5DF58C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2"/>
            <ac:spMk id="155" creationId="{4E4C1088-922B-4744-BB37-5D47AEA43D4D}"/>
          </ac:spMkLst>
        </pc:spChg>
        <pc:spChg chg="mod">
          <ac:chgData name="Malsha Fernando" userId="4ae21404-a829-4aed-88a7-64bfa03d9527" providerId="ADAL" clId="{1BCA5177-DC6A-4148-BD86-B1B6C36123E3}" dt="2022-09-28T05:54:17.770" v="242" actId="20577"/>
          <ac:spMkLst>
            <pc:docMk/>
            <pc:sldMk cId="0" sldId="292"/>
            <ac:spMk id="5122" creationId="{00000000-0000-0000-0000-000000000000}"/>
          </ac:spMkLst>
        </pc:spChg>
        <pc:grpChg chg="del">
          <ac:chgData name="Malsha Fernando" userId="4ae21404-a829-4aed-88a7-64bfa03d9527" providerId="ADAL" clId="{1BCA5177-DC6A-4148-BD86-B1B6C36123E3}" dt="2022-09-28T05:39:02.282" v="28"/>
          <ac:grpSpMkLst>
            <pc:docMk/>
            <pc:sldMk cId="0" sldId="292"/>
            <ac:grpSpMk id="151" creationId="{34B79B4F-74AA-4B58-BBD2-2C3804928DFD}"/>
          </ac:grpSpMkLst>
        </pc:grp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92"/>
            <ac:picMk id="139" creationId="{B083AD55-8296-44BD-8E14-DD2DDBC351B0}"/>
          </ac:picMkLst>
        </pc:pic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92"/>
            <ac:picMk id="157" creationId="{15621CD7-6951-4B76-949B-6D851A2BE4D4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2"/>
            <ac:cxnSpMk id="141" creationId="{2BF46B26-15FC-4C5A-94FA-AE9ED64B5C20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2"/>
            <ac:cxnSpMk id="143" creationId="{912F6065-5345-44BD-B66E-5487CCD7A9B9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2"/>
            <ac:cxnSpMk id="149" creationId="{72870A17-34CA-4FF4-8777-CE7D7B986B76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2"/>
            <ac:cxnSpMk id="159" creationId="{7AD09E24-F963-4867-8AA6-3D2F8D3C8AAF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57:05.882" v="257" actId="14100"/>
        <pc:sldMkLst>
          <pc:docMk/>
          <pc:sldMk cId="0" sldId="293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3"/>
            <ac:spMk id="73" creationId="{1C2A4B30-77D7-4FFB-8B53-A88BD68CABD2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3"/>
            <ac:spMk id="77" creationId="{01E4D783-AD45-49E7-B6C7-BBACB8290688}"/>
          </ac:spMkLst>
        </pc:spChg>
        <pc:spChg chg="mod">
          <ac:chgData name="Malsha Fernando" userId="4ae21404-a829-4aed-88a7-64bfa03d9527" providerId="ADAL" clId="{1BCA5177-DC6A-4148-BD86-B1B6C36123E3}" dt="2022-09-28T05:57:01.791" v="255" actId="1076"/>
          <ac:spMkLst>
            <pc:docMk/>
            <pc:sldMk cId="0" sldId="293"/>
            <ac:spMk id="6146" creationId="{00000000-0000-0000-0000-000000000000}"/>
          </ac:spMkLst>
        </pc:spChg>
        <pc:picChg chg="mod">
          <ac:chgData name="Malsha Fernando" userId="4ae21404-a829-4aed-88a7-64bfa03d9527" providerId="ADAL" clId="{1BCA5177-DC6A-4148-BD86-B1B6C36123E3}" dt="2022-09-28T05:57:05.882" v="257" actId="14100"/>
          <ac:picMkLst>
            <pc:docMk/>
            <pc:sldMk cId="0" sldId="293"/>
            <ac:picMk id="50178" creationId="{00000000-0000-0000-0000-000000000000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3"/>
            <ac:cxnSpMk id="75" creationId="{373AAE2E-5D6B-4952-A4BB-546C49F8DE4B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50:30.406" v="150" actId="20577"/>
        <pc:sldMkLst>
          <pc:docMk/>
          <pc:sldMk cId="0" sldId="294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4"/>
            <ac:spMk id="79" creationId="{E724B9E8-02C8-4B2E-8770-A00A67760DF0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4"/>
            <ac:spMk id="87" creationId="{0F28EA84-13B4-4494-A4D3-8DE462FF0E6B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4"/>
            <ac:spMk id="89" creationId="{6BEB1B24-66CE-4D63-A39D-2D1B481DF95E}"/>
          </ac:spMkLst>
        </pc:spChg>
        <pc:spChg chg="mod">
          <ac:chgData name="Malsha Fernando" userId="4ae21404-a829-4aed-88a7-64bfa03d9527" providerId="ADAL" clId="{1BCA5177-DC6A-4148-BD86-B1B6C36123E3}" dt="2022-09-28T05:50:30.406" v="150" actId="20577"/>
          <ac:spMkLst>
            <pc:docMk/>
            <pc:sldMk cId="0" sldId="294"/>
            <ac:spMk id="5122" creationId="{00000000-0000-0000-0000-000000000000}"/>
          </ac:spMkLst>
        </pc:sp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94"/>
            <ac:picMk id="81" creationId="{7B8AE548-0BFA-4792-9962-3375923C7635}"/>
          </ac:picMkLst>
        </pc:pic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94"/>
            <ac:picMk id="93" creationId="{E7233926-059A-41AD-A9F2-56552CF4FF6B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4"/>
            <ac:cxnSpMk id="83" creationId="{67639EF4-FA83-4D85-90FE-B831AF283896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4"/>
            <ac:cxnSpMk id="85" creationId="{CC87E76A-8F50-413D-9BFC-C5A1525BD9BC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4"/>
            <ac:cxnSpMk id="91" creationId="{78DE337D-1DBA-4536-8145-B43EE65C747D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4"/>
            <ac:cxnSpMk id="95" creationId="{C13C145E-93D4-481E-92DC-736D9EBA37FC}"/>
          </ac:cxnSpMkLst>
        </pc:cxnChg>
      </pc:sldChg>
      <pc:sldChg chg="delSp modSp mod delDesignElem">
        <pc:chgData name="Malsha Fernando" userId="4ae21404-a829-4aed-88a7-64bfa03d9527" providerId="ADAL" clId="{1BCA5177-DC6A-4148-BD86-B1B6C36123E3}" dt="2022-09-28T05:54:25.117" v="248" actId="20577"/>
        <pc:sldMkLst>
          <pc:docMk/>
          <pc:sldMk cId="0" sldId="295"/>
        </pc:sldMkLst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5"/>
            <ac:spMk id="135" creationId="{0CABCAE3-64FC-4149-819F-2C1812824154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5"/>
            <ac:spMk id="143" creationId="{D0712110-0BC1-4B31-B3BB-63B44222E87F}"/>
          </ac:spMkLst>
        </pc:spChg>
        <pc:spChg chg="del">
          <ac:chgData name="Malsha Fernando" userId="4ae21404-a829-4aed-88a7-64bfa03d9527" providerId="ADAL" clId="{1BCA5177-DC6A-4148-BD86-B1B6C36123E3}" dt="2022-09-28T05:39:02.282" v="28"/>
          <ac:spMkLst>
            <pc:docMk/>
            <pc:sldMk cId="0" sldId="295"/>
            <ac:spMk id="145" creationId="{4466B5F3-C053-4580-B04A-1EF949888280}"/>
          </ac:spMkLst>
        </pc:spChg>
        <pc:spChg chg="mod">
          <ac:chgData name="Malsha Fernando" userId="4ae21404-a829-4aed-88a7-64bfa03d9527" providerId="ADAL" clId="{1BCA5177-DC6A-4148-BD86-B1B6C36123E3}" dt="2022-09-28T05:54:25.117" v="248" actId="20577"/>
          <ac:spMkLst>
            <pc:docMk/>
            <pc:sldMk cId="0" sldId="295"/>
            <ac:spMk id="5122" creationId="{00000000-0000-0000-0000-000000000000}"/>
          </ac:spMkLst>
        </pc:sp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95"/>
            <ac:picMk id="137" creationId="{012FDCFE-9AD2-4D8A-8CBF-B3AA37EBF6DD}"/>
          </ac:picMkLst>
        </pc:picChg>
        <pc:picChg chg="del">
          <ac:chgData name="Malsha Fernando" userId="4ae21404-a829-4aed-88a7-64bfa03d9527" providerId="ADAL" clId="{1BCA5177-DC6A-4148-BD86-B1B6C36123E3}" dt="2022-09-28T05:39:02.282" v="28"/>
          <ac:picMkLst>
            <pc:docMk/>
            <pc:sldMk cId="0" sldId="295"/>
            <ac:picMk id="149" creationId="{25CED634-E2D0-4AB7-96DD-816C9B52C5CF}"/>
          </ac:picMkLst>
        </pc:pic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5"/>
            <ac:cxnSpMk id="139" creationId="{FBD463FC-4CA8-4FF4-85A3-AF9F4B98D210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5"/>
            <ac:cxnSpMk id="141" creationId="{BECF35C3-8B44-4F4B-BD25-4C01823DB22A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5"/>
            <ac:cxnSpMk id="147" creationId="{FA6123F2-4B61-414F-A7E5-5B7828EACAE2}"/>
          </ac:cxnSpMkLst>
        </pc:cxnChg>
        <pc:cxnChg chg="del">
          <ac:chgData name="Malsha Fernando" userId="4ae21404-a829-4aed-88a7-64bfa03d9527" providerId="ADAL" clId="{1BCA5177-DC6A-4148-BD86-B1B6C36123E3}" dt="2022-09-28T05:39:02.282" v="28"/>
          <ac:cxnSpMkLst>
            <pc:docMk/>
            <pc:sldMk cId="0" sldId="295"/>
            <ac:cxnSpMk id="151" creationId="{FCDDCDFB-696D-4FDF-9B58-24F71B7C37BC}"/>
          </ac:cxnSpMkLst>
        </pc:cxnChg>
      </pc:sldChg>
      <pc:sldChg chg="new del">
        <pc:chgData name="Malsha Fernando" userId="4ae21404-a829-4aed-88a7-64bfa03d9527" providerId="ADAL" clId="{1BCA5177-DC6A-4148-BD86-B1B6C36123E3}" dt="2022-09-28T05:51:05.118" v="165" actId="47"/>
        <pc:sldMkLst>
          <pc:docMk/>
          <pc:sldMk cId="2039851583" sldId="296"/>
        </pc:sldMkLst>
      </pc:sldChg>
      <pc:sldChg chg="modSp add mod">
        <pc:chgData name="Malsha Fernando" userId="4ae21404-a829-4aed-88a7-64bfa03d9527" providerId="ADAL" clId="{1BCA5177-DC6A-4148-BD86-B1B6C36123E3}" dt="2022-09-28T05:54:04.176" v="236" actId="5793"/>
        <pc:sldMkLst>
          <pc:docMk/>
          <pc:sldMk cId="4124650720" sldId="297"/>
        </pc:sldMkLst>
        <pc:spChg chg="mod">
          <ac:chgData name="Malsha Fernando" userId="4ae21404-a829-4aed-88a7-64bfa03d9527" providerId="ADAL" clId="{1BCA5177-DC6A-4148-BD86-B1B6C36123E3}" dt="2022-09-28T05:51:17.892" v="184" actId="20577"/>
          <ac:spMkLst>
            <pc:docMk/>
            <pc:sldMk cId="4124650720" sldId="297"/>
            <ac:spMk id="5122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5:54:04.176" v="236" actId="5793"/>
          <ac:spMkLst>
            <pc:docMk/>
            <pc:sldMk cId="4124650720" sldId="297"/>
            <ac:spMk id="5123" creationId="{00000000-0000-0000-0000-000000000000}"/>
          </ac:spMkLst>
        </pc:spChg>
      </pc:sldChg>
      <pc:sldChg chg="new del">
        <pc:chgData name="Malsha Fernando" userId="4ae21404-a829-4aed-88a7-64bfa03d9527" providerId="ADAL" clId="{1BCA5177-DC6A-4148-BD86-B1B6C36123E3}" dt="2022-09-28T09:49:02.446" v="392" actId="47"/>
        <pc:sldMkLst>
          <pc:docMk/>
          <pc:sldMk cId="3699421234" sldId="298"/>
        </pc:sldMkLst>
      </pc:sldChg>
      <pc:sldChg chg="add del setBg">
        <pc:chgData name="Malsha Fernando" userId="4ae21404-a829-4aed-88a7-64bfa03d9527" providerId="ADAL" clId="{1BCA5177-DC6A-4148-BD86-B1B6C36123E3}" dt="2022-09-28T09:57:01.859" v="784"/>
        <pc:sldMkLst>
          <pc:docMk/>
          <pc:sldMk cId="2614907883" sldId="299"/>
        </pc:sldMkLst>
      </pc:sldChg>
      <pc:sldChg chg="modSp add del mod">
        <pc:chgData name="Malsha Fernando" userId="4ae21404-a829-4aed-88a7-64bfa03d9527" providerId="ADAL" clId="{1BCA5177-DC6A-4148-BD86-B1B6C36123E3}" dt="2022-09-28T09:57:22.860" v="785" actId="2696"/>
        <pc:sldMkLst>
          <pc:docMk/>
          <pc:sldMk cId="2629348070" sldId="299"/>
        </pc:sldMkLst>
        <pc:spChg chg="mod">
          <ac:chgData name="Malsha Fernando" userId="4ae21404-a829-4aed-88a7-64bfa03d9527" providerId="ADAL" clId="{1BCA5177-DC6A-4148-BD86-B1B6C36123E3}" dt="2022-09-28T09:49:13.792" v="406" actId="20577"/>
          <ac:spMkLst>
            <pc:docMk/>
            <pc:sldMk cId="2629348070" sldId="299"/>
            <ac:spMk id="5122" creationId="{00000000-0000-0000-0000-000000000000}"/>
          </ac:spMkLst>
        </pc:spChg>
        <pc:spChg chg="mod">
          <ac:chgData name="Malsha Fernando" userId="4ae21404-a829-4aed-88a7-64bfa03d9527" providerId="ADAL" clId="{1BCA5177-DC6A-4148-BD86-B1B6C36123E3}" dt="2022-09-28T09:55:56.458" v="781" actId="20577"/>
          <ac:spMkLst>
            <pc:docMk/>
            <pc:sldMk cId="2629348070" sldId="299"/>
            <ac:spMk id="5123" creationId="{00000000-0000-0000-0000-000000000000}"/>
          </ac:spMkLst>
        </pc:spChg>
      </pc:sldChg>
      <pc:sldMasterChg chg="modSldLayout">
        <pc:chgData name="Malsha Fernando" userId="4ae21404-a829-4aed-88a7-64bfa03d9527" providerId="ADAL" clId="{1BCA5177-DC6A-4148-BD86-B1B6C36123E3}" dt="2022-09-28T05:39:02.282" v="28"/>
        <pc:sldMasterMkLst>
          <pc:docMk/>
          <pc:sldMasterMk cId="1783030966" sldId="2147483721"/>
        </pc:sldMasterMkLst>
        <pc:sldLayoutChg chg="delSp">
          <pc:chgData name="Malsha Fernando" userId="4ae21404-a829-4aed-88a7-64bfa03d9527" providerId="ADAL" clId="{1BCA5177-DC6A-4148-BD86-B1B6C36123E3}" dt="2022-09-28T05:39:02.282" v="28"/>
          <pc:sldLayoutMkLst>
            <pc:docMk/>
            <pc:sldMasterMk cId="1783030966" sldId="2147483721"/>
            <pc:sldLayoutMk cId="1925720358" sldId="2147483739"/>
          </pc:sldLayoutMkLst>
          <pc:cxnChg chg="del">
            <ac:chgData name="Malsha Fernando" userId="4ae21404-a829-4aed-88a7-64bfa03d9527" providerId="ADAL" clId="{1BCA5177-DC6A-4148-BD86-B1B6C36123E3}" dt="2022-09-28T05:39:02.282" v="28"/>
            <ac:cxnSpMkLst>
              <pc:docMk/>
              <pc:sldMasterMk cId="1783030966" sldId="2147483721"/>
              <pc:sldLayoutMk cId="1925720358" sldId="2147483739"/>
              <ac:cxnSpMk id="33" creationId="{00000000-0000-0000-0000-000000000000}"/>
            </ac:cxnSpMkLst>
          </pc:cxnChg>
        </pc:sldLayoutChg>
      </pc:sldMasterChg>
    </pc:docChg>
  </pc:docChgLst>
  <pc:docChgLst>
    <pc:chgData name="Malsha Fernando" userId="4ae21404-a829-4aed-88a7-64bfa03d9527" providerId="ADAL" clId="{E6BEDE2B-C1DE-4A7D-B43C-67F7C4559FD7}"/>
    <pc:docChg chg="undo custSel addSld delSld modSld">
      <pc:chgData name="Malsha Fernando" userId="4ae21404-a829-4aed-88a7-64bfa03d9527" providerId="ADAL" clId="{E6BEDE2B-C1DE-4A7D-B43C-67F7C4559FD7}" dt="2023-09-25T05:34:38.261" v="201" actId="26606"/>
      <pc:docMkLst>
        <pc:docMk/>
      </pc:docMkLst>
      <pc:sldChg chg="del">
        <pc:chgData name="Malsha Fernando" userId="4ae21404-a829-4aed-88a7-64bfa03d9527" providerId="ADAL" clId="{E6BEDE2B-C1DE-4A7D-B43C-67F7C4559FD7}" dt="2023-09-25T05:19:58.142" v="0" actId="47"/>
        <pc:sldMkLst>
          <pc:docMk/>
          <pc:sldMk cId="0" sldId="256"/>
        </pc:sldMkLst>
      </pc:sldChg>
      <pc:sldChg chg="addSp modSp mod setBg">
        <pc:chgData name="Malsha Fernando" userId="4ae21404-a829-4aed-88a7-64bfa03d9527" providerId="ADAL" clId="{E6BEDE2B-C1DE-4A7D-B43C-67F7C4559FD7}" dt="2023-09-25T05:28:52.328" v="128" actId="26606"/>
        <pc:sldMkLst>
          <pc:docMk/>
          <pc:sldMk cId="0" sldId="257"/>
        </pc:sldMkLst>
        <pc:spChg chg="mod">
          <ac:chgData name="Malsha Fernando" userId="4ae21404-a829-4aed-88a7-64bfa03d9527" providerId="ADAL" clId="{E6BEDE2B-C1DE-4A7D-B43C-67F7C4559FD7}" dt="2023-09-25T05:28:52.328" v="128" actId="26606"/>
          <ac:spMkLst>
            <pc:docMk/>
            <pc:sldMk cId="0" sldId="257"/>
            <ac:spMk id="7170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8:52.328" v="128" actId="26606"/>
          <ac:spMkLst>
            <pc:docMk/>
            <pc:sldMk cId="0" sldId="257"/>
            <ac:spMk id="7178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28:52.328" v="128" actId="26606"/>
          <ac:spMkLst>
            <pc:docMk/>
            <pc:sldMk cId="0" sldId="257"/>
            <ac:spMk id="7180" creationId="{42285737-90EE-47DC-AC80-8AE156B11969}"/>
          </ac:spMkLst>
        </pc:spChg>
        <pc:grpChg chg="add">
          <ac:chgData name="Malsha Fernando" userId="4ae21404-a829-4aed-88a7-64bfa03d9527" providerId="ADAL" clId="{E6BEDE2B-C1DE-4A7D-B43C-67F7C4559FD7}" dt="2023-09-25T05:28:52.328" v="128" actId="26606"/>
          <ac:grpSpMkLst>
            <pc:docMk/>
            <pc:sldMk cId="0" sldId="257"/>
            <ac:grpSpMk id="7182" creationId="{B57BDC17-F1B3-455F-BBF1-680AA1F25C06}"/>
          </ac:grpSpMkLst>
        </pc:grpChg>
        <pc:graphicFrameChg chg="mod modGraphic">
          <ac:chgData name="Malsha Fernando" userId="4ae21404-a829-4aed-88a7-64bfa03d9527" providerId="ADAL" clId="{E6BEDE2B-C1DE-4A7D-B43C-67F7C4559FD7}" dt="2023-09-25T05:28:52.328" v="128" actId="26606"/>
          <ac:graphicFrameMkLst>
            <pc:docMk/>
            <pc:sldMk cId="0" sldId="257"/>
            <ac:graphicFrameMk id="7173" creationId="{95CAA128-2DA5-4156-A924-CEE8B3D0E9AF}"/>
          </ac:graphicFrameMkLst>
        </pc:graphicFrameChg>
      </pc:sldChg>
      <pc:sldChg chg="modSp mod setBg">
        <pc:chgData name="Malsha Fernando" userId="4ae21404-a829-4aed-88a7-64bfa03d9527" providerId="ADAL" clId="{E6BEDE2B-C1DE-4A7D-B43C-67F7C4559FD7}" dt="2023-09-25T05:29:53.086" v="138" actId="26606"/>
        <pc:sldMkLst>
          <pc:docMk/>
          <pc:sldMk cId="0" sldId="258"/>
        </pc:sldMkLst>
        <pc:spChg chg="mod">
          <ac:chgData name="Malsha Fernando" userId="4ae21404-a829-4aed-88a7-64bfa03d9527" providerId="ADAL" clId="{E6BEDE2B-C1DE-4A7D-B43C-67F7C4559FD7}" dt="2023-09-25T05:29:53.086" v="138" actId="26606"/>
          <ac:spMkLst>
            <pc:docMk/>
            <pc:sldMk cId="0" sldId="258"/>
            <ac:spMk id="8194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29:53.086" v="138" actId="26606"/>
          <ac:spMkLst>
            <pc:docMk/>
            <pc:sldMk cId="0" sldId="258"/>
            <ac:spMk id="8195" creationId="{00000000-0000-0000-0000-000000000000}"/>
          </ac:spMkLst>
        </pc:spChg>
        <pc:picChg chg="mod">
          <ac:chgData name="Malsha Fernando" userId="4ae21404-a829-4aed-88a7-64bfa03d9527" providerId="ADAL" clId="{E6BEDE2B-C1DE-4A7D-B43C-67F7C4559FD7}" dt="2023-09-25T05:29:53.086" v="138" actId="26606"/>
          <ac:picMkLst>
            <pc:docMk/>
            <pc:sldMk cId="0" sldId="258"/>
            <ac:picMk id="71" creationId="{B5652B85-58DA-43FD-AA4D-4FA1B5FACCC2}"/>
          </ac:picMkLst>
        </pc:picChg>
      </pc:sldChg>
      <pc:sldChg chg="addSp modSp mod setBg">
        <pc:chgData name="Malsha Fernando" userId="4ae21404-a829-4aed-88a7-64bfa03d9527" providerId="ADAL" clId="{E6BEDE2B-C1DE-4A7D-B43C-67F7C4559FD7}" dt="2023-09-25T05:32:20.371" v="151" actId="26606"/>
        <pc:sldMkLst>
          <pc:docMk/>
          <pc:sldMk cId="0" sldId="262"/>
        </pc:sldMkLst>
        <pc:spChg chg="mod">
          <ac:chgData name="Malsha Fernando" userId="4ae21404-a829-4aed-88a7-64bfa03d9527" providerId="ADAL" clId="{E6BEDE2B-C1DE-4A7D-B43C-67F7C4559FD7}" dt="2023-09-25T05:32:20.371" v="151" actId="26606"/>
          <ac:spMkLst>
            <pc:docMk/>
            <pc:sldMk cId="0" sldId="262"/>
            <ac:spMk id="19458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32:20.371" v="151" actId="26606"/>
          <ac:spMkLst>
            <pc:docMk/>
            <pc:sldMk cId="0" sldId="262"/>
            <ac:spMk id="19459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32:20.371" v="151" actId="26606"/>
          <ac:spMkLst>
            <pc:docMk/>
            <pc:sldMk cId="0" sldId="262"/>
            <ac:spMk id="19465" creationId="{85428F22-76B3-4107-AADE-3F9EC95FD325}"/>
          </ac:spMkLst>
        </pc:spChg>
        <pc:grpChg chg="add">
          <ac:chgData name="Malsha Fernando" userId="4ae21404-a829-4aed-88a7-64bfa03d9527" providerId="ADAL" clId="{E6BEDE2B-C1DE-4A7D-B43C-67F7C4559FD7}" dt="2023-09-25T05:32:20.371" v="151" actId="26606"/>
          <ac:grpSpMkLst>
            <pc:docMk/>
            <pc:sldMk cId="0" sldId="262"/>
            <ac:grpSpMk id="19467" creationId="{5346FBCF-5353-4172-96F5-4B7EB07777C4}"/>
          </ac:grpSpMkLst>
        </pc:grpChg>
        <pc:grpChg chg="add">
          <ac:chgData name="Malsha Fernando" userId="4ae21404-a829-4aed-88a7-64bfa03d9527" providerId="ADAL" clId="{E6BEDE2B-C1DE-4A7D-B43C-67F7C4559FD7}" dt="2023-09-25T05:32:20.371" v="151" actId="26606"/>
          <ac:grpSpMkLst>
            <pc:docMk/>
            <pc:sldMk cId="0" sldId="262"/>
            <ac:grpSpMk id="19471" creationId="{78326E10-C8CB-487F-A110-F861268DE619}"/>
          </ac:grpSpMkLst>
        </pc:grpChg>
        <pc:picChg chg="add">
          <ac:chgData name="Malsha Fernando" userId="4ae21404-a829-4aed-88a7-64bfa03d9527" providerId="ADAL" clId="{E6BEDE2B-C1DE-4A7D-B43C-67F7C4559FD7}" dt="2023-09-25T05:32:20.371" v="151" actId="26606"/>
          <ac:picMkLst>
            <pc:docMk/>
            <pc:sldMk cId="0" sldId="262"/>
            <ac:picMk id="19463" creationId="{8E3790F0-151F-8CE3-B750-3041C752259A}"/>
          </ac:picMkLst>
        </pc:picChg>
      </pc:sldChg>
      <pc:sldChg chg="addSp delSp modSp mod setBg delDesignElem">
        <pc:chgData name="Malsha Fernando" userId="4ae21404-a829-4aed-88a7-64bfa03d9527" providerId="ADAL" clId="{E6BEDE2B-C1DE-4A7D-B43C-67F7C4559FD7}" dt="2023-09-25T05:21:48.538" v="45" actId="20577"/>
        <pc:sldMkLst>
          <pc:docMk/>
          <pc:sldMk cId="0" sldId="263"/>
        </pc:sldMkLst>
        <pc:spChg chg="mod">
          <ac:chgData name="Malsha Fernando" userId="4ae21404-a829-4aed-88a7-64bfa03d9527" providerId="ADAL" clId="{E6BEDE2B-C1DE-4A7D-B43C-67F7C4559FD7}" dt="2023-09-25T05:21:15.704" v="16" actId="1076"/>
          <ac:spMkLst>
            <pc:docMk/>
            <pc:sldMk cId="0" sldId="263"/>
            <ac:spMk id="2" creationId="{C2CF8CB5-6E43-5866-6DCA-5ED7DEA2C775}"/>
          </ac:spMkLst>
        </pc:spChg>
        <pc:spChg chg="mod">
          <ac:chgData name="Malsha Fernando" userId="4ae21404-a829-4aed-88a7-64bfa03d9527" providerId="ADAL" clId="{E6BEDE2B-C1DE-4A7D-B43C-67F7C4559FD7}" dt="2023-09-25T05:21:48.538" v="45" actId="20577"/>
          <ac:spMkLst>
            <pc:docMk/>
            <pc:sldMk cId="0" sldId="263"/>
            <ac:spMk id="3074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21:29.101" v="29" actId="113"/>
          <ac:spMkLst>
            <pc:docMk/>
            <pc:sldMk cId="0" sldId="263"/>
            <ac:spMk id="3075" creationId="{00000000-0000-0000-0000-000000000000}"/>
          </ac:spMkLst>
        </pc:spChg>
        <pc:spChg chg="add del">
          <ac:chgData name="Malsha Fernando" userId="4ae21404-a829-4aed-88a7-64bfa03d9527" providerId="ADAL" clId="{E6BEDE2B-C1DE-4A7D-B43C-67F7C4559FD7}" dt="2023-09-25T05:20:25.150" v="2" actId="26606"/>
          <ac:spMkLst>
            <pc:docMk/>
            <pc:sldMk cId="0" sldId="263"/>
            <ac:spMk id="3084" creationId="{5118BA95-03E7-41B7-B442-0AF8C0A7FF68}"/>
          </ac:spMkLst>
        </pc:spChg>
        <pc:spChg chg="add del">
          <ac:chgData name="Malsha Fernando" userId="4ae21404-a829-4aed-88a7-64bfa03d9527" providerId="ADAL" clId="{E6BEDE2B-C1DE-4A7D-B43C-67F7C4559FD7}" dt="2023-09-25T05:20:25.150" v="2" actId="26606"/>
          <ac:spMkLst>
            <pc:docMk/>
            <pc:sldMk cId="0" sldId="263"/>
            <ac:spMk id="3086" creationId="{059D8741-EAD6-41B1-A882-70D70FC35821}"/>
          </ac:spMkLst>
        </pc:spChg>
        <pc:spChg chg="add">
          <ac:chgData name="Malsha Fernando" userId="4ae21404-a829-4aed-88a7-64bfa03d9527" providerId="ADAL" clId="{E6BEDE2B-C1DE-4A7D-B43C-67F7C4559FD7}" dt="2023-09-25T05:20:51.177" v="15" actId="26606"/>
          <ac:spMkLst>
            <pc:docMk/>
            <pc:sldMk cId="0" sldId="263"/>
            <ac:spMk id="3087" creationId="{63336871-0118-4F6E-8DBD-20AEFC62A9AD}"/>
          </ac:spMkLst>
        </pc:spChg>
        <pc:spChg chg="add del">
          <ac:chgData name="Malsha Fernando" userId="4ae21404-a829-4aed-88a7-64bfa03d9527" providerId="ADAL" clId="{E6BEDE2B-C1DE-4A7D-B43C-67F7C4559FD7}" dt="2023-09-25T05:20:25.150" v="2" actId="26606"/>
          <ac:spMkLst>
            <pc:docMk/>
            <pc:sldMk cId="0" sldId="263"/>
            <ac:spMk id="3088" creationId="{45444F36-3103-4D11-A25F-C054D4606DA4}"/>
          </ac:spMkLst>
        </pc:spChg>
        <pc:spChg chg="add">
          <ac:chgData name="Malsha Fernando" userId="4ae21404-a829-4aed-88a7-64bfa03d9527" providerId="ADAL" clId="{E6BEDE2B-C1DE-4A7D-B43C-67F7C4559FD7}" dt="2023-09-25T05:20:51.177" v="15" actId="26606"/>
          <ac:spMkLst>
            <pc:docMk/>
            <pc:sldMk cId="0" sldId="263"/>
            <ac:spMk id="3089" creationId="{F03CC8D0-33AF-417F-8454-1FDB6C22DD25}"/>
          </ac:spMkLst>
        </pc:spChg>
        <pc:spChg chg="add del">
          <ac:chgData name="Malsha Fernando" userId="4ae21404-a829-4aed-88a7-64bfa03d9527" providerId="ADAL" clId="{E6BEDE2B-C1DE-4A7D-B43C-67F7C4559FD7}" dt="2023-09-25T05:20:25.150" v="2" actId="26606"/>
          <ac:spMkLst>
            <pc:docMk/>
            <pc:sldMk cId="0" sldId="263"/>
            <ac:spMk id="3090" creationId="{AD9B3EAD-A2B3-42C4-927C-3455E3E69EE6}"/>
          </ac:spMkLst>
        </pc:spChg>
        <pc:spChg chg="add del">
          <ac:chgData name="Malsha Fernando" userId="4ae21404-a829-4aed-88a7-64bfa03d9527" providerId="ADAL" clId="{E6BEDE2B-C1DE-4A7D-B43C-67F7C4559FD7}" dt="2023-09-25T05:20:40.542" v="5"/>
          <ac:spMkLst>
            <pc:docMk/>
            <pc:sldMk cId="0" sldId="263"/>
            <ac:spMk id="3095" creationId="{3FD711E9-7F79-40A9-8D9E-4AE293C154A5}"/>
          </ac:spMkLst>
        </pc:spChg>
        <pc:grpChg chg="add">
          <ac:chgData name="Malsha Fernando" userId="4ae21404-a829-4aed-88a7-64bfa03d9527" providerId="ADAL" clId="{E6BEDE2B-C1DE-4A7D-B43C-67F7C4559FD7}" dt="2023-09-25T05:20:51.177" v="15" actId="26606"/>
          <ac:grpSpMkLst>
            <pc:docMk/>
            <pc:sldMk cId="0" sldId="263"/>
            <ac:grpSpMk id="3077" creationId="{71092D16-14DA-4606-831F-0DB3EEECB91C}"/>
          </ac:grpSpMkLst>
        </pc:grpChg>
        <pc:grpChg chg="add del">
          <ac:chgData name="Malsha Fernando" userId="4ae21404-a829-4aed-88a7-64bfa03d9527" providerId="ADAL" clId="{E6BEDE2B-C1DE-4A7D-B43C-67F7C4559FD7}" dt="2023-09-25T05:20:25.150" v="2" actId="26606"/>
          <ac:grpSpMkLst>
            <pc:docMk/>
            <pc:sldMk cId="0" sldId="263"/>
            <ac:grpSpMk id="3080" creationId="{F85E0883-9001-4D4E-9C91-E8D165DAF9C1}"/>
          </ac:grpSpMkLst>
        </pc:grpChg>
        <pc:grpChg chg="add">
          <ac:chgData name="Malsha Fernando" userId="4ae21404-a829-4aed-88a7-64bfa03d9527" providerId="ADAL" clId="{E6BEDE2B-C1DE-4A7D-B43C-67F7C4559FD7}" dt="2023-09-25T05:20:51.177" v="15" actId="26606"/>
          <ac:grpSpMkLst>
            <pc:docMk/>
            <pc:sldMk cId="0" sldId="263"/>
            <ac:grpSpMk id="3091" creationId="{B5A08A69-9EE1-4A9E-96B6-D769D87C2F9E}"/>
          </ac:grpSpMkLst>
        </pc:grpChg>
        <pc:grpChg chg="add del">
          <ac:chgData name="Malsha Fernando" userId="4ae21404-a829-4aed-88a7-64bfa03d9527" providerId="ADAL" clId="{E6BEDE2B-C1DE-4A7D-B43C-67F7C4559FD7}" dt="2023-09-25T05:20:40.542" v="5"/>
          <ac:grpSpMkLst>
            <pc:docMk/>
            <pc:sldMk cId="0" sldId="263"/>
            <ac:grpSpMk id="3092" creationId="{F85E0883-9001-4D4E-9C91-E8D165DAF9C1}"/>
          </ac:grpSpMkLst>
        </pc:grpChg>
      </pc:sldChg>
      <pc:sldChg chg="addSp delSp modSp mod setBg">
        <pc:chgData name="Malsha Fernando" userId="4ae21404-a829-4aed-88a7-64bfa03d9527" providerId="ADAL" clId="{E6BEDE2B-C1DE-4A7D-B43C-67F7C4559FD7}" dt="2023-09-25T05:23:25.737" v="89" actId="20577"/>
        <pc:sldMkLst>
          <pc:docMk/>
          <pc:sldMk cId="0" sldId="264"/>
        </pc:sldMkLst>
        <pc:spChg chg="mod">
          <ac:chgData name="Malsha Fernando" userId="4ae21404-a829-4aed-88a7-64bfa03d9527" providerId="ADAL" clId="{E6BEDE2B-C1DE-4A7D-B43C-67F7C4559FD7}" dt="2023-09-25T05:22:26.840" v="51" actId="26606"/>
          <ac:spMkLst>
            <pc:docMk/>
            <pc:sldMk cId="0" sldId="264"/>
            <ac:spMk id="4098" creationId="{00000000-0000-0000-0000-000000000000}"/>
          </ac:spMkLst>
        </pc:spChg>
        <pc:spChg chg="del">
          <ac:chgData name="Malsha Fernando" userId="4ae21404-a829-4aed-88a7-64bfa03d9527" providerId="ADAL" clId="{E6BEDE2B-C1DE-4A7D-B43C-67F7C4559FD7}" dt="2023-09-25T05:22:26.840" v="51" actId="26606"/>
          <ac:spMkLst>
            <pc:docMk/>
            <pc:sldMk cId="0" sldId="264"/>
            <ac:spMk id="4099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2:26.840" v="51" actId="26606"/>
          <ac:spMkLst>
            <pc:docMk/>
            <pc:sldMk cId="0" sldId="264"/>
            <ac:spMk id="4105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22:26.840" v="51" actId="26606"/>
          <ac:spMkLst>
            <pc:docMk/>
            <pc:sldMk cId="0" sldId="264"/>
            <ac:spMk id="4107" creationId="{42285737-90EE-47DC-AC80-8AE156B11969}"/>
          </ac:spMkLst>
        </pc:spChg>
        <pc:grpChg chg="add">
          <ac:chgData name="Malsha Fernando" userId="4ae21404-a829-4aed-88a7-64bfa03d9527" providerId="ADAL" clId="{E6BEDE2B-C1DE-4A7D-B43C-67F7C4559FD7}" dt="2023-09-25T05:22:26.840" v="51" actId="26606"/>
          <ac:grpSpMkLst>
            <pc:docMk/>
            <pc:sldMk cId="0" sldId="264"/>
            <ac:grpSpMk id="4109" creationId="{B57BDC17-F1B3-455F-BBF1-680AA1F25C06}"/>
          </ac:grpSpMkLst>
        </pc:grpChg>
        <pc:graphicFrameChg chg="add mod">
          <ac:chgData name="Malsha Fernando" userId="4ae21404-a829-4aed-88a7-64bfa03d9527" providerId="ADAL" clId="{E6BEDE2B-C1DE-4A7D-B43C-67F7C4559FD7}" dt="2023-09-25T05:23:25.737" v="89" actId="20577"/>
          <ac:graphicFrameMkLst>
            <pc:docMk/>
            <pc:sldMk cId="0" sldId="264"/>
            <ac:graphicFrameMk id="4101" creationId="{955C284E-3A4C-052F-04DC-95256CF0E003}"/>
          </ac:graphicFrameMkLst>
        </pc:graphicFrameChg>
      </pc:sldChg>
      <pc:sldChg chg="addSp delSp modSp mod setBg">
        <pc:chgData name="Malsha Fernando" userId="4ae21404-a829-4aed-88a7-64bfa03d9527" providerId="ADAL" clId="{E6BEDE2B-C1DE-4A7D-B43C-67F7C4559FD7}" dt="2023-09-25T05:30:11.018" v="141" actId="26606"/>
        <pc:sldMkLst>
          <pc:docMk/>
          <pc:sldMk cId="0" sldId="265"/>
        </pc:sldMkLst>
        <pc:spChg chg="mod">
          <ac:chgData name="Malsha Fernando" userId="4ae21404-a829-4aed-88a7-64bfa03d9527" providerId="ADAL" clId="{E6BEDE2B-C1DE-4A7D-B43C-67F7C4559FD7}" dt="2023-09-25T05:30:11.018" v="141" actId="26606"/>
          <ac:spMkLst>
            <pc:docMk/>
            <pc:sldMk cId="0" sldId="265"/>
            <ac:spMk id="9218" creationId="{00000000-0000-0000-0000-000000000000}"/>
          </ac:spMkLst>
        </pc:spChg>
        <pc:spChg chg="add del mod">
          <ac:chgData name="Malsha Fernando" userId="4ae21404-a829-4aed-88a7-64bfa03d9527" providerId="ADAL" clId="{E6BEDE2B-C1DE-4A7D-B43C-67F7C4559FD7}" dt="2023-09-25T05:30:11.018" v="141" actId="26606"/>
          <ac:spMkLst>
            <pc:docMk/>
            <pc:sldMk cId="0" sldId="265"/>
            <ac:spMk id="9219" creationId="{00000000-0000-0000-0000-000000000000}"/>
          </ac:spMkLst>
        </pc:spChg>
        <pc:spChg chg="add del">
          <ac:chgData name="Malsha Fernando" userId="4ae21404-a829-4aed-88a7-64bfa03d9527" providerId="ADAL" clId="{E6BEDE2B-C1DE-4A7D-B43C-67F7C4559FD7}" dt="2023-09-25T05:30:11" v="140" actId="26606"/>
          <ac:spMkLst>
            <pc:docMk/>
            <pc:sldMk cId="0" sldId="265"/>
            <ac:spMk id="9225" creationId="{94C52C56-BEF2-4E22-8C8E-A7AC96B03A72}"/>
          </ac:spMkLst>
        </pc:spChg>
        <pc:spChg chg="add del">
          <ac:chgData name="Malsha Fernando" userId="4ae21404-a829-4aed-88a7-64bfa03d9527" providerId="ADAL" clId="{E6BEDE2B-C1DE-4A7D-B43C-67F7C4559FD7}" dt="2023-09-25T05:30:11" v="140" actId="26606"/>
          <ac:spMkLst>
            <pc:docMk/>
            <pc:sldMk cId="0" sldId="265"/>
            <ac:spMk id="9227" creationId="{42285737-90EE-47DC-AC80-8AE156B11969}"/>
          </ac:spMkLst>
        </pc:spChg>
        <pc:spChg chg="add">
          <ac:chgData name="Malsha Fernando" userId="4ae21404-a829-4aed-88a7-64bfa03d9527" providerId="ADAL" clId="{E6BEDE2B-C1DE-4A7D-B43C-67F7C4559FD7}" dt="2023-09-25T05:30:11.018" v="141" actId="26606"/>
          <ac:spMkLst>
            <pc:docMk/>
            <pc:sldMk cId="0" sldId="265"/>
            <ac:spMk id="9238" creationId="{85428F22-76B3-4107-AADE-3F9EC95FD325}"/>
          </ac:spMkLst>
        </pc:spChg>
        <pc:spChg chg="add">
          <ac:chgData name="Malsha Fernando" userId="4ae21404-a829-4aed-88a7-64bfa03d9527" providerId="ADAL" clId="{E6BEDE2B-C1DE-4A7D-B43C-67F7C4559FD7}" dt="2023-09-25T05:30:11.018" v="141" actId="26606"/>
          <ac:spMkLst>
            <pc:docMk/>
            <pc:sldMk cId="0" sldId="265"/>
            <ac:spMk id="9247" creationId="{00000000-0000-0000-0000-000000000000}"/>
          </ac:spMkLst>
        </pc:spChg>
        <pc:grpChg chg="add del">
          <ac:chgData name="Malsha Fernando" userId="4ae21404-a829-4aed-88a7-64bfa03d9527" providerId="ADAL" clId="{E6BEDE2B-C1DE-4A7D-B43C-67F7C4559FD7}" dt="2023-09-25T05:30:11" v="140" actId="26606"/>
          <ac:grpSpMkLst>
            <pc:docMk/>
            <pc:sldMk cId="0" sldId="265"/>
            <ac:grpSpMk id="9229" creationId="{B57BDC17-F1B3-455F-BBF1-680AA1F25C06}"/>
          </ac:grpSpMkLst>
        </pc:grpChg>
        <pc:grpChg chg="add">
          <ac:chgData name="Malsha Fernando" userId="4ae21404-a829-4aed-88a7-64bfa03d9527" providerId="ADAL" clId="{E6BEDE2B-C1DE-4A7D-B43C-67F7C4559FD7}" dt="2023-09-25T05:30:11.018" v="141" actId="26606"/>
          <ac:grpSpMkLst>
            <pc:docMk/>
            <pc:sldMk cId="0" sldId="265"/>
            <ac:grpSpMk id="9239" creationId="{5346FBCF-5353-4172-96F5-4B7EB07777C4}"/>
          </ac:grpSpMkLst>
        </pc:grpChg>
        <pc:grpChg chg="add">
          <ac:chgData name="Malsha Fernando" userId="4ae21404-a829-4aed-88a7-64bfa03d9527" providerId="ADAL" clId="{E6BEDE2B-C1DE-4A7D-B43C-67F7C4559FD7}" dt="2023-09-25T05:30:11.018" v="141" actId="26606"/>
          <ac:grpSpMkLst>
            <pc:docMk/>
            <pc:sldMk cId="0" sldId="265"/>
            <ac:grpSpMk id="9241" creationId="{78326E10-C8CB-487F-A110-F861268DE619}"/>
          </ac:grpSpMkLst>
        </pc:grpChg>
        <pc:graphicFrameChg chg="add del">
          <ac:chgData name="Malsha Fernando" userId="4ae21404-a829-4aed-88a7-64bfa03d9527" providerId="ADAL" clId="{E6BEDE2B-C1DE-4A7D-B43C-67F7C4559FD7}" dt="2023-09-25T05:30:11" v="140" actId="26606"/>
          <ac:graphicFrameMkLst>
            <pc:docMk/>
            <pc:sldMk cId="0" sldId="265"/>
            <ac:graphicFrameMk id="9221" creationId="{AE92DADF-0135-740D-0DC2-FB3D5DC06584}"/>
          </ac:graphicFrameMkLst>
        </pc:graphicFrameChg>
        <pc:picChg chg="add">
          <ac:chgData name="Malsha Fernando" userId="4ae21404-a829-4aed-88a7-64bfa03d9527" providerId="ADAL" clId="{E6BEDE2B-C1DE-4A7D-B43C-67F7C4559FD7}" dt="2023-09-25T05:30:11.018" v="141" actId="26606"/>
          <ac:picMkLst>
            <pc:docMk/>
            <pc:sldMk cId="0" sldId="265"/>
            <ac:picMk id="9246" creationId="{2BA9430A-2430-C4A7-7EC7-38BE5D360981}"/>
          </ac:picMkLst>
        </pc:picChg>
      </pc:sldChg>
      <pc:sldChg chg="modSp mod setBg">
        <pc:chgData name="Malsha Fernando" userId="4ae21404-a829-4aed-88a7-64bfa03d9527" providerId="ADAL" clId="{E6BEDE2B-C1DE-4A7D-B43C-67F7C4559FD7}" dt="2023-09-25T05:30:30.389" v="143" actId="26606"/>
        <pc:sldMkLst>
          <pc:docMk/>
          <pc:sldMk cId="0" sldId="266"/>
        </pc:sldMkLst>
        <pc:spChg chg="mod">
          <ac:chgData name="Malsha Fernando" userId="4ae21404-a829-4aed-88a7-64bfa03d9527" providerId="ADAL" clId="{E6BEDE2B-C1DE-4A7D-B43C-67F7C4559FD7}" dt="2023-09-25T05:30:30.389" v="143" actId="26606"/>
          <ac:spMkLst>
            <pc:docMk/>
            <pc:sldMk cId="0" sldId="266"/>
            <ac:spMk id="11266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30:30.389" v="143" actId="26606"/>
          <ac:spMkLst>
            <pc:docMk/>
            <pc:sldMk cId="0" sldId="266"/>
            <ac:spMk id="11270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30:30.389" v="143" actId="26606"/>
          <ac:spMkLst>
            <pc:docMk/>
            <pc:sldMk cId="0" sldId="266"/>
            <ac:spMk id="11271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30:30.389" v="143" actId="26606"/>
          <ac:spMkLst>
            <pc:docMk/>
            <pc:sldMk cId="0" sldId="266"/>
            <ac:spMk id="11272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30:30.389" v="143" actId="26606"/>
          <ac:spMkLst>
            <pc:docMk/>
            <pc:sldMk cId="0" sldId="266"/>
            <ac:spMk id="11273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30:30.389" v="143" actId="26606"/>
          <ac:spMkLst>
            <pc:docMk/>
            <pc:sldMk cId="0" sldId="266"/>
            <ac:spMk id="11274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30:30.389" v="143" actId="26606"/>
          <ac:spMkLst>
            <pc:docMk/>
            <pc:sldMk cId="0" sldId="266"/>
            <ac:spMk id="11275" creationId="{00000000-0000-0000-0000-000000000000}"/>
          </ac:spMkLst>
        </pc:spChg>
        <pc:picChg chg="mod">
          <ac:chgData name="Malsha Fernando" userId="4ae21404-a829-4aed-88a7-64bfa03d9527" providerId="ADAL" clId="{E6BEDE2B-C1DE-4A7D-B43C-67F7C4559FD7}" dt="2023-09-25T05:30:30.389" v="143" actId="26606"/>
          <ac:picMkLst>
            <pc:docMk/>
            <pc:sldMk cId="0" sldId="266"/>
            <ac:picMk id="49154" creationId="{C2EEC210-0D42-362F-D2B0-ADD2A498708E}"/>
          </ac:picMkLst>
        </pc:picChg>
        <pc:picChg chg="mod">
          <ac:chgData name="Malsha Fernando" userId="4ae21404-a829-4aed-88a7-64bfa03d9527" providerId="ADAL" clId="{E6BEDE2B-C1DE-4A7D-B43C-67F7C4559FD7}" dt="2023-09-25T05:30:30.389" v="143" actId="26606"/>
          <ac:picMkLst>
            <pc:docMk/>
            <pc:sldMk cId="0" sldId="266"/>
            <ac:picMk id="49156" creationId="{DA0E4B1F-67DB-9773-912A-9BC405683CDD}"/>
          </ac:picMkLst>
        </pc:picChg>
        <pc:picChg chg="mod">
          <ac:chgData name="Malsha Fernando" userId="4ae21404-a829-4aed-88a7-64bfa03d9527" providerId="ADAL" clId="{E6BEDE2B-C1DE-4A7D-B43C-67F7C4559FD7}" dt="2023-09-25T05:30:30.389" v="143" actId="26606"/>
          <ac:picMkLst>
            <pc:docMk/>
            <pc:sldMk cId="0" sldId="266"/>
            <ac:picMk id="49158" creationId="{D9CA42FD-C21A-3448-2DB3-FDE4B8507D42}"/>
          </ac:picMkLst>
        </pc:picChg>
      </pc:sldChg>
      <pc:sldChg chg="addSp modSp mod setBg">
        <pc:chgData name="Malsha Fernando" userId="4ae21404-a829-4aed-88a7-64bfa03d9527" providerId="ADAL" clId="{E6BEDE2B-C1DE-4A7D-B43C-67F7C4559FD7}" dt="2023-09-25T05:30:56.249" v="144" actId="26606"/>
        <pc:sldMkLst>
          <pc:docMk/>
          <pc:sldMk cId="0" sldId="268"/>
        </pc:sldMkLst>
        <pc:spChg chg="mod">
          <ac:chgData name="Malsha Fernando" userId="4ae21404-a829-4aed-88a7-64bfa03d9527" providerId="ADAL" clId="{E6BEDE2B-C1DE-4A7D-B43C-67F7C4559FD7}" dt="2023-09-25T05:30:56.249" v="144" actId="26606"/>
          <ac:spMkLst>
            <pc:docMk/>
            <pc:sldMk cId="0" sldId="268"/>
            <ac:spMk id="14338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30:56.249" v="144" actId="26606"/>
          <ac:spMkLst>
            <pc:docMk/>
            <pc:sldMk cId="0" sldId="268"/>
            <ac:spMk id="14346" creationId="{BED1B64B-251E-446A-A285-6626C4EC010D}"/>
          </ac:spMkLst>
        </pc:spChg>
        <pc:spChg chg="add">
          <ac:chgData name="Malsha Fernando" userId="4ae21404-a829-4aed-88a7-64bfa03d9527" providerId="ADAL" clId="{E6BEDE2B-C1DE-4A7D-B43C-67F7C4559FD7}" dt="2023-09-25T05:30:56.249" v="144" actId="26606"/>
          <ac:spMkLst>
            <pc:docMk/>
            <pc:sldMk cId="0" sldId="268"/>
            <ac:spMk id="14356" creationId="{A27AE693-58E8-48BC-8ED0-568ABFEABB35}"/>
          </ac:spMkLst>
        </pc:spChg>
        <pc:grpChg chg="add">
          <ac:chgData name="Malsha Fernando" userId="4ae21404-a829-4aed-88a7-64bfa03d9527" providerId="ADAL" clId="{E6BEDE2B-C1DE-4A7D-B43C-67F7C4559FD7}" dt="2023-09-25T05:30:56.249" v="144" actId="26606"/>
          <ac:grpSpMkLst>
            <pc:docMk/>
            <pc:sldMk cId="0" sldId="268"/>
            <ac:grpSpMk id="14348" creationId="{CD02B5D1-60D4-4D5B-AFD9-C986E227431B}"/>
          </ac:grpSpMkLst>
        </pc:grpChg>
        <pc:graphicFrameChg chg="mod modGraphic">
          <ac:chgData name="Malsha Fernando" userId="4ae21404-a829-4aed-88a7-64bfa03d9527" providerId="ADAL" clId="{E6BEDE2B-C1DE-4A7D-B43C-67F7C4559FD7}" dt="2023-09-25T05:30:56.249" v="144" actId="26606"/>
          <ac:graphicFrameMkLst>
            <pc:docMk/>
            <pc:sldMk cId="0" sldId="268"/>
            <ac:graphicFrameMk id="14341" creationId="{F484A3F7-655A-45B3-91EF-51E4D743AE42}"/>
          </ac:graphicFrameMkLst>
        </pc:graphicFrameChg>
      </pc:sldChg>
      <pc:sldChg chg="addSp delSp modSp mod setBg">
        <pc:chgData name="Malsha Fernando" userId="4ae21404-a829-4aed-88a7-64bfa03d9527" providerId="ADAL" clId="{E6BEDE2B-C1DE-4A7D-B43C-67F7C4559FD7}" dt="2023-09-25T05:31:40.687" v="149" actId="26606"/>
        <pc:sldMkLst>
          <pc:docMk/>
          <pc:sldMk cId="0" sldId="270"/>
        </pc:sldMkLst>
        <pc:spChg chg="mod">
          <ac:chgData name="Malsha Fernando" userId="4ae21404-a829-4aed-88a7-64bfa03d9527" providerId="ADAL" clId="{E6BEDE2B-C1DE-4A7D-B43C-67F7C4559FD7}" dt="2023-09-25T05:31:40.687" v="149" actId="26606"/>
          <ac:spMkLst>
            <pc:docMk/>
            <pc:sldMk cId="0" sldId="270"/>
            <ac:spMk id="16386" creationId="{00000000-0000-0000-0000-000000000000}"/>
          </ac:spMkLst>
        </pc:spChg>
        <pc:spChg chg="add del">
          <ac:chgData name="Malsha Fernando" userId="4ae21404-a829-4aed-88a7-64bfa03d9527" providerId="ADAL" clId="{E6BEDE2B-C1DE-4A7D-B43C-67F7C4559FD7}" dt="2023-09-25T05:31:30.825" v="146" actId="26606"/>
          <ac:spMkLst>
            <pc:docMk/>
            <pc:sldMk cId="0" sldId="270"/>
            <ac:spMk id="16394" creationId="{BED1B64B-251E-446A-A285-6626C4EC010D}"/>
          </ac:spMkLst>
        </pc:spChg>
        <pc:spChg chg="add del">
          <ac:chgData name="Malsha Fernando" userId="4ae21404-a829-4aed-88a7-64bfa03d9527" providerId="ADAL" clId="{E6BEDE2B-C1DE-4A7D-B43C-67F7C4559FD7}" dt="2023-09-25T05:31:30.825" v="146" actId="26606"/>
          <ac:spMkLst>
            <pc:docMk/>
            <pc:sldMk cId="0" sldId="270"/>
            <ac:spMk id="16404" creationId="{A27AE693-58E8-48BC-8ED0-568ABFEABB35}"/>
          </ac:spMkLst>
        </pc:spChg>
        <pc:spChg chg="add del">
          <ac:chgData name="Malsha Fernando" userId="4ae21404-a829-4aed-88a7-64bfa03d9527" providerId="ADAL" clId="{E6BEDE2B-C1DE-4A7D-B43C-67F7C4559FD7}" dt="2023-09-25T05:31:40.671" v="148" actId="26606"/>
          <ac:spMkLst>
            <pc:docMk/>
            <pc:sldMk cId="0" sldId="270"/>
            <ac:spMk id="16406" creationId="{94C52C56-BEF2-4E22-8C8E-A7AC96B03A72}"/>
          </ac:spMkLst>
        </pc:spChg>
        <pc:spChg chg="add del">
          <ac:chgData name="Malsha Fernando" userId="4ae21404-a829-4aed-88a7-64bfa03d9527" providerId="ADAL" clId="{E6BEDE2B-C1DE-4A7D-B43C-67F7C4559FD7}" dt="2023-09-25T05:31:40.671" v="148" actId="26606"/>
          <ac:spMkLst>
            <pc:docMk/>
            <pc:sldMk cId="0" sldId="270"/>
            <ac:spMk id="16407" creationId="{42285737-90EE-47DC-AC80-8AE156B11969}"/>
          </ac:spMkLst>
        </pc:spChg>
        <pc:spChg chg="add">
          <ac:chgData name="Malsha Fernando" userId="4ae21404-a829-4aed-88a7-64bfa03d9527" providerId="ADAL" clId="{E6BEDE2B-C1DE-4A7D-B43C-67F7C4559FD7}" dt="2023-09-25T05:31:40.687" v="149" actId="26606"/>
          <ac:spMkLst>
            <pc:docMk/>
            <pc:sldMk cId="0" sldId="270"/>
            <ac:spMk id="16415" creationId="{BED1B64B-251E-446A-A285-6626C4EC010D}"/>
          </ac:spMkLst>
        </pc:spChg>
        <pc:spChg chg="add">
          <ac:chgData name="Malsha Fernando" userId="4ae21404-a829-4aed-88a7-64bfa03d9527" providerId="ADAL" clId="{E6BEDE2B-C1DE-4A7D-B43C-67F7C4559FD7}" dt="2023-09-25T05:31:40.687" v="149" actId="26606"/>
          <ac:spMkLst>
            <pc:docMk/>
            <pc:sldMk cId="0" sldId="270"/>
            <ac:spMk id="16417" creationId="{A27AE693-58E8-48BC-8ED0-568ABFEABB35}"/>
          </ac:spMkLst>
        </pc:spChg>
        <pc:grpChg chg="add del">
          <ac:chgData name="Malsha Fernando" userId="4ae21404-a829-4aed-88a7-64bfa03d9527" providerId="ADAL" clId="{E6BEDE2B-C1DE-4A7D-B43C-67F7C4559FD7}" dt="2023-09-25T05:31:30.825" v="146" actId="26606"/>
          <ac:grpSpMkLst>
            <pc:docMk/>
            <pc:sldMk cId="0" sldId="270"/>
            <ac:grpSpMk id="16396" creationId="{CD02B5D1-60D4-4D5B-AFD9-C986E227431B}"/>
          </ac:grpSpMkLst>
        </pc:grpChg>
        <pc:grpChg chg="add del">
          <ac:chgData name="Malsha Fernando" userId="4ae21404-a829-4aed-88a7-64bfa03d9527" providerId="ADAL" clId="{E6BEDE2B-C1DE-4A7D-B43C-67F7C4559FD7}" dt="2023-09-25T05:31:40.671" v="148" actId="26606"/>
          <ac:grpSpMkLst>
            <pc:docMk/>
            <pc:sldMk cId="0" sldId="270"/>
            <ac:grpSpMk id="16408" creationId="{B57BDC17-F1B3-455F-BBF1-680AA1F25C06}"/>
          </ac:grpSpMkLst>
        </pc:grpChg>
        <pc:grpChg chg="add">
          <ac:chgData name="Malsha Fernando" userId="4ae21404-a829-4aed-88a7-64bfa03d9527" providerId="ADAL" clId="{E6BEDE2B-C1DE-4A7D-B43C-67F7C4559FD7}" dt="2023-09-25T05:31:40.687" v="149" actId="26606"/>
          <ac:grpSpMkLst>
            <pc:docMk/>
            <pc:sldMk cId="0" sldId="270"/>
            <ac:grpSpMk id="16416" creationId="{CD02B5D1-60D4-4D5B-AFD9-C986E227431B}"/>
          </ac:grpSpMkLst>
        </pc:grpChg>
        <pc:graphicFrameChg chg="mod modGraphic">
          <ac:chgData name="Malsha Fernando" userId="4ae21404-a829-4aed-88a7-64bfa03d9527" providerId="ADAL" clId="{E6BEDE2B-C1DE-4A7D-B43C-67F7C4559FD7}" dt="2023-09-25T05:31:40.687" v="149" actId="26606"/>
          <ac:graphicFrameMkLst>
            <pc:docMk/>
            <pc:sldMk cId="0" sldId="270"/>
            <ac:graphicFrameMk id="16389" creationId="{E3FD4329-D695-4489-81F9-2FAC6BD02D64}"/>
          </ac:graphicFrameMkLst>
        </pc:graphicFrameChg>
      </pc:sldChg>
      <pc:sldChg chg="modSp mod setBg">
        <pc:chgData name="Malsha Fernando" userId="4ae21404-a829-4aed-88a7-64bfa03d9527" providerId="ADAL" clId="{E6BEDE2B-C1DE-4A7D-B43C-67F7C4559FD7}" dt="2023-09-25T05:32:05.825" v="150" actId="26606"/>
        <pc:sldMkLst>
          <pc:docMk/>
          <pc:sldMk cId="0" sldId="271"/>
        </pc:sldMkLst>
        <pc:spChg chg="mod">
          <ac:chgData name="Malsha Fernando" userId="4ae21404-a829-4aed-88a7-64bfa03d9527" providerId="ADAL" clId="{E6BEDE2B-C1DE-4A7D-B43C-67F7C4559FD7}" dt="2023-09-25T05:32:05.825" v="150" actId="26606"/>
          <ac:spMkLst>
            <pc:docMk/>
            <pc:sldMk cId="0" sldId="271"/>
            <ac:spMk id="17410" creationId="{00000000-0000-0000-0000-000000000000}"/>
          </ac:spMkLst>
        </pc:spChg>
        <pc:graphicFrameChg chg="mod modGraphic">
          <ac:chgData name="Malsha Fernando" userId="4ae21404-a829-4aed-88a7-64bfa03d9527" providerId="ADAL" clId="{E6BEDE2B-C1DE-4A7D-B43C-67F7C4559FD7}" dt="2023-09-25T05:32:05.825" v="150" actId="26606"/>
          <ac:graphicFrameMkLst>
            <pc:docMk/>
            <pc:sldMk cId="0" sldId="271"/>
            <ac:graphicFrameMk id="17413" creationId="{E77BBDE6-06B9-44AB-82B2-BF94B61A86E5}"/>
          </ac:graphicFrameMkLst>
        </pc:graphicFrameChg>
      </pc:sldChg>
      <pc:sldChg chg="addSp delSp modSp mod setBg">
        <pc:chgData name="Malsha Fernando" userId="4ae21404-a829-4aed-88a7-64bfa03d9527" providerId="ADAL" clId="{E6BEDE2B-C1DE-4A7D-B43C-67F7C4559FD7}" dt="2023-09-25T05:30:18.351" v="142" actId="26606"/>
        <pc:sldMkLst>
          <pc:docMk/>
          <pc:sldMk cId="0" sldId="272"/>
        </pc:sldMkLst>
        <pc:spChg chg="mod">
          <ac:chgData name="Malsha Fernando" userId="4ae21404-a829-4aed-88a7-64bfa03d9527" providerId="ADAL" clId="{E6BEDE2B-C1DE-4A7D-B43C-67F7C4559FD7}" dt="2023-09-25T05:30:18.351" v="142" actId="26606"/>
          <ac:spMkLst>
            <pc:docMk/>
            <pc:sldMk cId="0" sldId="272"/>
            <ac:spMk id="10242" creationId="{00000000-0000-0000-0000-000000000000}"/>
          </ac:spMkLst>
        </pc:spChg>
        <pc:spChg chg="del">
          <ac:chgData name="Malsha Fernando" userId="4ae21404-a829-4aed-88a7-64bfa03d9527" providerId="ADAL" clId="{E6BEDE2B-C1DE-4A7D-B43C-67F7C4559FD7}" dt="2023-09-25T05:30:18.351" v="142" actId="26606"/>
          <ac:spMkLst>
            <pc:docMk/>
            <pc:sldMk cId="0" sldId="272"/>
            <ac:spMk id="10243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30:18.351" v="142" actId="26606"/>
          <ac:spMkLst>
            <pc:docMk/>
            <pc:sldMk cId="0" sldId="272"/>
            <ac:spMk id="10249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30:18.351" v="142" actId="26606"/>
          <ac:spMkLst>
            <pc:docMk/>
            <pc:sldMk cId="0" sldId="272"/>
            <ac:spMk id="10251" creationId="{42285737-90EE-47DC-AC80-8AE156B11969}"/>
          </ac:spMkLst>
        </pc:spChg>
        <pc:grpChg chg="add">
          <ac:chgData name="Malsha Fernando" userId="4ae21404-a829-4aed-88a7-64bfa03d9527" providerId="ADAL" clId="{E6BEDE2B-C1DE-4A7D-B43C-67F7C4559FD7}" dt="2023-09-25T05:30:18.351" v="142" actId="26606"/>
          <ac:grpSpMkLst>
            <pc:docMk/>
            <pc:sldMk cId="0" sldId="272"/>
            <ac:grpSpMk id="10253" creationId="{B57BDC17-F1B3-455F-BBF1-680AA1F25C06}"/>
          </ac:grpSpMkLst>
        </pc:grpChg>
        <pc:graphicFrameChg chg="add">
          <ac:chgData name="Malsha Fernando" userId="4ae21404-a829-4aed-88a7-64bfa03d9527" providerId="ADAL" clId="{E6BEDE2B-C1DE-4A7D-B43C-67F7C4559FD7}" dt="2023-09-25T05:30:18.351" v="142" actId="26606"/>
          <ac:graphicFrameMkLst>
            <pc:docMk/>
            <pc:sldMk cId="0" sldId="272"/>
            <ac:graphicFrameMk id="10245" creationId="{7A45C929-EDD7-F310-292E-E44E70167B48}"/>
          </ac:graphicFrameMkLst>
        </pc:graphicFrameChg>
      </pc:sldChg>
      <pc:sldChg chg="modSp">
        <pc:chgData name="Malsha Fernando" userId="4ae21404-a829-4aed-88a7-64bfa03d9527" providerId="ADAL" clId="{E6BEDE2B-C1DE-4A7D-B43C-67F7C4559FD7}" dt="2023-09-25T05:20:40.542" v="5"/>
        <pc:sldMkLst>
          <pc:docMk/>
          <pc:sldMk cId="0" sldId="274"/>
        </pc:sldMkLst>
        <pc:spChg chg="mod">
          <ac:chgData name="Malsha Fernando" userId="4ae21404-a829-4aed-88a7-64bfa03d9527" providerId="ADAL" clId="{E6BEDE2B-C1DE-4A7D-B43C-67F7C4559FD7}" dt="2023-09-25T05:20:40.542" v="5"/>
          <ac:spMkLst>
            <pc:docMk/>
            <pc:sldMk cId="0" sldId="274"/>
            <ac:spMk id="12290" creationId="{00000000-0000-0000-0000-000000000000}"/>
          </ac:spMkLst>
        </pc:spChg>
      </pc:sldChg>
      <pc:sldChg chg="addSp modSp mod setBg">
        <pc:chgData name="Malsha Fernando" userId="4ae21404-a829-4aed-88a7-64bfa03d9527" providerId="ADAL" clId="{E6BEDE2B-C1DE-4A7D-B43C-67F7C4559FD7}" dt="2023-09-25T05:29:21.508" v="137" actId="26606"/>
        <pc:sldMkLst>
          <pc:docMk/>
          <pc:sldMk cId="0" sldId="276"/>
        </pc:sldMkLst>
        <pc:spChg chg="mod">
          <ac:chgData name="Malsha Fernando" userId="4ae21404-a829-4aed-88a7-64bfa03d9527" providerId="ADAL" clId="{E6BEDE2B-C1DE-4A7D-B43C-67F7C4559FD7}" dt="2023-09-25T05:29:21.508" v="137" actId="26606"/>
          <ac:spMkLst>
            <pc:docMk/>
            <pc:sldMk cId="0" sldId="276"/>
            <ac:spMk id="5122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9:21.508" v="137" actId="26606"/>
          <ac:spMkLst>
            <pc:docMk/>
            <pc:sldMk cId="0" sldId="276"/>
            <ac:spMk id="5130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29:21.508" v="137" actId="26606"/>
          <ac:spMkLst>
            <pc:docMk/>
            <pc:sldMk cId="0" sldId="276"/>
            <ac:spMk id="5132" creationId="{42285737-90EE-47DC-AC80-8AE156B11969}"/>
          </ac:spMkLst>
        </pc:spChg>
        <pc:grpChg chg="add">
          <ac:chgData name="Malsha Fernando" userId="4ae21404-a829-4aed-88a7-64bfa03d9527" providerId="ADAL" clId="{E6BEDE2B-C1DE-4A7D-B43C-67F7C4559FD7}" dt="2023-09-25T05:29:21.508" v="137" actId="26606"/>
          <ac:grpSpMkLst>
            <pc:docMk/>
            <pc:sldMk cId="0" sldId="276"/>
            <ac:grpSpMk id="5134" creationId="{B57BDC17-F1B3-455F-BBF1-680AA1F25C06}"/>
          </ac:grpSpMkLst>
        </pc:grpChg>
        <pc:graphicFrameChg chg="mod modGraphic">
          <ac:chgData name="Malsha Fernando" userId="4ae21404-a829-4aed-88a7-64bfa03d9527" providerId="ADAL" clId="{E6BEDE2B-C1DE-4A7D-B43C-67F7C4559FD7}" dt="2023-09-25T05:29:21.508" v="137" actId="26606"/>
          <ac:graphicFrameMkLst>
            <pc:docMk/>
            <pc:sldMk cId="0" sldId="276"/>
            <ac:graphicFrameMk id="5125" creationId="{10A3A34B-14A8-4549-B2CF-B9147A605E72}"/>
          </ac:graphicFrameMkLst>
        </pc:graphicFrameChg>
      </pc:sldChg>
      <pc:sldChg chg="addSp modSp mod setBg">
        <pc:chgData name="Malsha Fernando" userId="4ae21404-a829-4aed-88a7-64bfa03d9527" providerId="ADAL" clId="{E6BEDE2B-C1DE-4A7D-B43C-67F7C4559FD7}" dt="2023-09-25T05:29:16.011" v="136" actId="403"/>
        <pc:sldMkLst>
          <pc:docMk/>
          <pc:sldMk cId="0" sldId="277"/>
        </pc:sldMkLst>
        <pc:spChg chg="mod">
          <ac:chgData name="Malsha Fernando" userId="4ae21404-a829-4aed-88a7-64bfa03d9527" providerId="ADAL" clId="{E6BEDE2B-C1DE-4A7D-B43C-67F7C4559FD7}" dt="2023-09-25T05:29:03.192" v="129" actId="26606"/>
          <ac:spMkLst>
            <pc:docMk/>
            <pc:sldMk cId="0" sldId="277"/>
            <ac:spMk id="7170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29:16.011" v="136" actId="403"/>
          <ac:spMkLst>
            <pc:docMk/>
            <pc:sldMk cId="0" sldId="277"/>
            <ac:spMk id="7171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9:03.192" v="129" actId="26606"/>
          <ac:spMkLst>
            <pc:docMk/>
            <pc:sldMk cId="0" sldId="277"/>
            <ac:spMk id="7177" creationId="{85428F22-76B3-4107-AADE-3F9EC95FD325}"/>
          </ac:spMkLst>
        </pc:spChg>
        <pc:grpChg chg="add">
          <ac:chgData name="Malsha Fernando" userId="4ae21404-a829-4aed-88a7-64bfa03d9527" providerId="ADAL" clId="{E6BEDE2B-C1DE-4A7D-B43C-67F7C4559FD7}" dt="2023-09-25T05:29:03.192" v="129" actId="26606"/>
          <ac:grpSpMkLst>
            <pc:docMk/>
            <pc:sldMk cId="0" sldId="277"/>
            <ac:grpSpMk id="7179" creationId="{5346FBCF-5353-4172-96F5-4B7EB07777C4}"/>
          </ac:grpSpMkLst>
        </pc:grpChg>
        <pc:grpChg chg="add">
          <ac:chgData name="Malsha Fernando" userId="4ae21404-a829-4aed-88a7-64bfa03d9527" providerId="ADAL" clId="{E6BEDE2B-C1DE-4A7D-B43C-67F7C4559FD7}" dt="2023-09-25T05:29:03.192" v="129" actId="26606"/>
          <ac:grpSpMkLst>
            <pc:docMk/>
            <pc:sldMk cId="0" sldId="277"/>
            <ac:grpSpMk id="7183" creationId="{78326E10-C8CB-487F-A110-F861268DE619}"/>
          </ac:grpSpMkLst>
        </pc:grpChg>
        <pc:picChg chg="add">
          <ac:chgData name="Malsha Fernando" userId="4ae21404-a829-4aed-88a7-64bfa03d9527" providerId="ADAL" clId="{E6BEDE2B-C1DE-4A7D-B43C-67F7C4559FD7}" dt="2023-09-25T05:29:03.192" v="129" actId="26606"/>
          <ac:picMkLst>
            <pc:docMk/>
            <pc:sldMk cId="0" sldId="277"/>
            <ac:picMk id="7173" creationId="{07D358DD-CEEC-4B0B-740D-67616F2E5F2E}"/>
          </ac:picMkLst>
        </pc:picChg>
      </pc:sldChg>
      <pc:sldChg chg="addSp modSp mod setBg">
        <pc:chgData name="Malsha Fernando" userId="4ae21404-a829-4aed-88a7-64bfa03d9527" providerId="ADAL" clId="{E6BEDE2B-C1DE-4A7D-B43C-67F7C4559FD7}" dt="2023-09-25T05:24:11.447" v="98" actId="20577"/>
        <pc:sldMkLst>
          <pc:docMk/>
          <pc:sldMk cId="0" sldId="278"/>
        </pc:sldMkLst>
        <pc:spChg chg="mod">
          <ac:chgData name="Malsha Fernando" userId="4ae21404-a829-4aed-88a7-64bfa03d9527" providerId="ADAL" clId="{E6BEDE2B-C1DE-4A7D-B43C-67F7C4559FD7}" dt="2023-09-25T05:23:39.862" v="90" actId="26606"/>
          <ac:spMkLst>
            <pc:docMk/>
            <pc:sldMk cId="0" sldId="278"/>
            <ac:spMk id="5122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3:39.862" v="90" actId="26606"/>
          <ac:spMkLst>
            <pc:docMk/>
            <pc:sldMk cId="0" sldId="278"/>
            <ac:spMk id="5137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23:39.862" v="90" actId="26606"/>
          <ac:spMkLst>
            <pc:docMk/>
            <pc:sldMk cId="0" sldId="278"/>
            <ac:spMk id="5139" creationId="{42285737-90EE-47DC-AC80-8AE156B11969}"/>
          </ac:spMkLst>
        </pc:spChg>
        <pc:grpChg chg="add">
          <ac:chgData name="Malsha Fernando" userId="4ae21404-a829-4aed-88a7-64bfa03d9527" providerId="ADAL" clId="{E6BEDE2B-C1DE-4A7D-B43C-67F7C4559FD7}" dt="2023-09-25T05:23:39.862" v="90" actId="26606"/>
          <ac:grpSpMkLst>
            <pc:docMk/>
            <pc:sldMk cId="0" sldId="278"/>
            <ac:grpSpMk id="5141" creationId="{B57BDC17-F1B3-455F-BBF1-680AA1F25C06}"/>
          </ac:grpSpMkLst>
        </pc:grpChg>
        <pc:graphicFrameChg chg="mod ord modGraphic">
          <ac:chgData name="Malsha Fernando" userId="4ae21404-a829-4aed-88a7-64bfa03d9527" providerId="ADAL" clId="{E6BEDE2B-C1DE-4A7D-B43C-67F7C4559FD7}" dt="2023-09-25T05:24:11.447" v="98" actId="20577"/>
          <ac:graphicFrameMkLst>
            <pc:docMk/>
            <pc:sldMk cId="0" sldId="278"/>
            <ac:graphicFrameMk id="5132" creationId="{3001956B-725A-4965-9EE8-14A766710E25}"/>
          </ac:graphicFrameMkLst>
        </pc:graphicFrameChg>
      </pc:sldChg>
      <pc:sldChg chg="addSp delSp modSp mod setBg">
        <pc:chgData name="Malsha Fernando" userId="4ae21404-a829-4aed-88a7-64bfa03d9527" providerId="ADAL" clId="{E6BEDE2B-C1DE-4A7D-B43C-67F7C4559FD7}" dt="2023-09-25T05:24:57.953" v="106" actId="403"/>
        <pc:sldMkLst>
          <pc:docMk/>
          <pc:sldMk cId="0" sldId="280"/>
        </pc:sldMkLst>
        <pc:spChg chg="mod">
          <ac:chgData name="Malsha Fernando" userId="4ae21404-a829-4aed-88a7-64bfa03d9527" providerId="ADAL" clId="{E6BEDE2B-C1DE-4A7D-B43C-67F7C4559FD7}" dt="2023-09-25T05:24:46.947" v="104" actId="26606"/>
          <ac:spMkLst>
            <pc:docMk/>
            <pc:sldMk cId="0" sldId="280"/>
            <ac:spMk id="5122" creationId="{00000000-0000-0000-0000-000000000000}"/>
          </ac:spMkLst>
        </pc:spChg>
        <pc:spChg chg="del mod">
          <ac:chgData name="Malsha Fernando" userId="4ae21404-a829-4aed-88a7-64bfa03d9527" providerId="ADAL" clId="{E6BEDE2B-C1DE-4A7D-B43C-67F7C4559FD7}" dt="2023-09-25T05:24:29.132" v="101" actId="26606"/>
          <ac:spMkLst>
            <pc:docMk/>
            <pc:sldMk cId="0" sldId="280"/>
            <ac:spMk id="5123" creationId="{00000000-0000-0000-0000-000000000000}"/>
          </ac:spMkLst>
        </pc:spChg>
        <pc:spChg chg="add del">
          <ac:chgData name="Malsha Fernando" userId="4ae21404-a829-4aed-88a7-64bfa03d9527" providerId="ADAL" clId="{E6BEDE2B-C1DE-4A7D-B43C-67F7C4559FD7}" dt="2023-09-25T05:24:29.117" v="100" actId="26606"/>
          <ac:spMkLst>
            <pc:docMk/>
            <pc:sldMk cId="0" sldId="280"/>
            <ac:spMk id="5135" creationId="{85428F22-76B3-4107-AADE-3F9EC95FD325}"/>
          </ac:spMkLst>
        </pc:spChg>
        <pc:spChg chg="add del">
          <ac:chgData name="Malsha Fernando" userId="4ae21404-a829-4aed-88a7-64bfa03d9527" providerId="ADAL" clId="{E6BEDE2B-C1DE-4A7D-B43C-67F7C4559FD7}" dt="2023-09-25T05:24:46.907" v="103" actId="26606"/>
          <ac:spMkLst>
            <pc:docMk/>
            <pc:sldMk cId="0" sldId="280"/>
            <ac:spMk id="5154" creationId="{94C52C56-BEF2-4E22-8C8E-A7AC96B03A72}"/>
          </ac:spMkLst>
        </pc:spChg>
        <pc:spChg chg="add del">
          <ac:chgData name="Malsha Fernando" userId="4ae21404-a829-4aed-88a7-64bfa03d9527" providerId="ADAL" clId="{E6BEDE2B-C1DE-4A7D-B43C-67F7C4559FD7}" dt="2023-09-25T05:24:46.907" v="103" actId="26606"/>
          <ac:spMkLst>
            <pc:docMk/>
            <pc:sldMk cId="0" sldId="280"/>
            <ac:spMk id="5156" creationId="{42285737-90EE-47DC-AC80-8AE156B11969}"/>
          </ac:spMkLst>
        </pc:spChg>
        <pc:spChg chg="add">
          <ac:chgData name="Malsha Fernando" userId="4ae21404-a829-4aed-88a7-64bfa03d9527" providerId="ADAL" clId="{E6BEDE2B-C1DE-4A7D-B43C-67F7C4559FD7}" dt="2023-09-25T05:24:46.947" v="104" actId="26606"/>
          <ac:spMkLst>
            <pc:docMk/>
            <pc:sldMk cId="0" sldId="280"/>
            <ac:spMk id="5166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24:46.947" v="104" actId="26606"/>
          <ac:spMkLst>
            <pc:docMk/>
            <pc:sldMk cId="0" sldId="280"/>
            <ac:spMk id="5167" creationId="{42285737-90EE-47DC-AC80-8AE156B11969}"/>
          </ac:spMkLst>
        </pc:spChg>
        <pc:grpChg chg="add del">
          <ac:chgData name="Malsha Fernando" userId="4ae21404-a829-4aed-88a7-64bfa03d9527" providerId="ADAL" clId="{E6BEDE2B-C1DE-4A7D-B43C-67F7C4559FD7}" dt="2023-09-25T05:24:29.117" v="100" actId="26606"/>
          <ac:grpSpMkLst>
            <pc:docMk/>
            <pc:sldMk cId="0" sldId="280"/>
            <ac:grpSpMk id="5137" creationId="{5346FBCF-5353-4172-96F5-4B7EB07777C4}"/>
          </ac:grpSpMkLst>
        </pc:grpChg>
        <pc:grpChg chg="add del">
          <ac:chgData name="Malsha Fernando" userId="4ae21404-a829-4aed-88a7-64bfa03d9527" providerId="ADAL" clId="{E6BEDE2B-C1DE-4A7D-B43C-67F7C4559FD7}" dt="2023-09-25T05:24:29.117" v="100" actId="26606"/>
          <ac:grpSpMkLst>
            <pc:docMk/>
            <pc:sldMk cId="0" sldId="280"/>
            <ac:grpSpMk id="5141" creationId="{78326E10-C8CB-487F-A110-F861268DE619}"/>
          </ac:grpSpMkLst>
        </pc:grpChg>
        <pc:grpChg chg="add del">
          <ac:chgData name="Malsha Fernando" userId="4ae21404-a829-4aed-88a7-64bfa03d9527" providerId="ADAL" clId="{E6BEDE2B-C1DE-4A7D-B43C-67F7C4559FD7}" dt="2023-09-25T05:24:46.907" v="103" actId="26606"/>
          <ac:grpSpMkLst>
            <pc:docMk/>
            <pc:sldMk cId="0" sldId="280"/>
            <ac:grpSpMk id="5158" creationId="{B57BDC17-F1B3-455F-BBF1-680AA1F25C06}"/>
          </ac:grpSpMkLst>
        </pc:grpChg>
        <pc:grpChg chg="add">
          <ac:chgData name="Malsha Fernando" userId="4ae21404-a829-4aed-88a7-64bfa03d9527" providerId="ADAL" clId="{E6BEDE2B-C1DE-4A7D-B43C-67F7C4559FD7}" dt="2023-09-25T05:24:46.947" v="104" actId="26606"/>
          <ac:grpSpMkLst>
            <pc:docMk/>
            <pc:sldMk cId="0" sldId="280"/>
            <ac:grpSpMk id="5168" creationId="{B57BDC17-F1B3-455F-BBF1-680AA1F25C06}"/>
          </ac:grpSpMkLst>
        </pc:grpChg>
        <pc:graphicFrameChg chg="add mod ord modGraphic">
          <ac:chgData name="Malsha Fernando" userId="4ae21404-a829-4aed-88a7-64bfa03d9527" providerId="ADAL" clId="{E6BEDE2B-C1DE-4A7D-B43C-67F7C4559FD7}" dt="2023-09-25T05:24:57.953" v="106" actId="403"/>
          <ac:graphicFrameMkLst>
            <pc:docMk/>
            <pc:sldMk cId="0" sldId="280"/>
            <ac:graphicFrameMk id="5149" creationId="{ECDF619D-74E9-527F-EC45-003BDA982F38}"/>
          </ac:graphicFrameMkLst>
        </pc:graphicFrameChg>
        <pc:picChg chg="add del">
          <ac:chgData name="Malsha Fernando" userId="4ae21404-a829-4aed-88a7-64bfa03d9527" providerId="ADAL" clId="{E6BEDE2B-C1DE-4A7D-B43C-67F7C4559FD7}" dt="2023-09-25T05:24:29.117" v="100" actId="26606"/>
          <ac:picMkLst>
            <pc:docMk/>
            <pc:sldMk cId="0" sldId="280"/>
            <ac:picMk id="5131" creationId="{F6BE4D49-A259-D9DF-15F1-EE9B9E76DF43}"/>
          </ac:picMkLst>
        </pc:picChg>
      </pc:sldChg>
      <pc:sldChg chg="addSp delSp modSp mod setBg">
        <pc:chgData name="Malsha Fernando" userId="4ae21404-a829-4aed-88a7-64bfa03d9527" providerId="ADAL" clId="{E6BEDE2B-C1DE-4A7D-B43C-67F7C4559FD7}" dt="2023-09-25T05:25:36.331" v="113" actId="26606"/>
        <pc:sldMkLst>
          <pc:docMk/>
          <pc:sldMk cId="0" sldId="281"/>
        </pc:sldMkLst>
        <pc:spChg chg="mod">
          <ac:chgData name="Malsha Fernando" userId="4ae21404-a829-4aed-88a7-64bfa03d9527" providerId="ADAL" clId="{E6BEDE2B-C1DE-4A7D-B43C-67F7C4559FD7}" dt="2023-09-25T05:25:36.331" v="113" actId="26606"/>
          <ac:spMkLst>
            <pc:docMk/>
            <pc:sldMk cId="0" sldId="281"/>
            <ac:spMk id="5122" creationId="{00000000-0000-0000-0000-000000000000}"/>
          </ac:spMkLst>
        </pc:spChg>
        <pc:spChg chg="add del mod">
          <ac:chgData name="Malsha Fernando" userId="4ae21404-a829-4aed-88a7-64bfa03d9527" providerId="ADAL" clId="{E6BEDE2B-C1DE-4A7D-B43C-67F7C4559FD7}" dt="2023-09-25T05:25:36.331" v="113" actId="26606"/>
          <ac:spMkLst>
            <pc:docMk/>
            <pc:sldMk cId="0" sldId="281"/>
            <ac:spMk id="5123" creationId="{00000000-0000-0000-0000-000000000000}"/>
          </ac:spMkLst>
        </pc:spChg>
        <pc:spChg chg="add del">
          <ac:chgData name="Malsha Fernando" userId="4ae21404-a829-4aed-88a7-64bfa03d9527" providerId="ADAL" clId="{E6BEDE2B-C1DE-4A7D-B43C-67F7C4559FD7}" dt="2023-09-25T05:25:27.601" v="108" actId="26606"/>
          <ac:spMkLst>
            <pc:docMk/>
            <pc:sldMk cId="0" sldId="281"/>
            <ac:spMk id="5135" creationId="{94C52C56-BEF2-4E22-8C8E-A7AC96B03A72}"/>
          </ac:spMkLst>
        </pc:spChg>
        <pc:spChg chg="add del">
          <ac:chgData name="Malsha Fernando" userId="4ae21404-a829-4aed-88a7-64bfa03d9527" providerId="ADAL" clId="{E6BEDE2B-C1DE-4A7D-B43C-67F7C4559FD7}" dt="2023-09-25T05:25:27.601" v="108" actId="26606"/>
          <ac:spMkLst>
            <pc:docMk/>
            <pc:sldMk cId="0" sldId="281"/>
            <ac:spMk id="5137" creationId="{42285737-90EE-47DC-AC80-8AE156B11969}"/>
          </ac:spMkLst>
        </pc:spChg>
        <pc:spChg chg="add del">
          <ac:chgData name="Malsha Fernando" userId="4ae21404-a829-4aed-88a7-64bfa03d9527" providerId="ADAL" clId="{E6BEDE2B-C1DE-4A7D-B43C-67F7C4559FD7}" dt="2023-09-25T05:25:34.431" v="110" actId="26606"/>
          <ac:spMkLst>
            <pc:docMk/>
            <pc:sldMk cId="0" sldId="281"/>
            <ac:spMk id="5147" creationId="{63336871-0118-4F6E-8DBD-20AEFC62A9AD}"/>
          </ac:spMkLst>
        </pc:spChg>
        <pc:spChg chg="add del">
          <ac:chgData name="Malsha Fernando" userId="4ae21404-a829-4aed-88a7-64bfa03d9527" providerId="ADAL" clId="{E6BEDE2B-C1DE-4A7D-B43C-67F7C4559FD7}" dt="2023-09-25T05:25:34.431" v="110" actId="26606"/>
          <ac:spMkLst>
            <pc:docMk/>
            <pc:sldMk cId="0" sldId="281"/>
            <ac:spMk id="5148" creationId="{F03CC8D0-33AF-417F-8454-1FDB6C22DD25}"/>
          </ac:spMkLst>
        </pc:spChg>
        <pc:spChg chg="add del">
          <ac:chgData name="Malsha Fernando" userId="4ae21404-a829-4aed-88a7-64bfa03d9527" providerId="ADAL" clId="{E6BEDE2B-C1DE-4A7D-B43C-67F7C4559FD7}" dt="2023-09-25T05:25:36.320" v="112" actId="26606"/>
          <ac:spMkLst>
            <pc:docMk/>
            <pc:sldMk cId="0" sldId="281"/>
            <ac:spMk id="5158" creationId="{94C52C56-BEF2-4E22-8C8E-A7AC96B03A72}"/>
          </ac:spMkLst>
        </pc:spChg>
        <pc:spChg chg="add del">
          <ac:chgData name="Malsha Fernando" userId="4ae21404-a829-4aed-88a7-64bfa03d9527" providerId="ADAL" clId="{E6BEDE2B-C1DE-4A7D-B43C-67F7C4559FD7}" dt="2023-09-25T05:25:36.320" v="112" actId="26606"/>
          <ac:spMkLst>
            <pc:docMk/>
            <pc:sldMk cId="0" sldId="281"/>
            <ac:spMk id="5159" creationId="{42285737-90EE-47DC-AC80-8AE156B11969}"/>
          </ac:spMkLst>
        </pc:spChg>
        <pc:spChg chg="add">
          <ac:chgData name="Malsha Fernando" userId="4ae21404-a829-4aed-88a7-64bfa03d9527" providerId="ADAL" clId="{E6BEDE2B-C1DE-4A7D-B43C-67F7C4559FD7}" dt="2023-09-25T05:25:36.331" v="113" actId="26606"/>
          <ac:spMkLst>
            <pc:docMk/>
            <pc:sldMk cId="0" sldId="281"/>
            <ac:spMk id="5163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25:36.331" v="113" actId="26606"/>
          <ac:spMkLst>
            <pc:docMk/>
            <pc:sldMk cId="0" sldId="281"/>
            <ac:spMk id="5164" creationId="{42285737-90EE-47DC-AC80-8AE156B11969}"/>
          </ac:spMkLst>
        </pc:spChg>
        <pc:grpChg chg="add del">
          <ac:chgData name="Malsha Fernando" userId="4ae21404-a829-4aed-88a7-64bfa03d9527" providerId="ADAL" clId="{E6BEDE2B-C1DE-4A7D-B43C-67F7C4559FD7}" dt="2023-09-25T05:25:27.601" v="108" actId="26606"/>
          <ac:grpSpMkLst>
            <pc:docMk/>
            <pc:sldMk cId="0" sldId="281"/>
            <ac:grpSpMk id="5139" creationId="{B57BDC17-F1B3-455F-BBF1-680AA1F25C06}"/>
          </ac:grpSpMkLst>
        </pc:grpChg>
        <pc:grpChg chg="add del">
          <ac:chgData name="Malsha Fernando" userId="4ae21404-a829-4aed-88a7-64bfa03d9527" providerId="ADAL" clId="{E6BEDE2B-C1DE-4A7D-B43C-67F7C4559FD7}" dt="2023-09-25T05:25:34.431" v="110" actId="26606"/>
          <ac:grpSpMkLst>
            <pc:docMk/>
            <pc:sldMk cId="0" sldId="281"/>
            <ac:grpSpMk id="5149" creationId="{B5A08A69-9EE1-4A9E-96B6-D769D87C2F9E}"/>
          </ac:grpSpMkLst>
        </pc:grpChg>
        <pc:grpChg chg="add del">
          <ac:chgData name="Malsha Fernando" userId="4ae21404-a829-4aed-88a7-64bfa03d9527" providerId="ADAL" clId="{E6BEDE2B-C1DE-4A7D-B43C-67F7C4559FD7}" dt="2023-09-25T05:25:36.320" v="112" actId="26606"/>
          <ac:grpSpMkLst>
            <pc:docMk/>
            <pc:sldMk cId="0" sldId="281"/>
            <ac:grpSpMk id="5160" creationId="{B57BDC17-F1B3-455F-BBF1-680AA1F25C06}"/>
          </ac:grpSpMkLst>
        </pc:grpChg>
        <pc:grpChg chg="add">
          <ac:chgData name="Malsha Fernando" userId="4ae21404-a829-4aed-88a7-64bfa03d9527" providerId="ADAL" clId="{E6BEDE2B-C1DE-4A7D-B43C-67F7C4559FD7}" dt="2023-09-25T05:25:36.331" v="113" actId="26606"/>
          <ac:grpSpMkLst>
            <pc:docMk/>
            <pc:sldMk cId="0" sldId="281"/>
            <ac:grpSpMk id="5165" creationId="{B57BDC17-F1B3-455F-BBF1-680AA1F25C06}"/>
          </ac:grpSpMkLst>
        </pc:grpChg>
        <pc:graphicFrameChg chg="add del">
          <ac:chgData name="Malsha Fernando" userId="4ae21404-a829-4aed-88a7-64bfa03d9527" providerId="ADAL" clId="{E6BEDE2B-C1DE-4A7D-B43C-67F7C4559FD7}" dt="2023-09-25T05:25:27.601" v="108" actId="26606"/>
          <ac:graphicFrameMkLst>
            <pc:docMk/>
            <pc:sldMk cId="0" sldId="281"/>
            <ac:graphicFrameMk id="5131" creationId="{585D82D4-4D42-51D8-5F15-064F273D87B4}"/>
          </ac:graphicFrameMkLst>
        </pc:graphicFrameChg>
        <pc:graphicFrameChg chg="add del">
          <ac:chgData name="Malsha Fernando" userId="4ae21404-a829-4aed-88a7-64bfa03d9527" providerId="ADAL" clId="{E6BEDE2B-C1DE-4A7D-B43C-67F7C4559FD7}" dt="2023-09-25T05:25:34.431" v="110" actId="26606"/>
          <ac:graphicFrameMkLst>
            <pc:docMk/>
            <pc:sldMk cId="0" sldId="281"/>
            <ac:graphicFrameMk id="5156" creationId="{5ADED702-AD8F-CFFF-3D59-4B7C8EDA773A}"/>
          </ac:graphicFrameMkLst>
        </pc:graphicFrameChg>
        <pc:graphicFrameChg chg="add del">
          <ac:chgData name="Malsha Fernando" userId="4ae21404-a829-4aed-88a7-64bfa03d9527" providerId="ADAL" clId="{E6BEDE2B-C1DE-4A7D-B43C-67F7C4559FD7}" dt="2023-09-25T05:25:36.320" v="112" actId="26606"/>
          <ac:graphicFrameMkLst>
            <pc:docMk/>
            <pc:sldMk cId="0" sldId="281"/>
            <ac:graphicFrameMk id="5161" creationId="{98824D28-B363-ACE9-1A94-506AB1E5A4D0}"/>
          </ac:graphicFrameMkLst>
        </pc:graphicFrameChg>
        <pc:graphicFrameChg chg="add">
          <ac:chgData name="Malsha Fernando" userId="4ae21404-a829-4aed-88a7-64bfa03d9527" providerId="ADAL" clId="{E6BEDE2B-C1DE-4A7D-B43C-67F7C4559FD7}" dt="2023-09-25T05:25:36.331" v="113" actId="26606"/>
          <ac:graphicFrameMkLst>
            <pc:docMk/>
            <pc:sldMk cId="0" sldId="281"/>
            <ac:graphicFrameMk id="5172" creationId="{585D82D4-4D42-51D8-5F15-064F273D87B4}"/>
          </ac:graphicFrameMkLst>
        </pc:graphicFrameChg>
      </pc:sldChg>
      <pc:sldChg chg="addSp modSp mod setBg">
        <pc:chgData name="Malsha Fernando" userId="4ae21404-a829-4aed-88a7-64bfa03d9527" providerId="ADAL" clId="{E6BEDE2B-C1DE-4A7D-B43C-67F7C4559FD7}" dt="2023-09-25T05:26:17.346" v="118" actId="27636"/>
        <pc:sldMkLst>
          <pc:docMk/>
          <pc:sldMk cId="0" sldId="284"/>
        </pc:sldMkLst>
        <pc:spChg chg="mod">
          <ac:chgData name="Malsha Fernando" userId="4ae21404-a829-4aed-88a7-64bfa03d9527" providerId="ADAL" clId="{E6BEDE2B-C1DE-4A7D-B43C-67F7C4559FD7}" dt="2023-09-25T05:26:09.351" v="114" actId="26606"/>
          <ac:spMkLst>
            <pc:docMk/>
            <pc:sldMk cId="0" sldId="284"/>
            <ac:spMk id="5122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26:17.346" v="118" actId="27636"/>
          <ac:spMkLst>
            <pc:docMk/>
            <pc:sldMk cId="0" sldId="284"/>
            <ac:spMk id="5123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6:09.351" v="114" actId="26606"/>
          <ac:spMkLst>
            <pc:docMk/>
            <pc:sldMk cId="0" sldId="284"/>
            <ac:spMk id="5135" creationId="{85428F22-76B3-4107-AADE-3F9EC95FD325}"/>
          </ac:spMkLst>
        </pc:spChg>
        <pc:grpChg chg="add">
          <ac:chgData name="Malsha Fernando" userId="4ae21404-a829-4aed-88a7-64bfa03d9527" providerId="ADAL" clId="{E6BEDE2B-C1DE-4A7D-B43C-67F7C4559FD7}" dt="2023-09-25T05:26:09.351" v="114" actId="26606"/>
          <ac:grpSpMkLst>
            <pc:docMk/>
            <pc:sldMk cId="0" sldId="284"/>
            <ac:grpSpMk id="5137" creationId="{5346FBCF-5353-4172-96F5-4B7EB07777C4}"/>
          </ac:grpSpMkLst>
        </pc:grpChg>
        <pc:grpChg chg="add">
          <ac:chgData name="Malsha Fernando" userId="4ae21404-a829-4aed-88a7-64bfa03d9527" providerId="ADAL" clId="{E6BEDE2B-C1DE-4A7D-B43C-67F7C4559FD7}" dt="2023-09-25T05:26:09.351" v="114" actId="26606"/>
          <ac:grpSpMkLst>
            <pc:docMk/>
            <pc:sldMk cId="0" sldId="284"/>
            <ac:grpSpMk id="5141" creationId="{78326E10-C8CB-487F-A110-F861268DE619}"/>
          </ac:grpSpMkLst>
        </pc:grpChg>
        <pc:picChg chg="add">
          <ac:chgData name="Malsha Fernando" userId="4ae21404-a829-4aed-88a7-64bfa03d9527" providerId="ADAL" clId="{E6BEDE2B-C1DE-4A7D-B43C-67F7C4559FD7}" dt="2023-09-25T05:26:09.351" v="114" actId="26606"/>
          <ac:picMkLst>
            <pc:docMk/>
            <pc:sldMk cId="0" sldId="284"/>
            <ac:picMk id="5131" creationId="{00C10E7E-FEA8-247A-2850-7F14DCC546AF}"/>
          </ac:picMkLst>
        </pc:picChg>
      </pc:sldChg>
      <pc:sldChg chg="addSp delSp modSp mod setBg">
        <pc:chgData name="Malsha Fernando" userId="4ae21404-a829-4aed-88a7-64bfa03d9527" providerId="ADAL" clId="{E6BEDE2B-C1DE-4A7D-B43C-67F7C4559FD7}" dt="2023-09-25T05:22:12.025" v="50" actId="26606"/>
        <pc:sldMkLst>
          <pc:docMk/>
          <pc:sldMk cId="0" sldId="288"/>
        </pc:sldMkLst>
        <pc:spChg chg="mod">
          <ac:chgData name="Malsha Fernando" userId="4ae21404-a829-4aed-88a7-64bfa03d9527" providerId="ADAL" clId="{E6BEDE2B-C1DE-4A7D-B43C-67F7C4559FD7}" dt="2023-09-25T05:22:12.025" v="50" actId="26606"/>
          <ac:spMkLst>
            <pc:docMk/>
            <pc:sldMk cId="0" sldId="288"/>
            <ac:spMk id="4098" creationId="{00000000-0000-0000-0000-000000000000}"/>
          </ac:spMkLst>
        </pc:spChg>
        <pc:spChg chg="add del">
          <ac:chgData name="Malsha Fernando" userId="4ae21404-a829-4aed-88a7-64bfa03d9527" providerId="ADAL" clId="{E6BEDE2B-C1DE-4A7D-B43C-67F7C4559FD7}" dt="2023-09-25T05:22:02.903" v="47" actId="26606"/>
          <ac:spMkLst>
            <pc:docMk/>
            <pc:sldMk cId="0" sldId="288"/>
            <ac:spMk id="4106" creationId="{63336871-0118-4F6E-8DBD-20AEFC62A9AD}"/>
          </ac:spMkLst>
        </pc:spChg>
        <pc:spChg chg="add del">
          <ac:chgData name="Malsha Fernando" userId="4ae21404-a829-4aed-88a7-64bfa03d9527" providerId="ADAL" clId="{E6BEDE2B-C1DE-4A7D-B43C-67F7C4559FD7}" dt="2023-09-25T05:22:02.903" v="47" actId="26606"/>
          <ac:spMkLst>
            <pc:docMk/>
            <pc:sldMk cId="0" sldId="288"/>
            <ac:spMk id="4108" creationId="{F03CC8D0-33AF-417F-8454-1FDB6C22DD25}"/>
          </ac:spMkLst>
        </pc:spChg>
        <pc:spChg chg="add del">
          <ac:chgData name="Malsha Fernando" userId="4ae21404-a829-4aed-88a7-64bfa03d9527" providerId="ADAL" clId="{E6BEDE2B-C1DE-4A7D-B43C-67F7C4559FD7}" dt="2023-09-25T05:22:11.947" v="49" actId="26606"/>
          <ac:spMkLst>
            <pc:docMk/>
            <pc:sldMk cId="0" sldId="288"/>
            <ac:spMk id="4118" creationId="{63336871-0118-4F6E-8DBD-20AEFC62A9AD}"/>
          </ac:spMkLst>
        </pc:spChg>
        <pc:spChg chg="add del">
          <ac:chgData name="Malsha Fernando" userId="4ae21404-a829-4aed-88a7-64bfa03d9527" providerId="ADAL" clId="{E6BEDE2B-C1DE-4A7D-B43C-67F7C4559FD7}" dt="2023-09-25T05:22:11.947" v="49" actId="26606"/>
          <ac:spMkLst>
            <pc:docMk/>
            <pc:sldMk cId="0" sldId="288"/>
            <ac:spMk id="4119" creationId="{F03CC8D0-33AF-417F-8454-1FDB6C22DD25}"/>
          </ac:spMkLst>
        </pc:spChg>
        <pc:spChg chg="add">
          <ac:chgData name="Malsha Fernando" userId="4ae21404-a829-4aed-88a7-64bfa03d9527" providerId="ADAL" clId="{E6BEDE2B-C1DE-4A7D-B43C-67F7C4559FD7}" dt="2023-09-25T05:22:12.025" v="50" actId="26606"/>
          <ac:spMkLst>
            <pc:docMk/>
            <pc:sldMk cId="0" sldId="288"/>
            <ac:spMk id="4128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22:12.025" v="50" actId="26606"/>
          <ac:spMkLst>
            <pc:docMk/>
            <pc:sldMk cId="0" sldId="288"/>
            <ac:spMk id="4129" creationId="{42285737-90EE-47DC-AC80-8AE156B11969}"/>
          </ac:spMkLst>
        </pc:spChg>
        <pc:grpChg chg="add del">
          <ac:chgData name="Malsha Fernando" userId="4ae21404-a829-4aed-88a7-64bfa03d9527" providerId="ADAL" clId="{E6BEDE2B-C1DE-4A7D-B43C-67F7C4559FD7}" dt="2023-09-25T05:22:02.903" v="47" actId="26606"/>
          <ac:grpSpMkLst>
            <pc:docMk/>
            <pc:sldMk cId="0" sldId="288"/>
            <ac:grpSpMk id="4110" creationId="{B5A08A69-9EE1-4A9E-96B6-D769D87C2F9E}"/>
          </ac:grpSpMkLst>
        </pc:grpChg>
        <pc:grpChg chg="add del">
          <ac:chgData name="Malsha Fernando" userId="4ae21404-a829-4aed-88a7-64bfa03d9527" providerId="ADAL" clId="{E6BEDE2B-C1DE-4A7D-B43C-67F7C4559FD7}" dt="2023-09-25T05:22:11.947" v="49" actId="26606"/>
          <ac:grpSpMkLst>
            <pc:docMk/>
            <pc:sldMk cId="0" sldId="288"/>
            <ac:grpSpMk id="4120" creationId="{B5A08A69-9EE1-4A9E-96B6-D769D87C2F9E}"/>
          </ac:grpSpMkLst>
        </pc:grpChg>
        <pc:grpChg chg="add">
          <ac:chgData name="Malsha Fernando" userId="4ae21404-a829-4aed-88a7-64bfa03d9527" providerId="ADAL" clId="{E6BEDE2B-C1DE-4A7D-B43C-67F7C4559FD7}" dt="2023-09-25T05:22:12.025" v="50" actId="26606"/>
          <ac:grpSpMkLst>
            <pc:docMk/>
            <pc:sldMk cId="0" sldId="288"/>
            <ac:grpSpMk id="4130" creationId="{B57BDC17-F1B3-455F-BBF1-680AA1F25C06}"/>
          </ac:grpSpMkLst>
        </pc:grpChg>
        <pc:graphicFrameChg chg="mod modGraphic">
          <ac:chgData name="Malsha Fernando" userId="4ae21404-a829-4aed-88a7-64bfa03d9527" providerId="ADAL" clId="{E6BEDE2B-C1DE-4A7D-B43C-67F7C4559FD7}" dt="2023-09-25T05:22:12.025" v="50" actId="26606"/>
          <ac:graphicFrameMkLst>
            <pc:docMk/>
            <pc:sldMk cId="0" sldId="288"/>
            <ac:graphicFrameMk id="4101" creationId="{386622DB-716E-482C-A937-9465E6BEC93D}"/>
          </ac:graphicFrameMkLst>
        </pc:graphicFrameChg>
      </pc:sldChg>
      <pc:sldChg chg="modSp">
        <pc:chgData name="Malsha Fernando" userId="4ae21404-a829-4aed-88a7-64bfa03d9527" providerId="ADAL" clId="{E6BEDE2B-C1DE-4A7D-B43C-67F7C4559FD7}" dt="2023-09-25T05:20:40.542" v="5"/>
        <pc:sldMkLst>
          <pc:docMk/>
          <pc:sldMk cId="0" sldId="290"/>
        </pc:sldMkLst>
        <pc:spChg chg="mod">
          <ac:chgData name="Malsha Fernando" userId="4ae21404-a829-4aed-88a7-64bfa03d9527" providerId="ADAL" clId="{E6BEDE2B-C1DE-4A7D-B43C-67F7C4559FD7}" dt="2023-09-25T05:20:40.542" v="5"/>
          <ac:spMkLst>
            <pc:docMk/>
            <pc:sldMk cId="0" sldId="290"/>
            <ac:spMk id="5122" creationId="{00000000-0000-0000-0000-000000000000}"/>
          </ac:spMkLst>
        </pc:spChg>
      </pc:sldChg>
      <pc:sldChg chg="modSp mod">
        <pc:chgData name="Malsha Fernando" userId="4ae21404-a829-4aed-88a7-64bfa03d9527" providerId="ADAL" clId="{E6BEDE2B-C1DE-4A7D-B43C-67F7C4559FD7}" dt="2023-09-25T05:20:40.788" v="12" actId="27636"/>
        <pc:sldMkLst>
          <pc:docMk/>
          <pc:sldMk cId="0" sldId="293"/>
        </pc:sldMkLst>
        <pc:spChg chg="mod">
          <ac:chgData name="Malsha Fernando" userId="4ae21404-a829-4aed-88a7-64bfa03d9527" providerId="ADAL" clId="{E6BEDE2B-C1DE-4A7D-B43C-67F7C4559FD7}" dt="2023-09-25T05:20:40.788" v="12" actId="27636"/>
          <ac:spMkLst>
            <pc:docMk/>
            <pc:sldMk cId="0" sldId="293"/>
            <ac:spMk id="6146" creationId="{00000000-0000-0000-0000-000000000000}"/>
          </ac:spMkLst>
        </pc:spChg>
      </pc:sldChg>
      <pc:sldChg chg="addSp modSp mod setBg addAnim">
        <pc:chgData name="Malsha Fernando" userId="4ae21404-a829-4aed-88a7-64bfa03d9527" providerId="ADAL" clId="{E6BEDE2B-C1DE-4A7D-B43C-67F7C4559FD7}" dt="2023-09-25T05:27:28.271" v="127"/>
        <pc:sldMkLst>
          <pc:docMk/>
          <pc:sldMk cId="0" sldId="294"/>
        </pc:sldMkLst>
        <pc:spChg chg="mod">
          <ac:chgData name="Malsha Fernando" userId="4ae21404-a829-4aed-88a7-64bfa03d9527" providerId="ADAL" clId="{E6BEDE2B-C1DE-4A7D-B43C-67F7C4559FD7}" dt="2023-09-25T05:27:28.269" v="126" actId="26606"/>
          <ac:spMkLst>
            <pc:docMk/>
            <pc:sldMk cId="0" sldId="294"/>
            <ac:spMk id="5122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7:28.269" v="126" actId="26606"/>
          <ac:spMkLst>
            <pc:docMk/>
            <pc:sldMk cId="0" sldId="294"/>
            <ac:spMk id="114707" creationId="{037A14E2-C415-4119-A06A-54A0E3CC8034}"/>
          </ac:spMkLst>
        </pc:spChg>
        <pc:grpChg chg="add">
          <ac:chgData name="Malsha Fernando" userId="4ae21404-a829-4aed-88a7-64bfa03d9527" providerId="ADAL" clId="{E6BEDE2B-C1DE-4A7D-B43C-67F7C4559FD7}" dt="2023-09-25T05:27:28.269" v="126" actId="26606"/>
          <ac:grpSpMkLst>
            <pc:docMk/>
            <pc:sldMk cId="0" sldId="294"/>
            <ac:grpSpMk id="114699" creationId="{54240DE2-765C-4EED-949B-E5E3D6B6A820}"/>
          </ac:grpSpMkLst>
        </pc:grpChg>
        <pc:grpChg chg="add">
          <ac:chgData name="Malsha Fernando" userId="4ae21404-a829-4aed-88a7-64bfa03d9527" providerId="ADAL" clId="{E6BEDE2B-C1DE-4A7D-B43C-67F7C4559FD7}" dt="2023-09-25T05:27:28.269" v="126" actId="26606"/>
          <ac:grpSpMkLst>
            <pc:docMk/>
            <pc:sldMk cId="0" sldId="294"/>
            <ac:grpSpMk id="114709" creationId="{7BCD64C6-564E-4A24-9E17-6FACFD3CE952}"/>
          </ac:grpSpMkLst>
        </pc:grpChg>
        <pc:picChg chg="mod">
          <ac:chgData name="Malsha Fernando" userId="4ae21404-a829-4aed-88a7-64bfa03d9527" providerId="ADAL" clId="{E6BEDE2B-C1DE-4A7D-B43C-67F7C4559FD7}" dt="2023-09-25T05:27:28.269" v="126" actId="26606"/>
          <ac:picMkLst>
            <pc:docMk/>
            <pc:sldMk cId="0" sldId="294"/>
            <ac:picMk id="114690" creationId="{00000000-0000-0000-0000-000000000000}"/>
          </ac:picMkLst>
        </pc:picChg>
        <pc:picChg chg="mod">
          <ac:chgData name="Malsha Fernando" userId="4ae21404-a829-4aed-88a7-64bfa03d9527" providerId="ADAL" clId="{E6BEDE2B-C1DE-4A7D-B43C-67F7C4559FD7}" dt="2023-09-25T05:27:28.269" v="126" actId="26606"/>
          <ac:picMkLst>
            <pc:docMk/>
            <pc:sldMk cId="0" sldId="294"/>
            <ac:picMk id="114692" creationId="{00000000-0000-0000-0000-000000000000}"/>
          </ac:picMkLst>
        </pc:picChg>
        <pc:picChg chg="mod">
          <ac:chgData name="Malsha Fernando" userId="4ae21404-a829-4aed-88a7-64bfa03d9527" providerId="ADAL" clId="{E6BEDE2B-C1DE-4A7D-B43C-67F7C4559FD7}" dt="2023-09-25T05:27:28.269" v="126" actId="26606"/>
          <ac:picMkLst>
            <pc:docMk/>
            <pc:sldMk cId="0" sldId="294"/>
            <ac:picMk id="114694" creationId="{00000000-0000-0000-0000-000000000000}"/>
          </ac:picMkLst>
        </pc:picChg>
        <pc:cxnChg chg="add">
          <ac:chgData name="Malsha Fernando" userId="4ae21404-a829-4aed-88a7-64bfa03d9527" providerId="ADAL" clId="{E6BEDE2B-C1DE-4A7D-B43C-67F7C4559FD7}" dt="2023-09-25T05:27:28.269" v="126" actId="26606"/>
          <ac:cxnSpMkLst>
            <pc:docMk/>
            <pc:sldMk cId="0" sldId="294"/>
            <ac:cxnSpMk id="114717" creationId="{EE089522-50BF-49AF-83E0-4EF000C65BDE}"/>
          </ac:cxnSpMkLst>
        </pc:cxnChg>
        <pc:cxnChg chg="add">
          <ac:chgData name="Malsha Fernando" userId="4ae21404-a829-4aed-88a7-64bfa03d9527" providerId="ADAL" clId="{E6BEDE2B-C1DE-4A7D-B43C-67F7C4559FD7}" dt="2023-09-25T05:27:28.269" v="126" actId="26606"/>
          <ac:cxnSpMkLst>
            <pc:docMk/>
            <pc:sldMk cId="0" sldId="294"/>
            <ac:cxnSpMk id="114719" creationId="{F9A75D40-04D0-4C28-A755-669F02E5ACB3}"/>
          </ac:cxnSpMkLst>
        </pc:cxnChg>
      </pc:sldChg>
      <pc:sldChg chg="addSp delSp modSp mod setBg">
        <pc:chgData name="Malsha Fernando" userId="4ae21404-a829-4aed-88a7-64bfa03d9527" providerId="ADAL" clId="{E6BEDE2B-C1DE-4A7D-B43C-67F7C4559FD7}" dt="2023-09-25T05:26:47.802" v="125" actId="26606"/>
        <pc:sldMkLst>
          <pc:docMk/>
          <pc:sldMk cId="4124650720" sldId="297"/>
        </pc:sldMkLst>
        <pc:spChg chg="mod">
          <ac:chgData name="Malsha Fernando" userId="4ae21404-a829-4aed-88a7-64bfa03d9527" providerId="ADAL" clId="{E6BEDE2B-C1DE-4A7D-B43C-67F7C4559FD7}" dt="2023-09-25T05:26:47.802" v="125" actId="26606"/>
          <ac:spMkLst>
            <pc:docMk/>
            <pc:sldMk cId="4124650720" sldId="297"/>
            <ac:spMk id="5122" creationId="{00000000-0000-0000-0000-000000000000}"/>
          </ac:spMkLst>
        </pc:spChg>
        <pc:spChg chg="del">
          <ac:chgData name="Malsha Fernando" userId="4ae21404-a829-4aed-88a7-64bfa03d9527" providerId="ADAL" clId="{E6BEDE2B-C1DE-4A7D-B43C-67F7C4559FD7}" dt="2023-09-25T05:26:47.802" v="125" actId="26606"/>
          <ac:spMkLst>
            <pc:docMk/>
            <pc:sldMk cId="4124650720" sldId="297"/>
            <ac:spMk id="5123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6:47.802" v="125" actId="26606"/>
          <ac:spMkLst>
            <pc:docMk/>
            <pc:sldMk cId="4124650720" sldId="297"/>
            <ac:spMk id="5135" creationId="{94C52C56-BEF2-4E22-8C8E-A7AC96B03A72}"/>
          </ac:spMkLst>
        </pc:spChg>
        <pc:spChg chg="add">
          <ac:chgData name="Malsha Fernando" userId="4ae21404-a829-4aed-88a7-64bfa03d9527" providerId="ADAL" clId="{E6BEDE2B-C1DE-4A7D-B43C-67F7C4559FD7}" dt="2023-09-25T05:26:47.802" v="125" actId="26606"/>
          <ac:spMkLst>
            <pc:docMk/>
            <pc:sldMk cId="4124650720" sldId="297"/>
            <ac:spMk id="5137" creationId="{42285737-90EE-47DC-AC80-8AE156B11969}"/>
          </ac:spMkLst>
        </pc:spChg>
        <pc:grpChg chg="add">
          <ac:chgData name="Malsha Fernando" userId="4ae21404-a829-4aed-88a7-64bfa03d9527" providerId="ADAL" clId="{E6BEDE2B-C1DE-4A7D-B43C-67F7C4559FD7}" dt="2023-09-25T05:26:47.802" v="125" actId="26606"/>
          <ac:grpSpMkLst>
            <pc:docMk/>
            <pc:sldMk cId="4124650720" sldId="297"/>
            <ac:grpSpMk id="5139" creationId="{B57BDC17-F1B3-455F-BBF1-680AA1F25C06}"/>
          </ac:grpSpMkLst>
        </pc:grpChg>
        <pc:graphicFrameChg chg="add">
          <ac:chgData name="Malsha Fernando" userId="4ae21404-a829-4aed-88a7-64bfa03d9527" providerId="ADAL" clId="{E6BEDE2B-C1DE-4A7D-B43C-67F7C4559FD7}" dt="2023-09-25T05:26:47.802" v="125" actId="26606"/>
          <ac:graphicFrameMkLst>
            <pc:docMk/>
            <pc:sldMk cId="4124650720" sldId="297"/>
            <ac:graphicFrameMk id="5131" creationId="{77B6360F-648C-EC65-B727-6FAB4C519F13}"/>
          </ac:graphicFrameMkLst>
        </pc:graphicFrameChg>
      </pc:sldChg>
      <pc:sldChg chg="addSp modSp mod setBg">
        <pc:chgData name="Malsha Fernando" userId="4ae21404-a829-4aed-88a7-64bfa03d9527" providerId="ADAL" clId="{E6BEDE2B-C1DE-4A7D-B43C-67F7C4559FD7}" dt="2023-09-25T05:26:33.165" v="124" actId="27636"/>
        <pc:sldMkLst>
          <pc:docMk/>
          <pc:sldMk cId="2629348070" sldId="299"/>
        </pc:sldMkLst>
        <pc:spChg chg="mod">
          <ac:chgData name="Malsha Fernando" userId="4ae21404-a829-4aed-88a7-64bfa03d9527" providerId="ADAL" clId="{E6BEDE2B-C1DE-4A7D-B43C-67F7C4559FD7}" dt="2023-09-25T05:26:25.641" v="119" actId="26606"/>
          <ac:spMkLst>
            <pc:docMk/>
            <pc:sldMk cId="2629348070" sldId="299"/>
            <ac:spMk id="5122" creationId="{00000000-0000-0000-0000-000000000000}"/>
          </ac:spMkLst>
        </pc:spChg>
        <pc:spChg chg="mod">
          <ac:chgData name="Malsha Fernando" userId="4ae21404-a829-4aed-88a7-64bfa03d9527" providerId="ADAL" clId="{E6BEDE2B-C1DE-4A7D-B43C-67F7C4559FD7}" dt="2023-09-25T05:26:33.165" v="124" actId="27636"/>
          <ac:spMkLst>
            <pc:docMk/>
            <pc:sldMk cId="2629348070" sldId="299"/>
            <ac:spMk id="5123" creationId="{00000000-0000-0000-0000-000000000000}"/>
          </ac:spMkLst>
        </pc:spChg>
        <pc:spChg chg="add">
          <ac:chgData name="Malsha Fernando" userId="4ae21404-a829-4aed-88a7-64bfa03d9527" providerId="ADAL" clId="{E6BEDE2B-C1DE-4A7D-B43C-67F7C4559FD7}" dt="2023-09-25T05:26:25.641" v="119" actId="26606"/>
          <ac:spMkLst>
            <pc:docMk/>
            <pc:sldMk cId="2629348070" sldId="299"/>
            <ac:spMk id="5135" creationId="{85428F22-76B3-4107-AADE-3F9EC95FD325}"/>
          </ac:spMkLst>
        </pc:spChg>
        <pc:grpChg chg="add">
          <ac:chgData name="Malsha Fernando" userId="4ae21404-a829-4aed-88a7-64bfa03d9527" providerId="ADAL" clId="{E6BEDE2B-C1DE-4A7D-B43C-67F7C4559FD7}" dt="2023-09-25T05:26:25.641" v="119" actId="26606"/>
          <ac:grpSpMkLst>
            <pc:docMk/>
            <pc:sldMk cId="2629348070" sldId="299"/>
            <ac:grpSpMk id="5137" creationId="{5346FBCF-5353-4172-96F5-4B7EB07777C4}"/>
          </ac:grpSpMkLst>
        </pc:grpChg>
        <pc:grpChg chg="add">
          <ac:chgData name="Malsha Fernando" userId="4ae21404-a829-4aed-88a7-64bfa03d9527" providerId="ADAL" clId="{E6BEDE2B-C1DE-4A7D-B43C-67F7C4559FD7}" dt="2023-09-25T05:26:25.641" v="119" actId="26606"/>
          <ac:grpSpMkLst>
            <pc:docMk/>
            <pc:sldMk cId="2629348070" sldId="299"/>
            <ac:grpSpMk id="5141" creationId="{78326E10-C8CB-487F-A110-F861268DE619}"/>
          </ac:grpSpMkLst>
        </pc:grpChg>
        <pc:picChg chg="add">
          <ac:chgData name="Malsha Fernando" userId="4ae21404-a829-4aed-88a7-64bfa03d9527" providerId="ADAL" clId="{E6BEDE2B-C1DE-4A7D-B43C-67F7C4559FD7}" dt="2023-09-25T05:26:25.641" v="119" actId="26606"/>
          <ac:picMkLst>
            <pc:docMk/>
            <pc:sldMk cId="2629348070" sldId="299"/>
            <ac:picMk id="5131" creationId="{7BF49731-72E4-E5D6-1BD8-D14140E5D2F9}"/>
          </ac:picMkLst>
        </pc:picChg>
      </pc:sldChg>
      <pc:sldChg chg="addSp modSp new mod setBg">
        <pc:chgData name="Malsha Fernando" userId="4ae21404-a829-4aed-88a7-64bfa03d9527" providerId="ADAL" clId="{E6BEDE2B-C1DE-4A7D-B43C-67F7C4559FD7}" dt="2023-09-25T05:34:38.261" v="201" actId="26606"/>
        <pc:sldMkLst>
          <pc:docMk/>
          <pc:sldMk cId="2258713955" sldId="300"/>
        </pc:sldMkLst>
        <pc:spChg chg="mod">
          <ac:chgData name="Malsha Fernando" userId="4ae21404-a829-4aed-88a7-64bfa03d9527" providerId="ADAL" clId="{E6BEDE2B-C1DE-4A7D-B43C-67F7C4559FD7}" dt="2023-09-25T05:34:38.261" v="201" actId="26606"/>
          <ac:spMkLst>
            <pc:docMk/>
            <pc:sldMk cId="2258713955" sldId="300"/>
            <ac:spMk id="2" creationId="{8CF71310-4BF7-6152-1D96-A3F0DE05D6F7}"/>
          </ac:spMkLst>
        </pc:spChg>
        <pc:spChg chg="mod">
          <ac:chgData name="Malsha Fernando" userId="4ae21404-a829-4aed-88a7-64bfa03d9527" providerId="ADAL" clId="{E6BEDE2B-C1DE-4A7D-B43C-67F7C4559FD7}" dt="2023-09-25T05:34:38.261" v="201" actId="26606"/>
          <ac:spMkLst>
            <pc:docMk/>
            <pc:sldMk cId="2258713955" sldId="300"/>
            <ac:spMk id="3" creationId="{B8C0AFC1-973C-C386-C882-2BC5607BC917}"/>
          </ac:spMkLst>
        </pc:spChg>
        <pc:spChg chg="add">
          <ac:chgData name="Malsha Fernando" userId="4ae21404-a829-4aed-88a7-64bfa03d9527" providerId="ADAL" clId="{E6BEDE2B-C1DE-4A7D-B43C-67F7C4559FD7}" dt="2023-09-25T05:34:38.261" v="201" actId="26606"/>
          <ac:spMkLst>
            <pc:docMk/>
            <pc:sldMk cId="2258713955" sldId="300"/>
            <ac:spMk id="9" creationId="{85428F22-76B3-4107-AADE-3F9EC95FD325}"/>
          </ac:spMkLst>
        </pc:spChg>
        <pc:grpChg chg="add">
          <ac:chgData name="Malsha Fernando" userId="4ae21404-a829-4aed-88a7-64bfa03d9527" providerId="ADAL" clId="{E6BEDE2B-C1DE-4A7D-B43C-67F7C4559FD7}" dt="2023-09-25T05:34:38.261" v="201" actId="26606"/>
          <ac:grpSpMkLst>
            <pc:docMk/>
            <pc:sldMk cId="2258713955" sldId="300"/>
            <ac:grpSpMk id="11" creationId="{5346FBCF-5353-4172-96F5-4B7EB07777C4}"/>
          </ac:grpSpMkLst>
        </pc:grpChg>
        <pc:grpChg chg="add">
          <ac:chgData name="Malsha Fernando" userId="4ae21404-a829-4aed-88a7-64bfa03d9527" providerId="ADAL" clId="{E6BEDE2B-C1DE-4A7D-B43C-67F7C4559FD7}" dt="2023-09-25T05:34:38.261" v="201" actId="26606"/>
          <ac:grpSpMkLst>
            <pc:docMk/>
            <pc:sldMk cId="2258713955" sldId="300"/>
            <ac:grpSpMk id="15" creationId="{78326E10-C8CB-487F-A110-F861268DE619}"/>
          </ac:grpSpMkLst>
        </pc:grpChg>
        <pc:picChg chg="add">
          <ac:chgData name="Malsha Fernando" userId="4ae21404-a829-4aed-88a7-64bfa03d9527" providerId="ADAL" clId="{E6BEDE2B-C1DE-4A7D-B43C-67F7C4559FD7}" dt="2023-09-25T05:34:38.261" v="201" actId="26606"/>
          <ac:picMkLst>
            <pc:docMk/>
            <pc:sldMk cId="2258713955" sldId="300"/>
            <ac:picMk id="5" creationId="{5D8039C2-FCB5-2669-66C4-4D4D4E28B5D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12891-A84C-4514-9174-C4D5CE81B9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C1F7A55-312B-4DF2-8C78-605E88D2045B}">
      <dgm:prSet/>
      <dgm:spPr/>
      <dgm:t>
        <a:bodyPr/>
        <a:lstStyle/>
        <a:p>
          <a:r>
            <a:rPr lang="en-AU"/>
            <a:t>What is systems analysis?</a:t>
          </a:r>
          <a:endParaRPr lang="en-US"/>
        </a:p>
      </dgm:t>
    </dgm:pt>
    <dgm:pt modelId="{107BF49B-2E0E-4F56-B6F9-67D1A28F6D86}" type="parTrans" cxnId="{F9A14623-9D1E-4C90-8D4B-62F01B996146}">
      <dgm:prSet/>
      <dgm:spPr/>
      <dgm:t>
        <a:bodyPr/>
        <a:lstStyle/>
        <a:p>
          <a:endParaRPr lang="en-US"/>
        </a:p>
      </dgm:t>
    </dgm:pt>
    <dgm:pt modelId="{B116789C-EAF0-437C-B220-CCB164B747A5}" type="sibTrans" cxnId="{F9A14623-9D1E-4C90-8D4B-62F01B996146}">
      <dgm:prSet/>
      <dgm:spPr/>
      <dgm:t>
        <a:bodyPr/>
        <a:lstStyle/>
        <a:p>
          <a:endParaRPr lang="en-US"/>
        </a:p>
      </dgm:t>
    </dgm:pt>
    <dgm:pt modelId="{D7C42068-45C5-4040-8ECD-504CECDE42F9}">
      <dgm:prSet/>
      <dgm:spPr/>
      <dgm:t>
        <a:bodyPr/>
        <a:lstStyle/>
        <a:p>
          <a:r>
            <a:rPr lang="en-AU"/>
            <a:t>What is a system?</a:t>
          </a:r>
          <a:endParaRPr lang="en-US"/>
        </a:p>
      </dgm:t>
    </dgm:pt>
    <dgm:pt modelId="{3878E5D8-B7C0-4CF8-BB24-96AEBDD55012}" type="parTrans" cxnId="{C39F14F8-2117-4828-856E-8D6013D8958D}">
      <dgm:prSet/>
      <dgm:spPr/>
      <dgm:t>
        <a:bodyPr/>
        <a:lstStyle/>
        <a:p>
          <a:endParaRPr lang="en-US"/>
        </a:p>
      </dgm:t>
    </dgm:pt>
    <dgm:pt modelId="{0B83B377-8EAC-46F4-8F0D-474055BDAFAC}" type="sibTrans" cxnId="{C39F14F8-2117-4828-856E-8D6013D8958D}">
      <dgm:prSet/>
      <dgm:spPr/>
      <dgm:t>
        <a:bodyPr/>
        <a:lstStyle/>
        <a:p>
          <a:endParaRPr lang="en-US"/>
        </a:p>
      </dgm:t>
    </dgm:pt>
    <dgm:pt modelId="{98D0BF5C-A6C6-4637-BEF5-818DE8892B82}">
      <dgm:prSet/>
      <dgm:spPr/>
      <dgm:t>
        <a:bodyPr/>
        <a:lstStyle/>
        <a:p>
          <a:r>
            <a:rPr lang="en-AU"/>
            <a:t>What is information?</a:t>
          </a:r>
          <a:endParaRPr lang="en-US"/>
        </a:p>
      </dgm:t>
    </dgm:pt>
    <dgm:pt modelId="{0A194CB2-872E-4FA7-B615-F3A9916B8773}" type="parTrans" cxnId="{555ED6D6-A11D-4DAA-80D7-748CDFCF7AA2}">
      <dgm:prSet/>
      <dgm:spPr/>
      <dgm:t>
        <a:bodyPr/>
        <a:lstStyle/>
        <a:p>
          <a:endParaRPr lang="en-US"/>
        </a:p>
      </dgm:t>
    </dgm:pt>
    <dgm:pt modelId="{A913DFB1-C326-4369-8A9D-8828368D5A61}" type="sibTrans" cxnId="{555ED6D6-A11D-4DAA-80D7-748CDFCF7AA2}">
      <dgm:prSet/>
      <dgm:spPr/>
      <dgm:t>
        <a:bodyPr/>
        <a:lstStyle/>
        <a:p>
          <a:endParaRPr lang="en-US"/>
        </a:p>
      </dgm:t>
    </dgm:pt>
    <dgm:pt modelId="{891E7C98-347A-4C2F-A917-75E56E544E71}">
      <dgm:prSet/>
      <dgm:spPr/>
      <dgm:t>
        <a:bodyPr/>
        <a:lstStyle/>
        <a:p>
          <a:r>
            <a:rPr lang="en-AU"/>
            <a:t>What is an information system?</a:t>
          </a:r>
          <a:endParaRPr lang="en-US"/>
        </a:p>
      </dgm:t>
    </dgm:pt>
    <dgm:pt modelId="{83E0A45F-C128-4CD4-A4FB-51039C104809}" type="parTrans" cxnId="{DD548C1F-BEBA-4FCA-8E4A-4AAA01CF20A3}">
      <dgm:prSet/>
      <dgm:spPr/>
      <dgm:t>
        <a:bodyPr/>
        <a:lstStyle/>
        <a:p>
          <a:endParaRPr lang="en-US"/>
        </a:p>
      </dgm:t>
    </dgm:pt>
    <dgm:pt modelId="{C58DF4D7-3804-4DBE-845F-A5CC4590DB75}" type="sibTrans" cxnId="{DD548C1F-BEBA-4FCA-8E4A-4AAA01CF20A3}">
      <dgm:prSet/>
      <dgm:spPr/>
      <dgm:t>
        <a:bodyPr/>
        <a:lstStyle/>
        <a:p>
          <a:endParaRPr lang="en-US"/>
        </a:p>
      </dgm:t>
    </dgm:pt>
    <dgm:pt modelId="{591CB7EC-9C54-47F3-8FE2-D79BCDC0EF53}">
      <dgm:prSet/>
      <dgm:spPr/>
      <dgm:t>
        <a:bodyPr/>
        <a:lstStyle/>
        <a:p>
          <a:r>
            <a:rPr lang="en-AU"/>
            <a:t>What knowledge and skills does a systems analyst need?</a:t>
          </a:r>
          <a:endParaRPr lang="en-US"/>
        </a:p>
      </dgm:t>
    </dgm:pt>
    <dgm:pt modelId="{12B7C919-9867-4B90-9DA6-DC5F9EBB25A7}" type="parTrans" cxnId="{4C23AFAE-E45C-44E7-8214-7483E79833AC}">
      <dgm:prSet/>
      <dgm:spPr/>
      <dgm:t>
        <a:bodyPr/>
        <a:lstStyle/>
        <a:p>
          <a:endParaRPr lang="en-US"/>
        </a:p>
      </dgm:t>
    </dgm:pt>
    <dgm:pt modelId="{CF0879E4-6A1C-43F1-AE38-271469384C9E}" type="sibTrans" cxnId="{4C23AFAE-E45C-44E7-8214-7483E79833AC}">
      <dgm:prSet/>
      <dgm:spPr/>
      <dgm:t>
        <a:bodyPr/>
        <a:lstStyle/>
        <a:p>
          <a:endParaRPr lang="en-US"/>
        </a:p>
      </dgm:t>
    </dgm:pt>
    <dgm:pt modelId="{48D57D44-DF39-4E7C-8F18-5FFA9D4BADAA}" type="pres">
      <dgm:prSet presAssocID="{43812891-A84C-4514-9174-C4D5CE81B912}" presName="root" presStyleCnt="0">
        <dgm:presLayoutVars>
          <dgm:dir/>
          <dgm:resizeHandles val="exact"/>
        </dgm:presLayoutVars>
      </dgm:prSet>
      <dgm:spPr/>
    </dgm:pt>
    <dgm:pt modelId="{654C31B2-E857-4245-B0CB-793E7A82DD25}" type="pres">
      <dgm:prSet presAssocID="{7C1F7A55-312B-4DF2-8C78-605E88D2045B}" presName="compNode" presStyleCnt="0"/>
      <dgm:spPr/>
    </dgm:pt>
    <dgm:pt modelId="{BCF5AA3A-C264-41DB-B6D0-26FF8E239D7B}" type="pres">
      <dgm:prSet presAssocID="{7C1F7A55-312B-4DF2-8C78-605E88D2045B}" presName="bgRect" presStyleLbl="bgShp" presStyleIdx="0" presStyleCnt="5"/>
      <dgm:spPr/>
    </dgm:pt>
    <dgm:pt modelId="{A931DC25-73E2-4885-A96B-19EC0385B442}" type="pres">
      <dgm:prSet presAssocID="{7C1F7A55-312B-4DF2-8C78-605E88D204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CA91A3E-5BBD-4846-B2A0-9AA93813CB72}" type="pres">
      <dgm:prSet presAssocID="{7C1F7A55-312B-4DF2-8C78-605E88D2045B}" presName="spaceRect" presStyleCnt="0"/>
      <dgm:spPr/>
    </dgm:pt>
    <dgm:pt modelId="{8DDD470E-FDD9-4E9C-9ADA-5822ECCD6448}" type="pres">
      <dgm:prSet presAssocID="{7C1F7A55-312B-4DF2-8C78-605E88D2045B}" presName="parTx" presStyleLbl="revTx" presStyleIdx="0" presStyleCnt="5">
        <dgm:presLayoutVars>
          <dgm:chMax val="0"/>
          <dgm:chPref val="0"/>
        </dgm:presLayoutVars>
      </dgm:prSet>
      <dgm:spPr/>
    </dgm:pt>
    <dgm:pt modelId="{E8F82D6A-DB59-416A-8DB2-CDEB587F2E60}" type="pres">
      <dgm:prSet presAssocID="{B116789C-EAF0-437C-B220-CCB164B747A5}" presName="sibTrans" presStyleCnt="0"/>
      <dgm:spPr/>
    </dgm:pt>
    <dgm:pt modelId="{8FDC3E54-3549-4B02-88A0-72CB56EE56FA}" type="pres">
      <dgm:prSet presAssocID="{D7C42068-45C5-4040-8ECD-504CECDE42F9}" presName="compNode" presStyleCnt="0"/>
      <dgm:spPr/>
    </dgm:pt>
    <dgm:pt modelId="{9B9670A0-FEC9-46BC-A274-3B70727BC15A}" type="pres">
      <dgm:prSet presAssocID="{D7C42068-45C5-4040-8ECD-504CECDE42F9}" presName="bgRect" presStyleLbl="bgShp" presStyleIdx="1" presStyleCnt="5"/>
      <dgm:spPr/>
    </dgm:pt>
    <dgm:pt modelId="{932A0E30-F504-470C-BDAD-74FFF6ACCB1C}" type="pres">
      <dgm:prSet presAssocID="{D7C42068-45C5-4040-8ECD-504CECDE42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1DDCB34-CEF2-47B9-84B9-AAE9D501BE7C}" type="pres">
      <dgm:prSet presAssocID="{D7C42068-45C5-4040-8ECD-504CECDE42F9}" presName="spaceRect" presStyleCnt="0"/>
      <dgm:spPr/>
    </dgm:pt>
    <dgm:pt modelId="{A41B024D-5F5B-4491-9C4B-AF1C9D41C236}" type="pres">
      <dgm:prSet presAssocID="{D7C42068-45C5-4040-8ECD-504CECDE42F9}" presName="parTx" presStyleLbl="revTx" presStyleIdx="1" presStyleCnt="5">
        <dgm:presLayoutVars>
          <dgm:chMax val="0"/>
          <dgm:chPref val="0"/>
        </dgm:presLayoutVars>
      </dgm:prSet>
      <dgm:spPr/>
    </dgm:pt>
    <dgm:pt modelId="{1E10CB90-B16C-4D8C-A639-02DD20DED782}" type="pres">
      <dgm:prSet presAssocID="{0B83B377-8EAC-46F4-8F0D-474055BDAFAC}" presName="sibTrans" presStyleCnt="0"/>
      <dgm:spPr/>
    </dgm:pt>
    <dgm:pt modelId="{F979505D-C679-48ED-B586-2DC3AAFCBC57}" type="pres">
      <dgm:prSet presAssocID="{98D0BF5C-A6C6-4637-BEF5-818DE8892B82}" presName="compNode" presStyleCnt="0"/>
      <dgm:spPr/>
    </dgm:pt>
    <dgm:pt modelId="{0E4BCB22-09F2-4433-AAA8-E8E4127F427F}" type="pres">
      <dgm:prSet presAssocID="{98D0BF5C-A6C6-4637-BEF5-818DE8892B82}" presName="bgRect" presStyleLbl="bgShp" presStyleIdx="2" presStyleCnt="5"/>
      <dgm:spPr/>
    </dgm:pt>
    <dgm:pt modelId="{19FC0827-644F-47F1-B0F3-DD36DD5562C0}" type="pres">
      <dgm:prSet presAssocID="{98D0BF5C-A6C6-4637-BEF5-818DE8892B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FE43EFE-8FCB-4E61-9F9D-DF7D3B0D340B}" type="pres">
      <dgm:prSet presAssocID="{98D0BF5C-A6C6-4637-BEF5-818DE8892B82}" presName="spaceRect" presStyleCnt="0"/>
      <dgm:spPr/>
    </dgm:pt>
    <dgm:pt modelId="{4CC09DEE-F37F-47BF-8DF1-C17203A98506}" type="pres">
      <dgm:prSet presAssocID="{98D0BF5C-A6C6-4637-BEF5-818DE8892B82}" presName="parTx" presStyleLbl="revTx" presStyleIdx="2" presStyleCnt="5">
        <dgm:presLayoutVars>
          <dgm:chMax val="0"/>
          <dgm:chPref val="0"/>
        </dgm:presLayoutVars>
      </dgm:prSet>
      <dgm:spPr/>
    </dgm:pt>
    <dgm:pt modelId="{B9B97D0D-8325-4077-BE75-608A3CBD07AE}" type="pres">
      <dgm:prSet presAssocID="{A913DFB1-C326-4369-8A9D-8828368D5A61}" presName="sibTrans" presStyleCnt="0"/>
      <dgm:spPr/>
    </dgm:pt>
    <dgm:pt modelId="{6D1E6407-FA49-40DE-A09D-57581CA1EDC3}" type="pres">
      <dgm:prSet presAssocID="{891E7C98-347A-4C2F-A917-75E56E544E71}" presName="compNode" presStyleCnt="0"/>
      <dgm:spPr/>
    </dgm:pt>
    <dgm:pt modelId="{582ECF29-92A2-4EE4-B632-910253720F62}" type="pres">
      <dgm:prSet presAssocID="{891E7C98-347A-4C2F-A917-75E56E544E71}" presName="bgRect" presStyleLbl="bgShp" presStyleIdx="3" presStyleCnt="5"/>
      <dgm:spPr/>
    </dgm:pt>
    <dgm:pt modelId="{CCD79DB7-5C8A-41F8-8241-37E35D821084}" type="pres">
      <dgm:prSet presAssocID="{891E7C98-347A-4C2F-A917-75E56E544E7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27CC46-2542-4ED5-BBB3-E34AE3C14B90}" type="pres">
      <dgm:prSet presAssocID="{891E7C98-347A-4C2F-A917-75E56E544E71}" presName="spaceRect" presStyleCnt="0"/>
      <dgm:spPr/>
    </dgm:pt>
    <dgm:pt modelId="{BE2185D0-3968-478D-AD9B-EFCCFDAA962D}" type="pres">
      <dgm:prSet presAssocID="{891E7C98-347A-4C2F-A917-75E56E544E71}" presName="parTx" presStyleLbl="revTx" presStyleIdx="3" presStyleCnt="5">
        <dgm:presLayoutVars>
          <dgm:chMax val="0"/>
          <dgm:chPref val="0"/>
        </dgm:presLayoutVars>
      </dgm:prSet>
      <dgm:spPr/>
    </dgm:pt>
    <dgm:pt modelId="{B521B2EE-DB25-482B-ACDA-08EDBE7E617F}" type="pres">
      <dgm:prSet presAssocID="{C58DF4D7-3804-4DBE-845F-A5CC4590DB75}" presName="sibTrans" presStyleCnt="0"/>
      <dgm:spPr/>
    </dgm:pt>
    <dgm:pt modelId="{A7DC8248-0911-4762-9DC1-660E3F08C2B1}" type="pres">
      <dgm:prSet presAssocID="{591CB7EC-9C54-47F3-8FE2-D79BCDC0EF53}" presName="compNode" presStyleCnt="0"/>
      <dgm:spPr/>
    </dgm:pt>
    <dgm:pt modelId="{EF976C4A-A635-49E7-8615-0A0A9BB20E9C}" type="pres">
      <dgm:prSet presAssocID="{591CB7EC-9C54-47F3-8FE2-D79BCDC0EF53}" presName="bgRect" presStyleLbl="bgShp" presStyleIdx="4" presStyleCnt="5"/>
      <dgm:spPr/>
    </dgm:pt>
    <dgm:pt modelId="{60B1EF7A-8F74-42B8-B565-B650096F6352}" type="pres">
      <dgm:prSet presAssocID="{591CB7EC-9C54-47F3-8FE2-D79BCDC0EF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797458-7566-46EB-940E-81B754A29329}" type="pres">
      <dgm:prSet presAssocID="{591CB7EC-9C54-47F3-8FE2-D79BCDC0EF53}" presName="spaceRect" presStyleCnt="0"/>
      <dgm:spPr/>
    </dgm:pt>
    <dgm:pt modelId="{F272852D-0F8C-4F3A-9004-C17B6D5F2469}" type="pres">
      <dgm:prSet presAssocID="{591CB7EC-9C54-47F3-8FE2-D79BCDC0EF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25A904-753E-49AA-BD82-9E407ABF1ADC}" type="presOf" srcId="{7C1F7A55-312B-4DF2-8C78-605E88D2045B}" destId="{8DDD470E-FDD9-4E9C-9ADA-5822ECCD6448}" srcOrd="0" destOrd="0" presId="urn:microsoft.com/office/officeart/2018/2/layout/IconVerticalSolidList"/>
    <dgm:cxn modelId="{DD548C1F-BEBA-4FCA-8E4A-4AAA01CF20A3}" srcId="{43812891-A84C-4514-9174-C4D5CE81B912}" destId="{891E7C98-347A-4C2F-A917-75E56E544E71}" srcOrd="3" destOrd="0" parTransId="{83E0A45F-C128-4CD4-A4FB-51039C104809}" sibTransId="{C58DF4D7-3804-4DBE-845F-A5CC4590DB75}"/>
    <dgm:cxn modelId="{F9A14623-9D1E-4C90-8D4B-62F01B996146}" srcId="{43812891-A84C-4514-9174-C4D5CE81B912}" destId="{7C1F7A55-312B-4DF2-8C78-605E88D2045B}" srcOrd="0" destOrd="0" parTransId="{107BF49B-2E0E-4F56-B6F9-67D1A28F6D86}" sibTransId="{B116789C-EAF0-437C-B220-CCB164B747A5}"/>
    <dgm:cxn modelId="{51161125-7C11-4163-B19E-B53CFAFD34F8}" type="presOf" srcId="{891E7C98-347A-4C2F-A917-75E56E544E71}" destId="{BE2185D0-3968-478D-AD9B-EFCCFDAA962D}" srcOrd="0" destOrd="0" presId="urn:microsoft.com/office/officeart/2018/2/layout/IconVerticalSolidList"/>
    <dgm:cxn modelId="{D807CB2B-CFEB-4969-9DC7-2ACA445FFBEC}" type="presOf" srcId="{D7C42068-45C5-4040-8ECD-504CECDE42F9}" destId="{A41B024D-5F5B-4491-9C4B-AF1C9D41C236}" srcOrd="0" destOrd="0" presId="urn:microsoft.com/office/officeart/2018/2/layout/IconVerticalSolidList"/>
    <dgm:cxn modelId="{5F370636-1444-405A-91EA-24131A51A3D1}" type="presOf" srcId="{591CB7EC-9C54-47F3-8FE2-D79BCDC0EF53}" destId="{F272852D-0F8C-4F3A-9004-C17B6D5F2469}" srcOrd="0" destOrd="0" presId="urn:microsoft.com/office/officeart/2018/2/layout/IconVerticalSolidList"/>
    <dgm:cxn modelId="{1069BC9B-BFF1-4DFC-B47B-F78F3D74DF91}" type="presOf" srcId="{43812891-A84C-4514-9174-C4D5CE81B912}" destId="{48D57D44-DF39-4E7C-8F18-5FFA9D4BADAA}" srcOrd="0" destOrd="0" presId="urn:microsoft.com/office/officeart/2018/2/layout/IconVerticalSolidList"/>
    <dgm:cxn modelId="{C78679A3-A3DA-412E-ABC2-DA3B023D12F5}" type="presOf" srcId="{98D0BF5C-A6C6-4637-BEF5-818DE8892B82}" destId="{4CC09DEE-F37F-47BF-8DF1-C17203A98506}" srcOrd="0" destOrd="0" presId="urn:microsoft.com/office/officeart/2018/2/layout/IconVerticalSolidList"/>
    <dgm:cxn modelId="{4C23AFAE-E45C-44E7-8214-7483E79833AC}" srcId="{43812891-A84C-4514-9174-C4D5CE81B912}" destId="{591CB7EC-9C54-47F3-8FE2-D79BCDC0EF53}" srcOrd="4" destOrd="0" parTransId="{12B7C919-9867-4B90-9DA6-DC5F9EBB25A7}" sibTransId="{CF0879E4-6A1C-43F1-AE38-271469384C9E}"/>
    <dgm:cxn modelId="{555ED6D6-A11D-4DAA-80D7-748CDFCF7AA2}" srcId="{43812891-A84C-4514-9174-C4D5CE81B912}" destId="{98D0BF5C-A6C6-4637-BEF5-818DE8892B82}" srcOrd="2" destOrd="0" parTransId="{0A194CB2-872E-4FA7-B615-F3A9916B8773}" sibTransId="{A913DFB1-C326-4369-8A9D-8828368D5A61}"/>
    <dgm:cxn modelId="{C39F14F8-2117-4828-856E-8D6013D8958D}" srcId="{43812891-A84C-4514-9174-C4D5CE81B912}" destId="{D7C42068-45C5-4040-8ECD-504CECDE42F9}" srcOrd="1" destOrd="0" parTransId="{3878E5D8-B7C0-4CF8-BB24-96AEBDD55012}" sibTransId="{0B83B377-8EAC-46F4-8F0D-474055BDAFAC}"/>
    <dgm:cxn modelId="{EA860D14-91D6-499A-8597-7413D6E8E44E}" type="presParOf" srcId="{48D57D44-DF39-4E7C-8F18-5FFA9D4BADAA}" destId="{654C31B2-E857-4245-B0CB-793E7A82DD25}" srcOrd="0" destOrd="0" presId="urn:microsoft.com/office/officeart/2018/2/layout/IconVerticalSolidList"/>
    <dgm:cxn modelId="{D6697B58-E6D2-4C40-8042-64E22DD1FAE4}" type="presParOf" srcId="{654C31B2-E857-4245-B0CB-793E7A82DD25}" destId="{BCF5AA3A-C264-41DB-B6D0-26FF8E239D7B}" srcOrd="0" destOrd="0" presId="urn:microsoft.com/office/officeart/2018/2/layout/IconVerticalSolidList"/>
    <dgm:cxn modelId="{5BA31FDE-9FF6-46F0-9634-1D9F99145A90}" type="presParOf" srcId="{654C31B2-E857-4245-B0CB-793E7A82DD25}" destId="{A931DC25-73E2-4885-A96B-19EC0385B442}" srcOrd="1" destOrd="0" presId="urn:microsoft.com/office/officeart/2018/2/layout/IconVerticalSolidList"/>
    <dgm:cxn modelId="{7BDFDFC9-64A1-4E4E-8657-56B56F03F18B}" type="presParOf" srcId="{654C31B2-E857-4245-B0CB-793E7A82DD25}" destId="{BCA91A3E-5BBD-4846-B2A0-9AA93813CB72}" srcOrd="2" destOrd="0" presId="urn:microsoft.com/office/officeart/2018/2/layout/IconVerticalSolidList"/>
    <dgm:cxn modelId="{F2153A40-7A20-4B66-9F4A-AC12ED23BB31}" type="presParOf" srcId="{654C31B2-E857-4245-B0CB-793E7A82DD25}" destId="{8DDD470E-FDD9-4E9C-9ADA-5822ECCD6448}" srcOrd="3" destOrd="0" presId="urn:microsoft.com/office/officeart/2018/2/layout/IconVerticalSolidList"/>
    <dgm:cxn modelId="{F25CDFFA-0648-4DF2-A5C9-A93E68A7BF56}" type="presParOf" srcId="{48D57D44-DF39-4E7C-8F18-5FFA9D4BADAA}" destId="{E8F82D6A-DB59-416A-8DB2-CDEB587F2E60}" srcOrd="1" destOrd="0" presId="urn:microsoft.com/office/officeart/2018/2/layout/IconVerticalSolidList"/>
    <dgm:cxn modelId="{5CFDFEC3-9B76-4497-AAEC-6C54C6E04B4C}" type="presParOf" srcId="{48D57D44-DF39-4E7C-8F18-5FFA9D4BADAA}" destId="{8FDC3E54-3549-4B02-88A0-72CB56EE56FA}" srcOrd="2" destOrd="0" presId="urn:microsoft.com/office/officeart/2018/2/layout/IconVerticalSolidList"/>
    <dgm:cxn modelId="{19277B50-C907-4B40-91BA-4C4F0C3FE55D}" type="presParOf" srcId="{8FDC3E54-3549-4B02-88A0-72CB56EE56FA}" destId="{9B9670A0-FEC9-46BC-A274-3B70727BC15A}" srcOrd="0" destOrd="0" presId="urn:microsoft.com/office/officeart/2018/2/layout/IconVerticalSolidList"/>
    <dgm:cxn modelId="{0E395E52-2CC1-474C-ABDE-C4391102FF54}" type="presParOf" srcId="{8FDC3E54-3549-4B02-88A0-72CB56EE56FA}" destId="{932A0E30-F504-470C-BDAD-74FFF6ACCB1C}" srcOrd="1" destOrd="0" presId="urn:microsoft.com/office/officeart/2018/2/layout/IconVerticalSolidList"/>
    <dgm:cxn modelId="{5ED20996-04FE-484A-94B7-2F32AB82E5DD}" type="presParOf" srcId="{8FDC3E54-3549-4B02-88A0-72CB56EE56FA}" destId="{D1DDCB34-CEF2-47B9-84B9-AAE9D501BE7C}" srcOrd="2" destOrd="0" presId="urn:microsoft.com/office/officeart/2018/2/layout/IconVerticalSolidList"/>
    <dgm:cxn modelId="{7F90E50A-A018-4B6E-BD02-0028B4177558}" type="presParOf" srcId="{8FDC3E54-3549-4B02-88A0-72CB56EE56FA}" destId="{A41B024D-5F5B-4491-9C4B-AF1C9D41C236}" srcOrd="3" destOrd="0" presId="urn:microsoft.com/office/officeart/2018/2/layout/IconVerticalSolidList"/>
    <dgm:cxn modelId="{D08432D5-DE8B-49A7-8F25-6102CF94CC3E}" type="presParOf" srcId="{48D57D44-DF39-4E7C-8F18-5FFA9D4BADAA}" destId="{1E10CB90-B16C-4D8C-A639-02DD20DED782}" srcOrd="3" destOrd="0" presId="urn:microsoft.com/office/officeart/2018/2/layout/IconVerticalSolidList"/>
    <dgm:cxn modelId="{D42F0A02-9891-41BD-A707-7B95638299DE}" type="presParOf" srcId="{48D57D44-DF39-4E7C-8F18-5FFA9D4BADAA}" destId="{F979505D-C679-48ED-B586-2DC3AAFCBC57}" srcOrd="4" destOrd="0" presId="urn:microsoft.com/office/officeart/2018/2/layout/IconVerticalSolidList"/>
    <dgm:cxn modelId="{0281C050-E128-41BE-A860-710DD8FC3D9B}" type="presParOf" srcId="{F979505D-C679-48ED-B586-2DC3AAFCBC57}" destId="{0E4BCB22-09F2-4433-AAA8-E8E4127F427F}" srcOrd="0" destOrd="0" presId="urn:microsoft.com/office/officeart/2018/2/layout/IconVerticalSolidList"/>
    <dgm:cxn modelId="{20149D46-E349-4CCE-A7C0-16FF3E7E76DC}" type="presParOf" srcId="{F979505D-C679-48ED-B586-2DC3AAFCBC57}" destId="{19FC0827-644F-47F1-B0F3-DD36DD5562C0}" srcOrd="1" destOrd="0" presId="urn:microsoft.com/office/officeart/2018/2/layout/IconVerticalSolidList"/>
    <dgm:cxn modelId="{20965273-9511-46E7-A5FB-050D5C8693DE}" type="presParOf" srcId="{F979505D-C679-48ED-B586-2DC3AAFCBC57}" destId="{1FE43EFE-8FCB-4E61-9F9D-DF7D3B0D340B}" srcOrd="2" destOrd="0" presId="urn:microsoft.com/office/officeart/2018/2/layout/IconVerticalSolidList"/>
    <dgm:cxn modelId="{6F88B8B6-1B45-4AAB-AB26-33BC6CCEAE29}" type="presParOf" srcId="{F979505D-C679-48ED-B586-2DC3AAFCBC57}" destId="{4CC09DEE-F37F-47BF-8DF1-C17203A98506}" srcOrd="3" destOrd="0" presId="urn:microsoft.com/office/officeart/2018/2/layout/IconVerticalSolidList"/>
    <dgm:cxn modelId="{57CCCA44-17F8-4D3A-9D19-5EA7722271A0}" type="presParOf" srcId="{48D57D44-DF39-4E7C-8F18-5FFA9D4BADAA}" destId="{B9B97D0D-8325-4077-BE75-608A3CBD07AE}" srcOrd="5" destOrd="0" presId="urn:microsoft.com/office/officeart/2018/2/layout/IconVerticalSolidList"/>
    <dgm:cxn modelId="{7A464856-DCAC-440F-BA11-BFFB621DDE85}" type="presParOf" srcId="{48D57D44-DF39-4E7C-8F18-5FFA9D4BADAA}" destId="{6D1E6407-FA49-40DE-A09D-57581CA1EDC3}" srcOrd="6" destOrd="0" presId="urn:microsoft.com/office/officeart/2018/2/layout/IconVerticalSolidList"/>
    <dgm:cxn modelId="{D8A6C46B-6DA4-4662-A955-FCB01B249F0A}" type="presParOf" srcId="{6D1E6407-FA49-40DE-A09D-57581CA1EDC3}" destId="{582ECF29-92A2-4EE4-B632-910253720F62}" srcOrd="0" destOrd="0" presId="urn:microsoft.com/office/officeart/2018/2/layout/IconVerticalSolidList"/>
    <dgm:cxn modelId="{E6DD1D95-244D-46CE-89CA-3FE8D4B0AE67}" type="presParOf" srcId="{6D1E6407-FA49-40DE-A09D-57581CA1EDC3}" destId="{CCD79DB7-5C8A-41F8-8241-37E35D821084}" srcOrd="1" destOrd="0" presId="urn:microsoft.com/office/officeart/2018/2/layout/IconVerticalSolidList"/>
    <dgm:cxn modelId="{745349ED-0637-4C1F-856B-7240AA069462}" type="presParOf" srcId="{6D1E6407-FA49-40DE-A09D-57581CA1EDC3}" destId="{5927CC46-2542-4ED5-BBB3-E34AE3C14B90}" srcOrd="2" destOrd="0" presId="urn:microsoft.com/office/officeart/2018/2/layout/IconVerticalSolidList"/>
    <dgm:cxn modelId="{4B294583-1576-433D-881F-13F790E18427}" type="presParOf" srcId="{6D1E6407-FA49-40DE-A09D-57581CA1EDC3}" destId="{BE2185D0-3968-478D-AD9B-EFCCFDAA962D}" srcOrd="3" destOrd="0" presId="urn:microsoft.com/office/officeart/2018/2/layout/IconVerticalSolidList"/>
    <dgm:cxn modelId="{0A06593E-DDF8-4E06-ACB6-DE2098A88DFE}" type="presParOf" srcId="{48D57D44-DF39-4E7C-8F18-5FFA9D4BADAA}" destId="{B521B2EE-DB25-482B-ACDA-08EDBE7E617F}" srcOrd="7" destOrd="0" presId="urn:microsoft.com/office/officeart/2018/2/layout/IconVerticalSolidList"/>
    <dgm:cxn modelId="{361F0F02-C4A5-4061-834F-A29CD393108D}" type="presParOf" srcId="{48D57D44-DF39-4E7C-8F18-5FFA9D4BADAA}" destId="{A7DC8248-0911-4762-9DC1-660E3F08C2B1}" srcOrd="8" destOrd="0" presId="urn:microsoft.com/office/officeart/2018/2/layout/IconVerticalSolidList"/>
    <dgm:cxn modelId="{4386621A-A215-4EB5-AFD6-A2FBB559EFF3}" type="presParOf" srcId="{A7DC8248-0911-4762-9DC1-660E3F08C2B1}" destId="{EF976C4A-A635-49E7-8615-0A0A9BB20E9C}" srcOrd="0" destOrd="0" presId="urn:microsoft.com/office/officeart/2018/2/layout/IconVerticalSolidList"/>
    <dgm:cxn modelId="{4D0AD231-84B3-445C-9455-4149091927C3}" type="presParOf" srcId="{A7DC8248-0911-4762-9DC1-660E3F08C2B1}" destId="{60B1EF7A-8F74-42B8-B565-B650096F6352}" srcOrd="1" destOrd="0" presId="urn:microsoft.com/office/officeart/2018/2/layout/IconVerticalSolidList"/>
    <dgm:cxn modelId="{488D2F2F-C5FB-45D2-8EB8-620DC3E0CE7D}" type="presParOf" srcId="{A7DC8248-0911-4762-9DC1-660E3F08C2B1}" destId="{1B797458-7566-46EB-940E-81B754A29329}" srcOrd="2" destOrd="0" presId="urn:microsoft.com/office/officeart/2018/2/layout/IconVerticalSolidList"/>
    <dgm:cxn modelId="{68C4B391-8223-4E08-B3E9-82A593C14EC3}" type="presParOf" srcId="{A7DC8248-0911-4762-9DC1-660E3F08C2B1}" destId="{F272852D-0F8C-4F3A-9004-C17B6D5F24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B6118B-6D93-4DF4-83B1-E7A32E25F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A3FBE9-4C36-485F-96E2-56C914E3A7B3}">
      <dgm:prSet/>
      <dgm:spPr/>
      <dgm:t>
        <a:bodyPr/>
        <a:lstStyle/>
        <a:p>
          <a:r>
            <a:rPr lang="en-AU" i="1"/>
            <a:t>List as many as you can</a:t>
          </a:r>
          <a:endParaRPr lang="en-US"/>
        </a:p>
      </dgm:t>
    </dgm:pt>
    <dgm:pt modelId="{B37D3F30-073A-4B4D-B90D-2680F54299DC}" type="parTrans" cxnId="{63FA14B3-E82F-4DF2-9730-7990E9736721}">
      <dgm:prSet/>
      <dgm:spPr/>
      <dgm:t>
        <a:bodyPr/>
        <a:lstStyle/>
        <a:p>
          <a:endParaRPr lang="en-US"/>
        </a:p>
      </dgm:t>
    </dgm:pt>
    <dgm:pt modelId="{1547B854-9F9F-4672-AEA0-FCD3EE0DC6F1}" type="sibTrans" cxnId="{63FA14B3-E82F-4DF2-9730-7990E9736721}">
      <dgm:prSet/>
      <dgm:spPr/>
      <dgm:t>
        <a:bodyPr/>
        <a:lstStyle/>
        <a:p>
          <a:endParaRPr lang="en-US"/>
        </a:p>
      </dgm:t>
    </dgm:pt>
    <dgm:pt modelId="{59DD7DFA-DECC-4894-AABC-CDB6CB793EB6}">
      <dgm:prSet/>
      <dgm:spPr/>
      <dgm:t>
        <a:bodyPr/>
        <a:lstStyle/>
        <a:p>
          <a:r>
            <a:rPr lang="en-AU" i="1"/>
            <a:t>Organise the list into categories or areas of knowledge</a:t>
          </a:r>
          <a:endParaRPr lang="en-US"/>
        </a:p>
      </dgm:t>
    </dgm:pt>
    <dgm:pt modelId="{EEBCDC33-337A-49A7-8EE7-74C06ECD7F85}" type="parTrans" cxnId="{17CF0021-E8EA-418A-B427-96EBE8644865}">
      <dgm:prSet/>
      <dgm:spPr/>
      <dgm:t>
        <a:bodyPr/>
        <a:lstStyle/>
        <a:p>
          <a:endParaRPr lang="en-US"/>
        </a:p>
      </dgm:t>
    </dgm:pt>
    <dgm:pt modelId="{47419725-50E1-407B-BA56-B6619521863A}" type="sibTrans" cxnId="{17CF0021-E8EA-418A-B427-96EBE8644865}">
      <dgm:prSet/>
      <dgm:spPr/>
      <dgm:t>
        <a:bodyPr/>
        <a:lstStyle/>
        <a:p>
          <a:endParaRPr lang="en-US"/>
        </a:p>
      </dgm:t>
    </dgm:pt>
    <dgm:pt modelId="{1A10A647-9DC7-4796-942D-168B63978AC3}">
      <dgm:prSet/>
      <dgm:spPr/>
      <dgm:t>
        <a:bodyPr/>
        <a:lstStyle/>
        <a:p>
          <a:r>
            <a:rPr lang="en-AU" i="1"/>
            <a:t>You have three minutes</a:t>
          </a:r>
          <a:endParaRPr lang="en-US"/>
        </a:p>
      </dgm:t>
    </dgm:pt>
    <dgm:pt modelId="{4BE5A742-E9F1-4C3F-AA0A-37B6926B7E58}" type="parTrans" cxnId="{D959763B-586A-4E84-B6C6-2B3C5648B290}">
      <dgm:prSet/>
      <dgm:spPr/>
      <dgm:t>
        <a:bodyPr/>
        <a:lstStyle/>
        <a:p>
          <a:endParaRPr lang="en-US"/>
        </a:p>
      </dgm:t>
    </dgm:pt>
    <dgm:pt modelId="{D81EA866-5D01-4CB1-959D-CA938E663144}" type="sibTrans" cxnId="{D959763B-586A-4E84-B6C6-2B3C5648B290}">
      <dgm:prSet/>
      <dgm:spPr/>
      <dgm:t>
        <a:bodyPr/>
        <a:lstStyle/>
        <a:p>
          <a:endParaRPr lang="en-US"/>
        </a:p>
      </dgm:t>
    </dgm:pt>
    <dgm:pt modelId="{7BAFEB27-F087-4B75-8905-568B72252A19}" type="pres">
      <dgm:prSet presAssocID="{DEB6118B-6D93-4DF4-83B1-E7A32E25F3FE}" presName="outerComposite" presStyleCnt="0">
        <dgm:presLayoutVars>
          <dgm:chMax val="5"/>
          <dgm:dir/>
          <dgm:resizeHandles val="exact"/>
        </dgm:presLayoutVars>
      </dgm:prSet>
      <dgm:spPr/>
    </dgm:pt>
    <dgm:pt modelId="{D67ED3B3-5C42-44E9-822F-304AECCCB031}" type="pres">
      <dgm:prSet presAssocID="{DEB6118B-6D93-4DF4-83B1-E7A32E25F3FE}" presName="dummyMaxCanvas" presStyleCnt="0">
        <dgm:presLayoutVars/>
      </dgm:prSet>
      <dgm:spPr/>
    </dgm:pt>
    <dgm:pt modelId="{A9C4EEB4-60F2-488E-BF3D-BDD4D67D5D2C}" type="pres">
      <dgm:prSet presAssocID="{DEB6118B-6D93-4DF4-83B1-E7A32E25F3FE}" presName="ThreeNodes_1" presStyleLbl="node1" presStyleIdx="0" presStyleCnt="3">
        <dgm:presLayoutVars>
          <dgm:bulletEnabled val="1"/>
        </dgm:presLayoutVars>
      </dgm:prSet>
      <dgm:spPr/>
    </dgm:pt>
    <dgm:pt modelId="{7FA309C0-1376-49CA-A0BB-5D8CF43F205B}" type="pres">
      <dgm:prSet presAssocID="{DEB6118B-6D93-4DF4-83B1-E7A32E25F3FE}" presName="ThreeNodes_2" presStyleLbl="node1" presStyleIdx="1" presStyleCnt="3">
        <dgm:presLayoutVars>
          <dgm:bulletEnabled val="1"/>
        </dgm:presLayoutVars>
      </dgm:prSet>
      <dgm:spPr/>
    </dgm:pt>
    <dgm:pt modelId="{1C9C011A-2B24-4C2B-B07E-5681FE81B092}" type="pres">
      <dgm:prSet presAssocID="{DEB6118B-6D93-4DF4-83B1-E7A32E25F3FE}" presName="ThreeNodes_3" presStyleLbl="node1" presStyleIdx="2" presStyleCnt="3">
        <dgm:presLayoutVars>
          <dgm:bulletEnabled val="1"/>
        </dgm:presLayoutVars>
      </dgm:prSet>
      <dgm:spPr/>
    </dgm:pt>
    <dgm:pt modelId="{20B81D72-404A-4803-8C82-DD8997DBA7F4}" type="pres">
      <dgm:prSet presAssocID="{DEB6118B-6D93-4DF4-83B1-E7A32E25F3FE}" presName="ThreeConn_1-2" presStyleLbl="fgAccFollowNode1" presStyleIdx="0" presStyleCnt="2">
        <dgm:presLayoutVars>
          <dgm:bulletEnabled val="1"/>
        </dgm:presLayoutVars>
      </dgm:prSet>
      <dgm:spPr/>
    </dgm:pt>
    <dgm:pt modelId="{18972B22-E513-4B16-B5DB-CA496385F1A8}" type="pres">
      <dgm:prSet presAssocID="{DEB6118B-6D93-4DF4-83B1-E7A32E25F3FE}" presName="ThreeConn_2-3" presStyleLbl="fgAccFollowNode1" presStyleIdx="1" presStyleCnt="2">
        <dgm:presLayoutVars>
          <dgm:bulletEnabled val="1"/>
        </dgm:presLayoutVars>
      </dgm:prSet>
      <dgm:spPr/>
    </dgm:pt>
    <dgm:pt modelId="{A32F6B2A-91E8-4B55-8550-9B912E887ED5}" type="pres">
      <dgm:prSet presAssocID="{DEB6118B-6D93-4DF4-83B1-E7A32E25F3FE}" presName="ThreeNodes_1_text" presStyleLbl="node1" presStyleIdx="2" presStyleCnt="3">
        <dgm:presLayoutVars>
          <dgm:bulletEnabled val="1"/>
        </dgm:presLayoutVars>
      </dgm:prSet>
      <dgm:spPr/>
    </dgm:pt>
    <dgm:pt modelId="{DDE95E74-9D09-4904-9101-9D8803D6F892}" type="pres">
      <dgm:prSet presAssocID="{DEB6118B-6D93-4DF4-83B1-E7A32E25F3FE}" presName="ThreeNodes_2_text" presStyleLbl="node1" presStyleIdx="2" presStyleCnt="3">
        <dgm:presLayoutVars>
          <dgm:bulletEnabled val="1"/>
        </dgm:presLayoutVars>
      </dgm:prSet>
      <dgm:spPr/>
    </dgm:pt>
    <dgm:pt modelId="{97B4A9AB-4E15-497D-9BD3-464E6DBA46E0}" type="pres">
      <dgm:prSet presAssocID="{DEB6118B-6D93-4DF4-83B1-E7A32E25F3F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CF0021-E8EA-418A-B427-96EBE8644865}" srcId="{DEB6118B-6D93-4DF4-83B1-E7A32E25F3FE}" destId="{59DD7DFA-DECC-4894-AABC-CDB6CB793EB6}" srcOrd="1" destOrd="0" parTransId="{EEBCDC33-337A-49A7-8EE7-74C06ECD7F85}" sibTransId="{47419725-50E1-407B-BA56-B6619521863A}"/>
    <dgm:cxn modelId="{C416D22C-2D71-40EB-BFD5-B8E82B2F5012}" type="presOf" srcId="{59DD7DFA-DECC-4894-AABC-CDB6CB793EB6}" destId="{7FA309C0-1376-49CA-A0BB-5D8CF43F205B}" srcOrd="0" destOrd="0" presId="urn:microsoft.com/office/officeart/2005/8/layout/vProcess5"/>
    <dgm:cxn modelId="{D959763B-586A-4E84-B6C6-2B3C5648B290}" srcId="{DEB6118B-6D93-4DF4-83B1-E7A32E25F3FE}" destId="{1A10A647-9DC7-4796-942D-168B63978AC3}" srcOrd="2" destOrd="0" parTransId="{4BE5A742-E9F1-4C3F-AA0A-37B6926B7E58}" sibTransId="{D81EA866-5D01-4CB1-959D-CA938E663144}"/>
    <dgm:cxn modelId="{6324C1A5-6035-43B3-9F80-2F201233908F}" type="presOf" srcId="{DEB6118B-6D93-4DF4-83B1-E7A32E25F3FE}" destId="{7BAFEB27-F087-4B75-8905-568B72252A19}" srcOrd="0" destOrd="0" presId="urn:microsoft.com/office/officeart/2005/8/layout/vProcess5"/>
    <dgm:cxn modelId="{D5A235A7-2E59-43FA-85BE-8DA8A4492DA4}" type="presOf" srcId="{9DA3FBE9-4C36-485F-96E2-56C914E3A7B3}" destId="{A32F6B2A-91E8-4B55-8550-9B912E887ED5}" srcOrd="1" destOrd="0" presId="urn:microsoft.com/office/officeart/2005/8/layout/vProcess5"/>
    <dgm:cxn modelId="{7A66F8A9-F654-4C7F-BF9A-D9A0F3676590}" type="presOf" srcId="{59DD7DFA-DECC-4894-AABC-CDB6CB793EB6}" destId="{DDE95E74-9D09-4904-9101-9D8803D6F892}" srcOrd="1" destOrd="0" presId="urn:microsoft.com/office/officeart/2005/8/layout/vProcess5"/>
    <dgm:cxn modelId="{63FA14B3-E82F-4DF2-9730-7990E9736721}" srcId="{DEB6118B-6D93-4DF4-83B1-E7A32E25F3FE}" destId="{9DA3FBE9-4C36-485F-96E2-56C914E3A7B3}" srcOrd="0" destOrd="0" parTransId="{B37D3F30-073A-4B4D-B90D-2680F54299DC}" sibTransId="{1547B854-9F9F-4672-AEA0-FCD3EE0DC6F1}"/>
    <dgm:cxn modelId="{68FD39B4-88D2-44AF-A17E-47B81D613535}" type="presOf" srcId="{1A10A647-9DC7-4796-942D-168B63978AC3}" destId="{97B4A9AB-4E15-497D-9BD3-464E6DBA46E0}" srcOrd="1" destOrd="0" presId="urn:microsoft.com/office/officeart/2005/8/layout/vProcess5"/>
    <dgm:cxn modelId="{E5A865ED-2EAE-48C9-A8EA-13A71A612D40}" type="presOf" srcId="{9DA3FBE9-4C36-485F-96E2-56C914E3A7B3}" destId="{A9C4EEB4-60F2-488E-BF3D-BDD4D67D5D2C}" srcOrd="0" destOrd="0" presId="urn:microsoft.com/office/officeart/2005/8/layout/vProcess5"/>
    <dgm:cxn modelId="{59E430F5-5835-45AE-BE68-F9A50C8D66EF}" type="presOf" srcId="{47419725-50E1-407B-BA56-B6619521863A}" destId="{18972B22-E513-4B16-B5DB-CA496385F1A8}" srcOrd="0" destOrd="0" presId="urn:microsoft.com/office/officeart/2005/8/layout/vProcess5"/>
    <dgm:cxn modelId="{916E86F7-6755-4A9F-8EF0-364E3ABFE535}" type="presOf" srcId="{1A10A647-9DC7-4796-942D-168B63978AC3}" destId="{1C9C011A-2B24-4C2B-B07E-5681FE81B092}" srcOrd="0" destOrd="0" presId="urn:microsoft.com/office/officeart/2005/8/layout/vProcess5"/>
    <dgm:cxn modelId="{3358ACFE-0943-421B-8AB6-1FCA50FA8688}" type="presOf" srcId="{1547B854-9F9F-4672-AEA0-FCD3EE0DC6F1}" destId="{20B81D72-404A-4803-8C82-DD8997DBA7F4}" srcOrd="0" destOrd="0" presId="urn:microsoft.com/office/officeart/2005/8/layout/vProcess5"/>
    <dgm:cxn modelId="{6E065639-7AE7-453E-861E-18569E3BC0EE}" type="presParOf" srcId="{7BAFEB27-F087-4B75-8905-568B72252A19}" destId="{D67ED3B3-5C42-44E9-822F-304AECCCB031}" srcOrd="0" destOrd="0" presId="urn:microsoft.com/office/officeart/2005/8/layout/vProcess5"/>
    <dgm:cxn modelId="{3DF36011-2449-4400-9255-F0B07DF7EE37}" type="presParOf" srcId="{7BAFEB27-F087-4B75-8905-568B72252A19}" destId="{A9C4EEB4-60F2-488E-BF3D-BDD4D67D5D2C}" srcOrd="1" destOrd="0" presId="urn:microsoft.com/office/officeart/2005/8/layout/vProcess5"/>
    <dgm:cxn modelId="{6FB3F012-B2DA-46C4-860A-A55D0EC0E7ED}" type="presParOf" srcId="{7BAFEB27-F087-4B75-8905-568B72252A19}" destId="{7FA309C0-1376-49CA-A0BB-5D8CF43F205B}" srcOrd="2" destOrd="0" presId="urn:microsoft.com/office/officeart/2005/8/layout/vProcess5"/>
    <dgm:cxn modelId="{A5CF474D-B730-4230-8B76-39EA2086963B}" type="presParOf" srcId="{7BAFEB27-F087-4B75-8905-568B72252A19}" destId="{1C9C011A-2B24-4C2B-B07E-5681FE81B092}" srcOrd="3" destOrd="0" presId="urn:microsoft.com/office/officeart/2005/8/layout/vProcess5"/>
    <dgm:cxn modelId="{5E2B1D75-C10C-4917-B13D-80AAC8280717}" type="presParOf" srcId="{7BAFEB27-F087-4B75-8905-568B72252A19}" destId="{20B81D72-404A-4803-8C82-DD8997DBA7F4}" srcOrd="4" destOrd="0" presId="urn:microsoft.com/office/officeart/2005/8/layout/vProcess5"/>
    <dgm:cxn modelId="{F9484829-2F98-4A86-BE2E-015E4313D5C9}" type="presParOf" srcId="{7BAFEB27-F087-4B75-8905-568B72252A19}" destId="{18972B22-E513-4B16-B5DB-CA496385F1A8}" srcOrd="5" destOrd="0" presId="urn:microsoft.com/office/officeart/2005/8/layout/vProcess5"/>
    <dgm:cxn modelId="{4227981B-1209-4101-8EDE-BEFCDD0A68B3}" type="presParOf" srcId="{7BAFEB27-F087-4B75-8905-568B72252A19}" destId="{A32F6B2A-91E8-4B55-8550-9B912E887ED5}" srcOrd="6" destOrd="0" presId="urn:microsoft.com/office/officeart/2005/8/layout/vProcess5"/>
    <dgm:cxn modelId="{7D148B3F-C953-499D-B753-12234F69BAC7}" type="presParOf" srcId="{7BAFEB27-F087-4B75-8905-568B72252A19}" destId="{DDE95E74-9D09-4904-9101-9D8803D6F892}" srcOrd="7" destOrd="0" presId="urn:microsoft.com/office/officeart/2005/8/layout/vProcess5"/>
    <dgm:cxn modelId="{9DDA7953-2009-4B4D-90A3-D38FBBC42100}" type="presParOf" srcId="{7BAFEB27-F087-4B75-8905-568B72252A19}" destId="{97B4A9AB-4E15-497D-9BD3-464E6DBA46E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874394-2A44-407C-A4F9-D4B07DDC2B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AC08B4-5E56-401F-96C6-6B0D8C09E2FA}">
      <dgm:prSet/>
      <dgm:spPr/>
      <dgm:t>
        <a:bodyPr/>
        <a:lstStyle/>
        <a:p>
          <a:pPr>
            <a:defRPr cap="all"/>
          </a:pPr>
          <a:r>
            <a:rPr lang="en-AU"/>
            <a:t>Business knowledge</a:t>
          </a:r>
          <a:endParaRPr lang="en-US"/>
        </a:p>
      </dgm:t>
    </dgm:pt>
    <dgm:pt modelId="{C9B701FF-010D-4A8A-801F-757C3A83D550}" type="parTrans" cxnId="{B21EF138-F2C3-44E2-AEA6-8F7133336BDD}">
      <dgm:prSet/>
      <dgm:spPr/>
      <dgm:t>
        <a:bodyPr/>
        <a:lstStyle/>
        <a:p>
          <a:endParaRPr lang="en-US"/>
        </a:p>
      </dgm:t>
    </dgm:pt>
    <dgm:pt modelId="{866A75C0-297B-453B-A825-B2945DFCDE3E}" type="sibTrans" cxnId="{B21EF138-F2C3-44E2-AEA6-8F7133336BDD}">
      <dgm:prSet/>
      <dgm:spPr/>
      <dgm:t>
        <a:bodyPr/>
        <a:lstStyle/>
        <a:p>
          <a:endParaRPr lang="en-US"/>
        </a:p>
      </dgm:t>
    </dgm:pt>
    <dgm:pt modelId="{BAF72225-890D-47D2-BF5B-D5A103C9FEDD}">
      <dgm:prSet/>
      <dgm:spPr/>
      <dgm:t>
        <a:bodyPr/>
        <a:lstStyle/>
        <a:p>
          <a:pPr>
            <a:defRPr cap="all"/>
          </a:pPr>
          <a:r>
            <a:rPr lang="en-AU"/>
            <a:t>Computer or technical knowledge</a:t>
          </a:r>
          <a:endParaRPr lang="en-US"/>
        </a:p>
      </dgm:t>
    </dgm:pt>
    <dgm:pt modelId="{02E99D35-D4D7-4CAE-87A9-E4BD8459443B}" type="parTrans" cxnId="{29AAA431-E5E4-4470-BFB8-1C44A8D03E10}">
      <dgm:prSet/>
      <dgm:spPr/>
      <dgm:t>
        <a:bodyPr/>
        <a:lstStyle/>
        <a:p>
          <a:endParaRPr lang="en-US"/>
        </a:p>
      </dgm:t>
    </dgm:pt>
    <dgm:pt modelId="{C749404E-946E-4E7C-9C09-BFC103442BDE}" type="sibTrans" cxnId="{29AAA431-E5E4-4470-BFB8-1C44A8D03E10}">
      <dgm:prSet/>
      <dgm:spPr/>
      <dgm:t>
        <a:bodyPr/>
        <a:lstStyle/>
        <a:p>
          <a:endParaRPr lang="en-US"/>
        </a:p>
      </dgm:t>
    </dgm:pt>
    <dgm:pt modelId="{B57CE27E-6C5A-4AF1-B196-366A26ABFF76}" type="pres">
      <dgm:prSet presAssocID="{92874394-2A44-407C-A4F9-D4B07DDC2B46}" presName="root" presStyleCnt="0">
        <dgm:presLayoutVars>
          <dgm:dir/>
          <dgm:resizeHandles val="exact"/>
        </dgm:presLayoutVars>
      </dgm:prSet>
      <dgm:spPr/>
    </dgm:pt>
    <dgm:pt modelId="{38F03431-F5B5-4C2F-99A2-41899593FCCC}" type="pres">
      <dgm:prSet presAssocID="{78AC08B4-5E56-401F-96C6-6B0D8C09E2FA}" presName="compNode" presStyleCnt="0"/>
      <dgm:spPr/>
    </dgm:pt>
    <dgm:pt modelId="{DAF06C36-5A63-4922-A09F-644F153ACDC9}" type="pres">
      <dgm:prSet presAssocID="{78AC08B4-5E56-401F-96C6-6B0D8C09E2FA}" presName="iconBgRect" presStyleLbl="bgShp" presStyleIdx="0" presStyleCnt="2"/>
      <dgm:spPr/>
    </dgm:pt>
    <dgm:pt modelId="{98BD1A28-BE6E-462D-81FB-ECDC328AB2C4}" type="pres">
      <dgm:prSet presAssocID="{78AC08B4-5E56-401F-96C6-6B0D8C09E2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239B5D-3528-4677-B569-26D34D4E0E35}" type="pres">
      <dgm:prSet presAssocID="{78AC08B4-5E56-401F-96C6-6B0D8C09E2FA}" presName="spaceRect" presStyleCnt="0"/>
      <dgm:spPr/>
    </dgm:pt>
    <dgm:pt modelId="{3DD0BD18-83D1-4115-B433-E4E2901137D4}" type="pres">
      <dgm:prSet presAssocID="{78AC08B4-5E56-401F-96C6-6B0D8C09E2FA}" presName="textRect" presStyleLbl="revTx" presStyleIdx="0" presStyleCnt="2">
        <dgm:presLayoutVars>
          <dgm:chMax val="1"/>
          <dgm:chPref val="1"/>
        </dgm:presLayoutVars>
      </dgm:prSet>
      <dgm:spPr/>
    </dgm:pt>
    <dgm:pt modelId="{E0FB69AB-90F9-48BF-9D37-C1DCFB29A1B9}" type="pres">
      <dgm:prSet presAssocID="{866A75C0-297B-453B-A825-B2945DFCDE3E}" presName="sibTrans" presStyleCnt="0"/>
      <dgm:spPr/>
    </dgm:pt>
    <dgm:pt modelId="{4CB41559-C4FE-4B27-8EE8-3F0FE61EBFDA}" type="pres">
      <dgm:prSet presAssocID="{BAF72225-890D-47D2-BF5B-D5A103C9FEDD}" presName="compNode" presStyleCnt="0"/>
      <dgm:spPr/>
    </dgm:pt>
    <dgm:pt modelId="{149CF8A0-A66E-4F05-9226-3767B5AE570F}" type="pres">
      <dgm:prSet presAssocID="{BAF72225-890D-47D2-BF5B-D5A103C9FEDD}" presName="iconBgRect" presStyleLbl="bgShp" presStyleIdx="1" presStyleCnt="2"/>
      <dgm:spPr/>
    </dgm:pt>
    <dgm:pt modelId="{19FBB832-9F8E-45A9-B672-EC88FA4323BA}" type="pres">
      <dgm:prSet presAssocID="{BAF72225-890D-47D2-BF5B-D5A103C9FE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069A543-D778-4F63-8CFA-E76E08B325E8}" type="pres">
      <dgm:prSet presAssocID="{BAF72225-890D-47D2-BF5B-D5A103C9FEDD}" presName="spaceRect" presStyleCnt="0"/>
      <dgm:spPr/>
    </dgm:pt>
    <dgm:pt modelId="{3BEF8A5E-D8A3-49C4-8218-ADA230ADA81A}" type="pres">
      <dgm:prSet presAssocID="{BAF72225-890D-47D2-BF5B-D5A103C9FE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AAA431-E5E4-4470-BFB8-1C44A8D03E10}" srcId="{92874394-2A44-407C-A4F9-D4B07DDC2B46}" destId="{BAF72225-890D-47D2-BF5B-D5A103C9FEDD}" srcOrd="1" destOrd="0" parTransId="{02E99D35-D4D7-4CAE-87A9-E4BD8459443B}" sibTransId="{C749404E-946E-4E7C-9C09-BFC103442BDE}"/>
    <dgm:cxn modelId="{B21EF138-F2C3-44E2-AEA6-8F7133336BDD}" srcId="{92874394-2A44-407C-A4F9-D4B07DDC2B46}" destId="{78AC08B4-5E56-401F-96C6-6B0D8C09E2FA}" srcOrd="0" destOrd="0" parTransId="{C9B701FF-010D-4A8A-801F-757C3A83D550}" sibTransId="{866A75C0-297B-453B-A825-B2945DFCDE3E}"/>
    <dgm:cxn modelId="{C18A8A60-C821-47D0-A8AA-19529CB210E8}" type="presOf" srcId="{78AC08B4-5E56-401F-96C6-6B0D8C09E2FA}" destId="{3DD0BD18-83D1-4115-B433-E4E2901137D4}" srcOrd="0" destOrd="0" presId="urn:microsoft.com/office/officeart/2018/5/layout/IconCircleLabelList"/>
    <dgm:cxn modelId="{9E0CAC46-CB6C-4415-8058-370668C33EA3}" type="presOf" srcId="{BAF72225-890D-47D2-BF5B-D5A103C9FEDD}" destId="{3BEF8A5E-D8A3-49C4-8218-ADA230ADA81A}" srcOrd="0" destOrd="0" presId="urn:microsoft.com/office/officeart/2018/5/layout/IconCircleLabelList"/>
    <dgm:cxn modelId="{86AB09FB-2E3E-4BF9-9921-789CE070578C}" type="presOf" srcId="{92874394-2A44-407C-A4F9-D4B07DDC2B46}" destId="{B57CE27E-6C5A-4AF1-B196-366A26ABFF76}" srcOrd="0" destOrd="0" presId="urn:microsoft.com/office/officeart/2018/5/layout/IconCircleLabelList"/>
    <dgm:cxn modelId="{80002E8A-2191-4E0B-9CC0-14B0B9B91C73}" type="presParOf" srcId="{B57CE27E-6C5A-4AF1-B196-366A26ABFF76}" destId="{38F03431-F5B5-4C2F-99A2-41899593FCCC}" srcOrd="0" destOrd="0" presId="urn:microsoft.com/office/officeart/2018/5/layout/IconCircleLabelList"/>
    <dgm:cxn modelId="{33FA3A56-106F-4DED-AB23-D0EA0BC31018}" type="presParOf" srcId="{38F03431-F5B5-4C2F-99A2-41899593FCCC}" destId="{DAF06C36-5A63-4922-A09F-644F153ACDC9}" srcOrd="0" destOrd="0" presId="urn:microsoft.com/office/officeart/2018/5/layout/IconCircleLabelList"/>
    <dgm:cxn modelId="{04C2C34C-9442-4A1C-A7EB-545567ABB911}" type="presParOf" srcId="{38F03431-F5B5-4C2F-99A2-41899593FCCC}" destId="{98BD1A28-BE6E-462D-81FB-ECDC328AB2C4}" srcOrd="1" destOrd="0" presId="urn:microsoft.com/office/officeart/2018/5/layout/IconCircleLabelList"/>
    <dgm:cxn modelId="{AF7B216E-4864-42D4-9903-05BFF79FD427}" type="presParOf" srcId="{38F03431-F5B5-4C2F-99A2-41899593FCCC}" destId="{A5239B5D-3528-4677-B569-26D34D4E0E35}" srcOrd="2" destOrd="0" presId="urn:microsoft.com/office/officeart/2018/5/layout/IconCircleLabelList"/>
    <dgm:cxn modelId="{C5D0444E-B662-4640-999C-3BB3F34EB377}" type="presParOf" srcId="{38F03431-F5B5-4C2F-99A2-41899593FCCC}" destId="{3DD0BD18-83D1-4115-B433-E4E2901137D4}" srcOrd="3" destOrd="0" presId="urn:microsoft.com/office/officeart/2018/5/layout/IconCircleLabelList"/>
    <dgm:cxn modelId="{EA25BAA5-8CD0-4D9E-B784-FDA5E8227BB6}" type="presParOf" srcId="{B57CE27E-6C5A-4AF1-B196-366A26ABFF76}" destId="{E0FB69AB-90F9-48BF-9D37-C1DCFB29A1B9}" srcOrd="1" destOrd="0" presId="urn:microsoft.com/office/officeart/2018/5/layout/IconCircleLabelList"/>
    <dgm:cxn modelId="{D52B537F-47A2-43AA-ABD5-29F3E577B8CE}" type="presParOf" srcId="{B57CE27E-6C5A-4AF1-B196-366A26ABFF76}" destId="{4CB41559-C4FE-4B27-8EE8-3F0FE61EBFDA}" srcOrd="2" destOrd="0" presId="urn:microsoft.com/office/officeart/2018/5/layout/IconCircleLabelList"/>
    <dgm:cxn modelId="{9E1C2E86-503B-48EF-93BC-64FA3046E60C}" type="presParOf" srcId="{4CB41559-C4FE-4B27-8EE8-3F0FE61EBFDA}" destId="{149CF8A0-A66E-4F05-9226-3767B5AE570F}" srcOrd="0" destOrd="0" presId="urn:microsoft.com/office/officeart/2018/5/layout/IconCircleLabelList"/>
    <dgm:cxn modelId="{64C0DDBF-E4EF-4D9A-81F7-23754D9B1D71}" type="presParOf" srcId="{4CB41559-C4FE-4B27-8EE8-3F0FE61EBFDA}" destId="{19FBB832-9F8E-45A9-B672-EC88FA4323BA}" srcOrd="1" destOrd="0" presId="urn:microsoft.com/office/officeart/2018/5/layout/IconCircleLabelList"/>
    <dgm:cxn modelId="{9BA19158-AAC9-429D-8726-EE91CB957B29}" type="presParOf" srcId="{4CB41559-C4FE-4B27-8EE8-3F0FE61EBFDA}" destId="{5069A543-D778-4F63-8CFA-E76E08B325E8}" srcOrd="2" destOrd="0" presId="urn:microsoft.com/office/officeart/2018/5/layout/IconCircleLabelList"/>
    <dgm:cxn modelId="{B879E5B9-D08C-4641-AC21-B0570E57480E}" type="presParOf" srcId="{4CB41559-C4FE-4B27-8EE8-3F0FE61EBFDA}" destId="{3BEF8A5E-D8A3-49C4-8218-ADA230ADA8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BC143B-0246-4E14-8F10-E0892561786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30E486-23F8-4636-98A3-9DF3D6AD62EA}">
      <dgm:prSet/>
      <dgm:spPr/>
      <dgm:t>
        <a:bodyPr/>
        <a:lstStyle/>
        <a:p>
          <a:r>
            <a:rPr lang="en-AU" i="1"/>
            <a:t>List as many as you can</a:t>
          </a:r>
          <a:endParaRPr lang="en-US"/>
        </a:p>
      </dgm:t>
    </dgm:pt>
    <dgm:pt modelId="{288D1C15-76F7-4913-8AB8-85F47B5AED3A}" type="parTrans" cxnId="{F2B1B5ED-0648-4E8C-AA37-8C8690F7DF3E}">
      <dgm:prSet/>
      <dgm:spPr/>
      <dgm:t>
        <a:bodyPr/>
        <a:lstStyle/>
        <a:p>
          <a:endParaRPr lang="en-US"/>
        </a:p>
      </dgm:t>
    </dgm:pt>
    <dgm:pt modelId="{AE116711-C245-44BD-B4F4-A35D2F6F7FB0}" type="sibTrans" cxnId="{F2B1B5ED-0648-4E8C-AA37-8C8690F7DF3E}">
      <dgm:prSet/>
      <dgm:spPr/>
      <dgm:t>
        <a:bodyPr/>
        <a:lstStyle/>
        <a:p>
          <a:endParaRPr lang="en-US"/>
        </a:p>
      </dgm:t>
    </dgm:pt>
    <dgm:pt modelId="{251548E5-0B24-4B76-8DC1-2769009D9896}">
      <dgm:prSet/>
      <dgm:spPr/>
      <dgm:t>
        <a:bodyPr/>
        <a:lstStyle/>
        <a:p>
          <a:r>
            <a:rPr lang="en-AU" i="1"/>
            <a:t>Organise the list into categories or areas of skill</a:t>
          </a:r>
          <a:endParaRPr lang="en-US"/>
        </a:p>
      </dgm:t>
    </dgm:pt>
    <dgm:pt modelId="{A8CD2551-9FC4-46B0-96E6-F088AA995A05}" type="parTrans" cxnId="{DF7F1BC6-34C0-4846-A0EB-3E0532F0B221}">
      <dgm:prSet/>
      <dgm:spPr/>
      <dgm:t>
        <a:bodyPr/>
        <a:lstStyle/>
        <a:p>
          <a:endParaRPr lang="en-US"/>
        </a:p>
      </dgm:t>
    </dgm:pt>
    <dgm:pt modelId="{2DD80A7A-BFDB-496B-9FE2-0662EC3B60C0}" type="sibTrans" cxnId="{DF7F1BC6-34C0-4846-A0EB-3E0532F0B221}">
      <dgm:prSet/>
      <dgm:spPr/>
      <dgm:t>
        <a:bodyPr/>
        <a:lstStyle/>
        <a:p>
          <a:endParaRPr lang="en-US"/>
        </a:p>
      </dgm:t>
    </dgm:pt>
    <dgm:pt modelId="{33CBFC81-F4C1-45AC-BB2B-5898B8B693E2}">
      <dgm:prSet/>
      <dgm:spPr/>
      <dgm:t>
        <a:bodyPr/>
        <a:lstStyle/>
        <a:p>
          <a:r>
            <a:rPr lang="en-AU" i="1"/>
            <a:t>You have three minutes</a:t>
          </a:r>
          <a:endParaRPr lang="en-US"/>
        </a:p>
      </dgm:t>
    </dgm:pt>
    <dgm:pt modelId="{9C779699-46A1-44D1-A9FF-F99BD5DB7592}" type="parTrans" cxnId="{C554B490-A208-49B0-89B2-3CB5584DD7D3}">
      <dgm:prSet/>
      <dgm:spPr/>
      <dgm:t>
        <a:bodyPr/>
        <a:lstStyle/>
        <a:p>
          <a:endParaRPr lang="en-US"/>
        </a:p>
      </dgm:t>
    </dgm:pt>
    <dgm:pt modelId="{806F42AD-24AF-4A6B-A713-0E876CBFD67E}" type="sibTrans" cxnId="{C554B490-A208-49B0-89B2-3CB5584DD7D3}">
      <dgm:prSet/>
      <dgm:spPr/>
      <dgm:t>
        <a:bodyPr/>
        <a:lstStyle/>
        <a:p>
          <a:endParaRPr lang="en-US"/>
        </a:p>
      </dgm:t>
    </dgm:pt>
    <dgm:pt modelId="{E77AB92F-D241-4DF1-A5E2-3BE747A2EC65}" type="pres">
      <dgm:prSet presAssocID="{B3BC143B-0246-4E14-8F10-E08925617860}" presName="outerComposite" presStyleCnt="0">
        <dgm:presLayoutVars>
          <dgm:chMax val="5"/>
          <dgm:dir/>
          <dgm:resizeHandles val="exact"/>
        </dgm:presLayoutVars>
      </dgm:prSet>
      <dgm:spPr/>
    </dgm:pt>
    <dgm:pt modelId="{1F1082B1-143F-4A53-95ED-8BD067CF1466}" type="pres">
      <dgm:prSet presAssocID="{B3BC143B-0246-4E14-8F10-E08925617860}" presName="dummyMaxCanvas" presStyleCnt="0">
        <dgm:presLayoutVars/>
      </dgm:prSet>
      <dgm:spPr/>
    </dgm:pt>
    <dgm:pt modelId="{ED60F3A3-FB84-4CD1-8227-365BB52FA2C0}" type="pres">
      <dgm:prSet presAssocID="{B3BC143B-0246-4E14-8F10-E08925617860}" presName="ThreeNodes_1" presStyleLbl="node1" presStyleIdx="0" presStyleCnt="3">
        <dgm:presLayoutVars>
          <dgm:bulletEnabled val="1"/>
        </dgm:presLayoutVars>
      </dgm:prSet>
      <dgm:spPr/>
    </dgm:pt>
    <dgm:pt modelId="{FC8595AB-4A51-4309-A9D0-F23791E66D90}" type="pres">
      <dgm:prSet presAssocID="{B3BC143B-0246-4E14-8F10-E08925617860}" presName="ThreeNodes_2" presStyleLbl="node1" presStyleIdx="1" presStyleCnt="3">
        <dgm:presLayoutVars>
          <dgm:bulletEnabled val="1"/>
        </dgm:presLayoutVars>
      </dgm:prSet>
      <dgm:spPr/>
    </dgm:pt>
    <dgm:pt modelId="{21D1F44D-547A-44BA-A2AA-B0E55640A419}" type="pres">
      <dgm:prSet presAssocID="{B3BC143B-0246-4E14-8F10-E08925617860}" presName="ThreeNodes_3" presStyleLbl="node1" presStyleIdx="2" presStyleCnt="3">
        <dgm:presLayoutVars>
          <dgm:bulletEnabled val="1"/>
        </dgm:presLayoutVars>
      </dgm:prSet>
      <dgm:spPr/>
    </dgm:pt>
    <dgm:pt modelId="{0F91ED6F-07A3-4040-B731-9B5DC5BB2834}" type="pres">
      <dgm:prSet presAssocID="{B3BC143B-0246-4E14-8F10-E08925617860}" presName="ThreeConn_1-2" presStyleLbl="fgAccFollowNode1" presStyleIdx="0" presStyleCnt="2">
        <dgm:presLayoutVars>
          <dgm:bulletEnabled val="1"/>
        </dgm:presLayoutVars>
      </dgm:prSet>
      <dgm:spPr/>
    </dgm:pt>
    <dgm:pt modelId="{2F145B76-C05A-4151-B178-2D46175F6938}" type="pres">
      <dgm:prSet presAssocID="{B3BC143B-0246-4E14-8F10-E08925617860}" presName="ThreeConn_2-3" presStyleLbl="fgAccFollowNode1" presStyleIdx="1" presStyleCnt="2">
        <dgm:presLayoutVars>
          <dgm:bulletEnabled val="1"/>
        </dgm:presLayoutVars>
      </dgm:prSet>
      <dgm:spPr/>
    </dgm:pt>
    <dgm:pt modelId="{157CFA06-D341-4845-AFF9-E0C2B3A40822}" type="pres">
      <dgm:prSet presAssocID="{B3BC143B-0246-4E14-8F10-E08925617860}" presName="ThreeNodes_1_text" presStyleLbl="node1" presStyleIdx="2" presStyleCnt="3">
        <dgm:presLayoutVars>
          <dgm:bulletEnabled val="1"/>
        </dgm:presLayoutVars>
      </dgm:prSet>
      <dgm:spPr/>
    </dgm:pt>
    <dgm:pt modelId="{9F72FF82-3F3A-408E-AC10-76D40A86F09F}" type="pres">
      <dgm:prSet presAssocID="{B3BC143B-0246-4E14-8F10-E08925617860}" presName="ThreeNodes_2_text" presStyleLbl="node1" presStyleIdx="2" presStyleCnt="3">
        <dgm:presLayoutVars>
          <dgm:bulletEnabled val="1"/>
        </dgm:presLayoutVars>
      </dgm:prSet>
      <dgm:spPr/>
    </dgm:pt>
    <dgm:pt modelId="{A7FA331D-2F0D-4085-B806-C74997D0E88E}" type="pres">
      <dgm:prSet presAssocID="{B3BC143B-0246-4E14-8F10-E0892561786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A418E2F-F414-41E5-9ABF-534E2D820BF9}" type="presOf" srcId="{251548E5-0B24-4B76-8DC1-2769009D9896}" destId="{9F72FF82-3F3A-408E-AC10-76D40A86F09F}" srcOrd="1" destOrd="0" presId="urn:microsoft.com/office/officeart/2005/8/layout/vProcess5"/>
    <dgm:cxn modelId="{A1FA433E-B314-4A95-A36B-83515A0BE595}" type="presOf" srcId="{33CBFC81-F4C1-45AC-BB2B-5898B8B693E2}" destId="{A7FA331D-2F0D-4085-B806-C74997D0E88E}" srcOrd="1" destOrd="0" presId="urn:microsoft.com/office/officeart/2005/8/layout/vProcess5"/>
    <dgm:cxn modelId="{842E6444-DD93-49D6-9AF9-38A2DD5A1090}" type="presOf" srcId="{33CBFC81-F4C1-45AC-BB2B-5898B8B693E2}" destId="{21D1F44D-547A-44BA-A2AA-B0E55640A419}" srcOrd="0" destOrd="0" presId="urn:microsoft.com/office/officeart/2005/8/layout/vProcess5"/>
    <dgm:cxn modelId="{4E6F3A5A-40FD-4D31-92F4-0A3DF4A2E054}" type="presOf" srcId="{F530E486-23F8-4636-98A3-9DF3D6AD62EA}" destId="{157CFA06-D341-4845-AFF9-E0C2B3A40822}" srcOrd="1" destOrd="0" presId="urn:microsoft.com/office/officeart/2005/8/layout/vProcess5"/>
    <dgm:cxn modelId="{E27F457E-8CD5-47D3-9171-106441F2350F}" type="presOf" srcId="{2DD80A7A-BFDB-496B-9FE2-0662EC3B60C0}" destId="{2F145B76-C05A-4151-B178-2D46175F6938}" srcOrd="0" destOrd="0" presId="urn:microsoft.com/office/officeart/2005/8/layout/vProcess5"/>
    <dgm:cxn modelId="{C362EC8B-296A-47F9-9D77-2F166C37BE5F}" type="presOf" srcId="{AE116711-C245-44BD-B4F4-A35D2F6F7FB0}" destId="{0F91ED6F-07A3-4040-B731-9B5DC5BB2834}" srcOrd="0" destOrd="0" presId="urn:microsoft.com/office/officeart/2005/8/layout/vProcess5"/>
    <dgm:cxn modelId="{C554B490-A208-49B0-89B2-3CB5584DD7D3}" srcId="{B3BC143B-0246-4E14-8F10-E08925617860}" destId="{33CBFC81-F4C1-45AC-BB2B-5898B8B693E2}" srcOrd="2" destOrd="0" parTransId="{9C779699-46A1-44D1-A9FF-F99BD5DB7592}" sibTransId="{806F42AD-24AF-4A6B-A713-0E876CBFD67E}"/>
    <dgm:cxn modelId="{EE0495B4-2EA7-4D86-8D3B-3AD31640E37E}" type="presOf" srcId="{B3BC143B-0246-4E14-8F10-E08925617860}" destId="{E77AB92F-D241-4DF1-A5E2-3BE747A2EC65}" srcOrd="0" destOrd="0" presId="urn:microsoft.com/office/officeart/2005/8/layout/vProcess5"/>
    <dgm:cxn modelId="{1F7494BA-D798-4BCB-B2E2-234BCB39F89D}" type="presOf" srcId="{F530E486-23F8-4636-98A3-9DF3D6AD62EA}" destId="{ED60F3A3-FB84-4CD1-8227-365BB52FA2C0}" srcOrd="0" destOrd="0" presId="urn:microsoft.com/office/officeart/2005/8/layout/vProcess5"/>
    <dgm:cxn modelId="{DF7F1BC6-34C0-4846-A0EB-3E0532F0B221}" srcId="{B3BC143B-0246-4E14-8F10-E08925617860}" destId="{251548E5-0B24-4B76-8DC1-2769009D9896}" srcOrd="1" destOrd="0" parTransId="{A8CD2551-9FC4-46B0-96E6-F088AA995A05}" sibTransId="{2DD80A7A-BFDB-496B-9FE2-0662EC3B60C0}"/>
    <dgm:cxn modelId="{F2B1B5ED-0648-4E8C-AA37-8C8690F7DF3E}" srcId="{B3BC143B-0246-4E14-8F10-E08925617860}" destId="{F530E486-23F8-4636-98A3-9DF3D6AD62EA}" srcOrd="0" destOrd="0" parTransId="{288D1C15-76F7-4913-8AB8-85F47B5AED3A}" sibTransId="{AE116711-C245-44BD-B4F4-A35D2F6F7FB0}"/>
    <dgm:cxn modelId="{B16BC9F2-E3F2-479D-B990-4ACDBF9DC640}" type="presOf" srcId="{251548E5-0B24-4B76-8DC1-2769009D9896}" destId="{FC8595AB-4A51-4309-A9D0-F23791E66D90}" srcOrd="0" destOrd="0" presId="urn:microsoft.com/office/officeart/2005/8/layout/vProcess5"/>
    <dgm:cxn modelId="{4384693F-0045-445B-B6A1-83829D627BF4}" type="presParOf" srcId="{E77AB92F-D241-4DF1-A5E2-3BE747A2EC65}" destId="{1F1082B1-143F-4A53-95ED-8BD067CF1466}" srcOrd="0" destOrd="0" presId="urn:microsoft.com/office/officeart/2005/8/layout/vProcess5"/>
    <dgm:cxn modelId="{D07C912B-84DB-4D08-9AB8-0DC0B3AC54C1}" type="presParOf" srcId="{E77AB92F-D241-4DF1-A5E2-3BE747A2EC65}" destId="{ED60F3A3-FB84-4CD1-8227-365BB52FA2C0}" srcOrd="1" destOrd="0" presId="urn:microsoft.com/office/officeart/2005/8/layout/vProcess5"/>
    <dgm:cxn modelId="{8FDFDC84-0239-44A3-9C61-48F7241AB91D}" type="presParOf" srcId="{E77AB92F-D241-4DF1-A5E2-3BE747A2EC65}" destId="{FC8595AB-4A51-4309-A9D0-F23791E66D90}" srcOrd="2" destOrd="0" presId="urn:microsoft.com/office/officeart/2005/8/layout/vProcess5"/>
    <dgm:cxn modelId="{B72D52B0-2B3B-40CD-9CC3-CEE8628465BB}" type="presParOf" srcId="{E77AB92F-D241-4DF1-A5E2-3BE747A2EC65}" destId="{21D1F44D-547A-44BA-A2AA-B0E55640A419}" srcOrd="3" destOrd="0" presId="urn:microsoft.com/office/officeart/2005/8/layout/vProcess5"/>
    <dgm:cxn modelId="{298F4DC1-A73C-4F20-B5BE-BB816B6A7202}" type="presParOf" srcId="{E77AB92F-D241-4DF1-A5E2-3BE747A2EC65}" destId="{0F91ED6F-07A3-4040-B731-9B5DC5BB2834}" srcOrd="4" destOrd="0" presId="urn:microsoft.com/office/officeart/2005/8/layout/vProcess5"/>
    <dgm:cxn modelId="{C9854631-C7DA-43D5-A890-F4D492386B00}" type="presParOf" srcId="{E77AB92F-D241-4DF1-A5E2-3BE747A2EC65}" destId="{2F145B76-C05A-4151-B178-2D46175F6938}" srcOrd="5" destOrd="0" presId="urn:microsoft.com/office/officeart/2005/8/layout/vProcess5"/>
    <dgm:cxn modelId="{10869F2E-6C00-43C1-B59D-EE99A305047F}" type="presParOf" srcId="{E77AB92F-D241-4DF1-A5E2-3BE747A2EC65}" destId="{157CFA06-D341-4845-AFF9-E0C2B3A40822}" srcOrd="6" destOrd="0" presId="urn:microsoft.com/office/officeart/2005/8/layout/vProcess5"/>
    <dgm:cxn modelId="{FB35A563-F0A1-4BD7-87BA-103451BCE300}" type="presParOf" srcId="{E77AB92F-D241-4DF1-A5E2-3BE747A2EC65}" destId="{9F72FF82-3F3A-408E-AC10-76D40A86F09F}" srcOrd="7" destOrd="0" presId="urn:microsoft.com/office/officeart/2005/8/layout/vProcess5"/>
    <dgm:cxn modelId="{A3CD830C-DB90-410B-B669-3F3BA7596CF6}" type="presParOf" srcId="{E77AB92F-D241-4DF1-A5E2-3BE747A2EC65}" destId="{A7FA331D-2F0D-4085-B806-C74997D0E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8E4126-049D-49EE-AE48-CED947A1F5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41B2832-94AD-44BF-B359-866BD21E0CA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Fact gathering skills</a:t>
          </a:r>
          <a:endParaRPr lang="en-US"/>
        </a:p>
      </dgm:t>
    </dgm:pt>
    <dgm:pt modelId="{07AD3567-2B97-4D89-9896-139E09BF75DA}" type="parTrans" cxnId="{0D4FE4E8-03CB-4D59-A740-ED0670F11E96}">
      <dgm:prSet/>
      <dgm:spPr/>
      <dgm:t>
        <a:bodyPr/>
        <a:lstStyle/>
        <a:p>
          <a:endParaRPr lang="en-US"/>
        </a:p>
      </dgm:t>
    </dgm:pt>
    <dgm:pt modelId="{3CE02192-A1C5-43CB-A101-B457717E0430}" type="sibTrans" cxnId="{0D4FE4E8-03CB-4D59-A740-ED0670F11E96}">
      <dgm:prSet/>
      <dgm:spPr/>
      <dgm:t>
        <a:bodyPr/>
        <a:lstStyle/>
        <a:p>
          <a:endParaRPr lang="en-US"/>
        </a:p>
      </dgm:t>
    </dgm:pt>
    <dgm:pt modelId="{B801CC9E-BF3A-45DA-B8EE-B7F31E4F7B9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Analysis skills</a:t>
          </a:r>
          <a:endParaRPr lang="en-US"/>
        </a:p>
      </dgm:t>
    </dgm:pt>
    <dgm:pt modelId="{F815CB62-F0FE-415E-AA3E-BDC6D83A4185}" type="parTrans" cxnId="{9AF42845-B8F5-4B16-BC0C-9F5F350151EF}">
      <dgm:prSet/>
      <dgm:spPr/>
      <dgm:t>
        <a:bodyPr/>
        <a:lstStyle/>
        <a:p>
          <a:endParaRPr lang="en-US"/>
        </a:p>
      </dgm:t>
    </dgm:pt>
    <dgm:pt modelId="{F656771A-2B26-4300-971C-685716FFFE89}" type="sibTrans" cxnId="{9AF42845-B8F5-4B16-BC0C-9F5F350151EF}">
      <dgm:prSet/>
      <dgm:spPr/>
      <dgm:t>
        <a:bodyPr/>
        <a:lstStyle/>
        <a:p>
          <a:endParaRPr lang="en-US"/>
        </a:p>
      </dgm:t>
    </dgm:pt>
    <dgm:pt modelId="{BAC9DF0D-DA38-4347-BA98-D0B99B306C5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Problem solving skills</a:t>
          </a:r>
          <a:endParaRPr lang="en-US"/>
        </a:p>
      </dgm:t>
    </dgm:pt>
    <dgm:pt modelId="{D3417D89-492A-431E-96B2-235B735BA1CE}" type="parTrans" cxnId="{0EAF24C4-25C8-4581-B8A6-DD3E4DCBF86F}">
      <dgm:prSet/>
      <dgm:spPr/>
      <dgm:t>
        <a:bodyPr/>
        <a:lstStyle/>
        <a:p>
          <a:endParaRPr lang="en-US"/>
        </a:p>
      </dgm:t>
    </dgm:pt>
    <dgm:pt modelId="{73F461E1-C60B-4211-AF3E-6ED561F7E311}" type="sibTrans" cxnId="{0EAF24C4-25C8-4581-B8A6-DD3E4DCBF86F}">
      <dgm:prSet/>
      <dgm:spPr/>
      <dgm:t>
        <a:bodyPr/>
        <a:lstStyle/>
        <a:p>
          <a:endParaRPr lang="en-US"/>
        </a:p>
      </dgm:t>
    </dgm:pt>
    <dgm:pt modelId="{1844700A-77B2-40BE-B4E8-12FD865D18E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Communication skills</a:t>
          </a:r>
          <a:endParaRPr lang="en-US"/>
        </a:p>
      </dgm:t>
    </dgm:pt>
    <dgm:pt modelId="{8F08046E-15CE-46DA-A87D-34DFEA061D06}" type="parTrans" cxnId="{4086FECE-7E85-4AD6-8E75-0850732D0332}">
      <dgm:prSet/>
      <dgm:spPr/>
      <dgm:t>
        <a:bodyPr/>
        <a:lstStyle/>
        <a:p>
          <a:endParaRPr lang="en-US"/>
        </a:p>
      </dgm:t>
    </dgm:pt>
    <dgm:pt modelId="{EC9A4617-9D9F-437C-AF8A-BD4CC16BA1B4}" type="sibTrans" cxnId="{4086FECE-7E85-4AD6-8E75-0850732D0332}">
      <dgm:prSet/>
      <dgm:spPr/>
      <dgm:t>
        <a:bodyPr/>
        <a:lstStyle/>
        <a:p>
          <a:endParaRPr lang="en-US"/>
        </a:p>
      </dgm:t>
    </dgm:pt>
    <dgm:pt modelId="{962392F4-E68F-44D0-B80E-1E01509F330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People skills</a:t>
          </a:r>
          <a:endParaRPr lang="en-US"/>
        </a:p>
      </dgm:t>
    </dgm:pt>
    <dgm:pt modelId="{C8248D4D-1D3C-4E24-A777-A49C2800A253}" type="parTrans" cxnId="{E65AA743-4753-4783-B396-C41D8B7074B6}">
      <dgm:prSet/>
      <dgm:spPr/>
      <dgm:t>
        <a:bodyPr/>
        <a:lstStyle/>
        <a:p>
          <a:endParaRPr lang="en-US"/>
        </a:p>
      </dgm:t>
    </dgm:pt>
    <dgm:pt modelId="{DC375845-EED8-46CD-9CC8-B8E526ED967A}" type="sibTrans" cxnId="{E65AA743-4753-4783-B396-C41D8B7074B6}">
      <dgm:prSet/>
      <dgm:spPr/>
      <dgm:t>
        <a:bodyPr/>
        <a:lstStyle/>
        <a:p>
          <a:endParaRPr lang="en-US"/>
        </a:p>
      </dgm:t>
    </dgm:pt>
    <dgm:pt modelId="{D14E9801-7B40-4299-9876-01F1E60528D1}" type="pres">
      <dgm:prSet presAssocID="{398E4126-049D-49EE-AE48-CED947A1F514}" presName="root" presStyleCnt="0">
        <dgm:presLayoutVars>
          <dgm:dir/>
          <dgm:resizeHandles val="exact"/>
        </dgm:presLayoutVars>
      </dgm:prSet>
      <dgm:spPr/>
    </dgm:pt>
    <dgm:pt modelId="{E0DC6E1A-9EE6-4695-934B-8CCAB4B36B8A}" type="pres">
      <dgm:prSet presAssocID="{841B2832-94AD-44BF-B359-866BD21E0CAC}" presName="compNode" presStyleCnt="0"/>
      <dgm:spPr/>
    </dgm:pt>
    <dgm:pt modelId="{8C422259-D71E-423F-8FC2-A732A1733E41}" type="pres">
      <dgm:prSet presAssocID="{841B2832-94AD-44BF-B359-866BD21E0CAC}" presName="bgRect" presStyleLbl="bgShp" presStyleIdx="0" presStyleCnt="5"/>
      <dgm:spPr/>
    </dgm:pt>
    <dgm:pt modelId="{D921F59F-1B92-4B97-BEA2-021070009417}" type="pres">
      <dgm:prSet presAssocID="{841B2832-94AD-44BF-B359-866BD21E0C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5097B3-E9B3-4D50-871A-AA1F96819DF1}" type="pres">
      <dgm:prSet presAssocID="{841B2832-94AD-44BF-B359-866BD21E0CAC}" presName="spaceRect" presStyleCnt="0"/>
      <dgm:spPr/>
    </dgm:pt>
    <dgm:pt modelId="{4534248E-5F85-401F-A09B-9217A97E000C}" type="pres">
      <dgm:prSet presAssocID="{841B2832-94AD-44BF-B359-866BD21E0CAC}" presName="parTx" presStyleLbl="revTx" presStyleIdx="0" presStyleCnt="5">
        <dgm:presLayoutVars>
          <dgm:chMax val="0"/>
          <dgm:chPref val="0"/>
        </dgm:presLayoutVars>
      </dgm:prSet>
      <dgm:spPr/>
    </dgm:pt>
    <dgm:pt modelId="{79BFCC22-DFC0-4509-A2E1-F8C542D80246}" type="pres">
      <dgm:prSet presAssocID="{3CE02192-A1C5-43CB-A101-B457717E0430}" presName="sibTrans" presStyleCnt="0"/>
      <dgm:spPr/>
    </dgm:pt>
    <dgm:pt modelId="{C7484A02-BF4D-4DA4-8CD5-F4C7F825313D}" type="pres">
      <dgm:prSet presAssocID="{B801CC9E-BF3A-45DA-B8EE-B7F31E4F7B93}" presName="compNode" presStyleCnt="0"/>
      <dgm:spPr/>
    </dgm:pt>
    <dgm:pt modelId="{6F49ED84-7A15-4853-BD8A-466A0502B656}" type="pres">
      <dgm:prSet presAssocID="{B801CC9E-BF3A-45DA-B8EE-B7F31E4F7B93}" presName="bgRect" presStyleLbl="bgShp" presStyleIdx="1" presStyleCnt="5"/>
      <dgm:spPr/>
    </dgm:pt>
    <dgm:pt modelId="{B74410F8-931F-4251-8F78-61475130F377}" type="pres">
      <dgm:prSet presAssocID="{B801CC9E-BF3A-45DA-B8EE-B7F31E4F7B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CA298B-418A-4ACD-A620-674370E13160}" type="pres">
      <dgm:prSet presAssocID="{B801CC9E-BF3A-45DA-B8EE-B7F31E4F7B93}" presName="spaceRect" presStyleCnt="0"/>
      <dgm:spPr/>
    </dgm:pt>
    <dgm:pt modelId="{FF53CFDF-BD3C-487F-9660-44B59575E638}" type="pres">
      <dgm:prSet presAssocID="{B801CC9E-BF3A-45DA-B8EE-B7F31E4F7B93}" presName="parTx" presStyleLbl="revTx" presStyleIdx="1" presStyleCnt="5">
        <dgm:presLayoutVars>
          <dgm:chMax val="0"/>
          <dgm:chPref val="0"/>
        </dgm:presLayoutVars>
      </dgm:prSet>
      <dgm:spPr/>
    </dgm:pt>
    <dgm:pt modelId="{B2FBA9C7-BCEC-4939-B861-C411421F9F8A}" type="pres">
      <dgm:prSet presAssocID="{F656771A-2B26-4300-971C-685716FFFE89}" presName="sibTrans" presStyleCnt="0"/>
      <dgm:spPr/>
    </dgm:pt>
    <dgm:pt modelId="{A46BC3CB-380C-4D19-A843-47D1D20EF8A9}" type="pres">
      <dgm:prSet presAssocID="{BAC9DF0D-DA38-4347-BA98-D0B99B306C54}" presName="compNode" presStyleCnt="0"/>
      <dgm:spPr/>
    </dgm:pt>
    <dgm:pt modelId="{939B17E2-F85B-437B-8A6A-B6EF405F4D09}" type="pres">
      <dgm:prSet presAssocID="{BAC9DF0D-DA38-4347-BA98-D0B99B306C54}" presName="bgRect" presStyleLbl="bgShp" presStyleIdx="2" presStyleCnt="5"/>
      <dgm:spPr/>
    </dgm:pt>
    <dgm:pt modelId="{F635D7AA-A47D-40F5-9C27-2063D58A4786}" type="pres">
      <dgm:prSet presAssocID="{BAC9DF0D-DA38-4347-BA98-D0B99B306C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DDC1A74-9A5F-4472-B973-4CDA62355C4D}" type="pres">
      <dgm:prSet presAssocID="{BAC9DF0D-DA38-4347-BA98-D0B99B306C54}" presName="spaceRect" presStyleCnt="0"/>
      <dgm:spPr/>
    </dgm:pt>
    <dgm:pt modelId="{903A607D-84AC-4875-B15A-10E2531561AA}" type="pres">
      <dgm:prSet presAssocID="{BAC9DF0D-DA38-4347-BA98-D0B99B306C54}" presName="parTx" presStyleLbl="revTx" presStyleIdx="2" presStyleCnt="5">
        <dgm:presLayoutVars>
          <dgm:chMax val="0"/>
          <dgm:chPref val="0"/>
        </dgm:presLayoutVars>
      </dgm:prSet>
      <dgm:spPr/>
    </dgm:pt>
    <dgm:pt modelId="{923A76EE-7876-49AC-B03E-414632AF7FB5}" type="pres">
      <dgm:prSet presAssocID="{73F461E1-C60B-4211-AF3E-6ED561F7E311}" presName="sibTrans" presStyleCnt="0"/>
      <dgm:spPr/>
    </dgm:pt>
    <dgm:pt modelId="{69B12298-18EB-4DE8-A35F-FD03118B163B}" type="pres">
      <dgm:prSet presAssocID="{1844700A-77B2-40BE-B4E8-12FD865D18E6}" presName="compNode" presStyleCnt="0"/>
      <dgm:spPr/>
    </dgm:pt>
    <dgm:pt modelId="{DE3DD313-2BE5-4973-BBEA-B63BBC5486AF}" type="pres">
      <dgm:prSet presAssocID="{1844700A-77B2-40BE-B4E8-12FD865D18E6}" presName="bgRect" presStyleLbl="bgShp" presStyleIdx="3" presStyleCnt="5"/>
      <dgm:spPr/>
    </dgm:pt>
    <dgm:pt modelId="{F9C432AF-4A8E-4BDC-BF0B-1F43C8A3277E}" type="pres">
      <dgm:prSet presAssocID="{1844700A-77B2-40BE-B4E8-12FD865D18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61EA279-1086-4E69-A114-F4F6CB51F4DC}" type="pres">
      <dgm:prSet presAssocID="{1844700A-77B2-40BE-B4E8-12FD865D18E6}" presName="spaceRect" presStyleCnt="0"/>
      <dgm:spPr/>
    </dgm:pt>
    <dgm:pt modelId="{A39E84B6-8155-441E-90B5-FDBE7B7FE6EB}" type="pres">
      <dgm:prSet presAssocID="{1844700A-77B2-40BE-B4E8-12FD865D18E6}" presName="parTx" presStyleLbl="revTx" presStyleIdx="3" presStyleCnt="5">
        <dgm:presLayoutVars>
          <dgm:chMax val="0"/>
          <dgm:chPref val="0"/>
        </dgm:presLayoutVars>
      </dgm:prSet>
      <dgm:spPr/>
    </dgm:pt>
    <dgm:pt modelId="{D2E0E5CC-9B42-404D-8E3C-53F04EEDFA72}" type="pres">
      <dgm:prSet presAssocID="{EC9A4617-9D9F-437C-AF8A-BD4CC16BA1B4}" presName="sibTrans" presStyleCnt="0"/>
      <dgm:spPr/>
    </dgm:pt>
    <dgm:pt modelId="{014FA3E9-822A-4917-812E-CCF0B4DF2343}" type="pres">
      <dgm:prSet presAssocID="{962392F4-E68F-44D0-B80E-1E01509F3309}" presName="compNode" presStyleCnt="0"/>
      <dgm:spPr/>
    </dgm:pt>
    <dgm:pt modelId="{30911924-7C60-4B20-8543-05BDF596679D}" type="pres">
      <dgm:prSet presAssocID="{962392F4-E68F-44D0-B80E-1E01509F3309}" presName="bgRect" presStyleLbl="bgShp" presStyleIdx="4" presStyleCnt="5"/>
      <dgm:spPr/>
    </dgm:pt>
    <dgm:pt modelId="{6DE3B3FC-993F-4D2A-A6E3-C848BDFF392D}" type="pres">
      <dgm:prSet presAssocID="{962392F4-E68F-44D0-B80E-1E01509F33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43174A9-AC6F-4561-B676-D0B50DA66C5E}" type="pres">
      <dgm:prSet presAssocID="{962392F4-E68F-44D0-B80E-1E01509F3309}" presName="spaceRect" presStyleCnt="0"/>
      <dgm:spPr/>
    </dgm:pt>
    <dgm:pt modelId="{C63DBD0B-1C38-49BA-B0D5-A4C51C205738}" type="pres">
      <dgm:prSet presAssocID="{962392F4-E68F-44D0-B80E-1E01509F330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DCA50C-7991-46E5-8279-4EF8181A9C64}" type="presOf" srcId="{BAC9DF0D-DA38-4347-BA98-D0B99B306C54}" destId="{903A607D-84AC-4875-B15A-10E2531561AA}" srcOrd="0" destOrd="0" presId="urn:microsoft.com/office/officeart/2018/2/layout/IconVerticalSolidList"/>
    <dgm:cxn modelId="{32A65826-EAA7-4402-A6D2-BDD49E6F6106}" type="presOf" srcId="{1844700A-77B2-40BE-B4E8-12FD865D18E6}" destId="{A39E84B6-8155-441E-90B5-FDBE7B7FE6EB}" srcOrd="0" destOrd="0" presId="urn:microsoft.com/office/officeart/2018/2/layout/IconVerticalSolidList"/>
    <dgm:cxn modelId="{E273CC37-E368-4F51-9EA7-3AA4EB46E4ED}" type="presOf" srcId="{B801CC9E-BF3A-45DA-B8EE-B7F31E4F7B93}" destId="{FF53CFDF-BD3C-487F-9660-44B59575E638}" srcOrd="0" destOrd="0" presId="urn:microsoft.com/office/officeart/2018/2/layout/IconVerticalSolidList"/>
    <dgm:cxn modelId="{E65AA743-4753-4783-B396-C41D8B7074B6}" srcId="{398E4126-049D-49EE-AE48-CED947A1F514}" destId="{962392F4-E68F-44D0-B80E-1E01509F3309}" srcOrd="4" destOrd="0" parTransId="{C8248D4D-1D3C-4E24-A777-A49C2800A253}" sibTransId="{DC375845-EED8-46CD-9CC8-B8E526ED967A}"/>
    <dgm:cxn modelId="{9AF42845-B8F5-4B16-BC0C-9F5F350151EF}" srcId="{398E4126-049D-49EE-AE48-CED947A1F514}" destId="{B801CC9E-BF3A-45DA-B8EE-B7F31E4F7B93}" srcOrd="1" destOrd="0" parTransId="{F815CB62-F0FE-415E-AA3E-BDC6D83A4185}" sibTransId="{F656771A-2B26-4300-971C-685716FFFE89}"/>
    <dgm:cxn modelId="{7CA9C172-8C70-47E6-8189-BE951F600F8D}" type="presOf" srcId="{841B2832-94AD-44BF-B359-866BD21E0CAC}" destId="{4534248E-5F85-401F-A09B-9217A97E000C}" srcOrd="0" destOrd="0" presId="urn:microsoft.com/office/officeart/2018/2/layout/IconVerticalSolidList"/>
    <dgm:cxn modelId="{B986969B-5713-4468-AF07-E1453382C3E1}" type="presOf" srcId="{962392F4-E68F-44D0-B80E-1E01509F3309}" destId="{C63DBD0B-1C38-49BA-B0D5-A4C51C205738}" srcOrd="0" destOrd="0" presId="urn:microsoft.com/office/officeart/2018/2/layout/IconVerticalSolidList"/>
    <dgm:cxn modelId="{0EAF24C4-25C8-4581-B8A6-DD3E4DCBF86F}" srcId="{398E4126-049D-49EE-AE48-CED947A1F514}" destId="{BAC9DF0D-DA38-4347-BA98-D0B99B306C54}" srcOrd="2" destOrd="0" parTransId="{D3417D89-492A-431E-96B2-235B735BA1CE}" sibTransId="{73F461E1-C60B-4211-AF3E-6ED561F7E311}"/>
    <dgm:cxn modelId="{4086FECE-7E85-4AD6-8E75-0850732D0332}" srcId="{398E4126-049D-49EE-AE48-CED947A1F514}" destId="{1844700A-77B2-40BE-B4E8-12FD865D18E6}" srcOrd="3" destOrd="0" parTransId="{8F08046E-15CE-46DA-A87D-34DFEA061D06}" sibTransId="{EC9A4617-9D9F-437C-AF8A-BD4CC16BA1B4}"/>
    <dgm:cxn modelId="{0D4FE4E8-03CB-4D59-A740-ED0670F11E96}" srcId="{398E4126-049D-49EE-AE48-CED947A1F514}" destId="{841B2832-94AD-44BF-B359-866BD21E0CAC}" srcOrd="0" destOrd="0" parTransId="{07AD3567-2B97-4D89-9896-139E09BF75DA}" sibTransId="{3CE02192-A1C5-43CB-A101-B457717E0430}"/>
    <dgm:cxn modelId="{CC22DFFC-DB71-43A6-8BBD-6897090CE644}" type="presOf" srcId="{398E4126-049D-49EE-AE48-CED947A1F514}" destId="{D14E9801-7B40-4299-9876-01F1E60528D1}" srcOrd="0" destOrd="0" presId="urn:microsoft.com/office/officeart/2018/2/layout/IconVerticalSolidList"/>
    <dgm:cxn modelId="{A3D02F68-9F6A-413E-BBDD-42DB3E7E0BFD}" type="presParOf" srcId="{D14E9801-7B40-4299-9876-01F1E60528D1}" destId="{E0DC6E1A-9EE6-4695-934B-8CCAB4B36B8A}" srcOrd="0" destOrd="0" presId="urn:microsoft.com/office/officeart/2018/2/layout/IconVerticalSolidList"/>
    <dgm:cxn modelId="{FC559463-8C20-4E63-A6E9-EC2137C6F799}" type="presParOf" srcId="{E0DC6E1A-9EE6-4695-934B-8CCAB4B36B8A}" destId="{8C422259-D71E-423F-8FC2-A732A1733E41}" srcOrd="0" destOrd="0" presId="urn:microsoft.com/office/officeart/2018/2/layout/IconVerticalSolidList"/>
    <dgm:cxn modelId="{61CBDC5D-A3CC-4098-9178-721E9F41A8CB}" type="presParOf" srcId="{E0DC6E1A-9EE6-4695-934B-8CCAB4B36B8A}" destId="{D921F59F-1B92-4B97-BEA2-021070009417}" srcOrd="1" destOrd="0" presId="urn:microsoft.com/office/officeart/2018/2/layout/IconVerticalSolidList"/>
    <dgm:cxn modelId="{632B5D4E-7F21-49C8-AC03-95A0D68943D5}" type="presParOf" srcId="{E0DC6E1A-9EE6-4695-934B-8CCAB4B36B8A}" destId="{C85097B3-E9B3-4D50-871A-AA1F96819DF1}" srcOrd="2" destOrd="0" presId="urn:microsoft.com/office/officeart/2018/2/layout/IconVerticalSolidList"/>
    <dgm:cxn modelId="{C0624AED-2B6B-401D-8DAD-CD5F2E860587}" type="presParOf" srcId="{E0DC6E1A-9EE6-4695-934B-8CCAB4B36B8A}" destId="{4534248E-5F85-401F-A09B-9217A97E000C}" srcOrd="3" destOrd="0" presId="urn:microsoft.com/office/officeart/2018/2/layout/IconVerticalSolidList"/>
    <dgm:cxn modelId="{ADFBEFD3-351B-4793-BBD2-AC8F45E308A4}" type="presParOf" srcId="{D14E9801-7B40-4299-9876-01F1E60528D1}" destId="{79BFCC22-DFC0-4509-A2E1-F8C542D80246}" srcOrd="1" destOrd="0" presId="urn:microsoft.com/office/officeart/2018/2/layout/IconVerticalSolidList"/>
    <dgm:cxn modelId="{BB1ADA28-CECC-4163-B0D7-C3EED41DA821}" type="presParOf" srcId="{D14E9801-7B40-4299-9876-01F1E60528D1}" destId="{C7484A02-BF4D-4DA4-8CD5-F4C7F825313D}" srcOrd="2" destOrd="0" presId="urn:microsoft.com/office/officeart/2018/2/layout/IconVerticalSolidList"/>
    <dgm:cxn modelId="{2A361AA6-62AE-4288-B166-3531207A43C9}" type="presParOf" srcId="{C7484A02-BF4D-4DA4-8CD5-F4C7F825313D}" destId="{6F49ED84-7A15-4853-BD8A-466A0502B656}" srcOrd="0" destOrd="0" presId="urn:microsoft.com/office/officeart/2018/2/layout/IconVerticalSolidList"/>
    <dgm:cxn modelId="{EA2BF04C-1A1D-4E2B-A7BF-E52F4895E2E7}" type="presParOf" srcId="{C7484A02-BF4D-4DA4-8CD5-F4C7F825313D}" destId="{B74410F8-931F-4251-8F78-61475130F377}" srcOrd="1" destOrd="0" presId="urn:microsoft.com/office/officeart/2018/2/layout/IconVerticalSolidList"/>
    <dgm:cxn modelId="{EBB47340-4954-4C12-8E30-3665A5920CE4}" type="presParOf" srcId="{C7484A02-BF4D-4DA4-8CD5-F4C7F825313D}" destId="{ECCA298B-418A-4ACD-A620-674370E13160}" srcOrd="2" destOrd="0" presId="urn:microsoft.com/office/officeart/2018/2/layout/IconVerticalSolidList"/>
    <dgm:cxn modelId="{5FC6906D-852D-4C6D-AF29-B37621DC1DCF}" type="presParOf" srcId="{C7484A02-BF4D-4DA4-8CD5-F4C7F825313D}" destId="{FF53CFDF-BD3C-487F-9660-44B59575E638}" srcOrd="3" destOrd="0" presId="urn:microsoft.com/office/officeart/2018/2/layout/IconVerticalSolidList"/>
    <dgm:cxn modelId="{0A36B7EC-B31D-488F-B725-C8B2CC0E0F87}" type="presParOf" srcId="{D14E9801-7B40-4299-9876-01F1E60528D1}" destId="{B2FBA9C7-BCEC-4939-B861-C411421F9F8A}" srcOrd="3" destOrd="0" presId="urn:microsoft.com/office/officeart/2018/2/layout/IconVerticalSolidList"/>
    <dgm:cxn modelId="{38990860-242A-4AF6-91D8-65C41D11815D}" type="presParOf" srcId="{D14E9801-7B40-4299-9876-01F1E60528D1}" destId="{A46BC3CB-380C-4D19-A843-47D1D20EF8A9}" srcOrd="4" destOrd="0" presId="urn:microsoft.com/office/officeart/2018/2/layout/IconVerticalSolidList"/>
    <dgm:cxn modelId="{9504208D-8754-4DB4-BACB-AC9BA3FADDC8}" type="presParOf" srcId="{A46BC3CB-380C-4D19-A843-47D1D20EF8A9}" destId="{939B17E2-F85B-437B-8A6A-B6EF405F4D09}" srcOrd="0" destOrd="0" presId="urn:microsoft.com/office/officeart/2018/2/layout/IconVerticalSolidList"/>
    <dgm:cxn modelId="{9A47629B-BA83-4F0E-9FA7-2D1A6778F88C}" type="presParOf" srcId="{A46BC3CB-380C-4D19-A843-47D1D20EF8A9}" destId="{F635D7AA-A47D-40F5-9C27-2063D58A4786}" srcOrd="1" destOrd="0" presId="urn:microsoft.com/office/officeart/2018/2/layout/IconVerticalSolidList"/>
    <dgm:cxn modelId="{3341FA5F-C74F-4276-81D7-1F0528088F61}" type="presParOf" srcId="{A46BC3CB-380C-4D19-A843-47D1D20EF8A9}" destId="{2DDC1A74-9A5F-4472-B973-4CDA62355C4D}" srcOrd="2" destOrd="0" presId="urn:microsoft.com/office/officeart/2018/2/layout/IconVerticalSolidList"/>
    <dgm:cxn modelId="{94EB9409-9DE9-46E8-9247-C7E592499B55}" type="presParOf" srcId="{A46BC3CB-380C-4D19-A843-47D1D20EF8A9}" destId="{903A607D-84AC-4875-B15A-10E2531561AA}" srcOrd="3" destOrd="0" presId="urn:microsoft.com/office/officeart/2018/2/layout/IconVerticalSolidList"/>
    <dgm:cxn modelId="{932456C0-543F-4B9D-8ECA-C84FDDE0AC8F}" type="presParOf" srcId="{D14E9801-7B40-4299-9876-01F1E60528D1}" destId="{923A76EE-7876-49AC-B03E-414632AF7FB5}" srcOrd="5" destOrd="0" presId="urn:microsoft.com/office/officeart/2018/2/layout/IconVerticalSolidList"/>
    <dgm:cxn modelId="{32328307-6121-445C-9D98-27A97468CE10}" type="presParOf" srcId="{D14E9801-7B40-4299-9876-01F1E60528D1}" destId="{69B12298-18EB-4DE8-A35F-FD03118B163B}" srcOrd="6" destOrd="0" presId="urn:microsoft.com/office/officeart/2018/2/layout/IconVerticalSolidList"/>
    <dgm:cxn modelId="{43F34331-6821-4D2E-A114-8C653DC1D698}" type="presParOf" srcId="{69B12298-18EB-4DE8-A35F-FD03118B163B}" destId="{DE3DD313-2BE5-4973-BBEA-B63BBC5486AF}" srcOrd="0" destOrd="0" presId="urn:microsoft.com/office/officeart/2018/2/layout/IconVerticalSolidList"/>
    <dgm:cxn modelId="{61FC00D1-53B3-4990-A525-21FE5C7536C8}" type="presParOf" srcId="{69B12298-18EB-4DE8-A35F-FD03118B163B}" destId="{F9C432AF-4A8E-4BDC-BF0B-1F43C8A3277E}" srcOrd="1" destOrd="0" presId="urn:microsoft.com/office/officeart/2018/2/layout/IconVerticalSolidList"/>
    <dgm:cxn modelId="{22922193-E17E-43F0-A17C-2CC8274F224B}" type="presParOf" srcId="{69B12298-18EB-4DE8-A35F-FD03118B163B}" destId="{B61EA279-1086-4E69-A114-F4F6CB51F4DC}" srcOrd="2" destOrd="0" presId="urn:microsoft.com/office/officeart/2018/2/layout/IconVerticalSolidList"/>
    <dgm:cxn modelId="{DAF87B46-F5E5-4C7F-8FEB-FC08A17C89A4}" type="presParOf" srcId="{69B12298-18EB-4DE8-A35F-FD03118B163B}" destId="{A39E84B6-8155-441E-90B5-FDBE7B7FE6EB}" srcOrd="3" destOrd="0" presId="urn:microsoft.com/office/officeart/2018/2/layout/IconVerticalSolidList"/>
    <dgm:cxn modelId="{ED6A14D4-2A25-41CC-9B15-E13F08CBA6E6}" type="presParOf" srcId="{D14E9801-7B40-4299-9876-01F1E60528D1}" destId="{D2E0E5CC-9B42-404D-8E3C-53F04EEDFA72}" srcOrd="7" destOrd="0" presId="urn:microsoft.com/office/officeart/2018/2/layout/IconVerticalSolidList"/>
    <dgm:cxn modelId="{40F56CAD-7171-4FB1-9C82-8BF101963BDA}" type="presParOf" srcId="{D14E9801-7B40-4299-9876-01F1E60528D1}" destId="{014FA3E9-822A-4917-812E-CCF0B4DF2343}" srcOrd="8" destOrd="0" presId="urn:microsoft.com/office/officeart/2018/2/layout/IconVerticalSolidList"/>
    <dgm:cxn modelId="{B3F8C3D0-43FA-44F5-A92D-3FC5EE821914}" type="presParOf" srcId="{014FA3E9-822A-4917-812E-CCF0B4DF2343}" destId="{30911924-7C60-4B20-8543-05BDF596679D}" srcOrd="0" destOrd="0" presId="urn:microsoft.com/office/officeart/2018/2/layout/IconVerticalSolidList"/>
    <dgm:cxn modelId="{A973B218-6C3D-4164-A56A-43D65DB547D4}" type="presParOf" srcId="{014FA3E9-822A-4917-812E-CCF0B4DF2343}" destId="{6DE3B3FC-993F-4D2A-A6E3-C848BDFF392D}" srcOrd="1" destOrd="0" presId="urn:microsoft.com/office/officeart/2018/2/layout/IconVerticalSolidList"/>
    <dgm:cxn modelId="{21CDEC05-2A95-4193-BDF2-86893724A9B9}" type="presParOf" srcId="{014FA3E9-822A-4917-812E-CCF0B4DF2343}" destId="{843174A9-AC6F-4561-B676-D0B50DA66C5E}" srcOrd="2" destOrd="0" presId="urn:microsoft.com/office/officeart/2018/2/layout/IconVerticalSolidList"/>
    <dgm:cxn modelId="{FE6EA07D-11F8-40F2-AD89-395B2EF0A312}" type="presParOf" srcId="{014FA3E9-822A-4917-812E-CCF0B4DF2343}" destId="{C63DBD0B-1C38-49BA-B0D5-A4C51C2057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00B478-2913-4BD1-97D0-8B66581D75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71DE59-716D-40B1-BB8E-5F48D5023ED7}">
      <dgm:prSet/>
      <dgm:spPr/>
      <dgm:t>
        <a:bodyPr/>
        <a:lstStyle/>
        <a:p>
          <a:r>
            <a:rPr lang="en-US"/>
            <a:t>Know</a:t>
          </a:r>
        </a:p>
      </dgm:t>
    </dgm:pt>
    <dgm:pt modelId="{F8DC497E-9DB5-424B-9E11-DB0062ED014C}" type="parTrans" cxnId="{6B6376E3-DF92-4056-92A1-69042F4E0B3A}">
      <dgm:prSet/>
      <dgm:spPr/>
      <dgm:t>
        <a:bodyPr/>
        <a:lstStyle/>
        <a:p>
          <a:endParaRPr lang="en-US"/>
        </a:p>
      </dgm:t>
    </dgm:pt>
    <dgm:pt modelId="{48EA65E7-257C-4B9F-9CCE-711ED31106CB}" type="sibTrans" cxnId="{6B6376E3-DF92-4056-92A1-69042F4E0B3A}">
      <dgm:prSet/>
      <dgm:spPr/>
      <dgm:t>
        <a:bodyPr/>
        <a:lstStyle/>
        <a:p>
          <a:endParaRPr lang="en-US"/>
        </a:p>
      </dgm:t>
    </dgm:pt>
    <dgm:pt modelId="{62A23E21-EDA4-49DF-AEE6-8B18C7946FA6}">
      <dgm:prSet/>
      <dgm:spPr/>
      <dgm:t>
        <a:bodyPr/>
        <a:lstStyle/>
        <a:p>
          <a:r>
            <a:rPr lang="en-US"/>
            <a:t>Know what systems analysis is</a:t>
          </a:r>
        </a:p>
      </dgm:t>
    </dgm:pt>
    <dgm:pt modelId="{E79CD04C-E4C3-4C5B-B143-FA9748AC33ED}" type="parTrans" cxnId="{308C49DC-4296-459B-831B-F483B41D2163}">
      <dgm:prSet/>
      <dgm:spPr/>
      <dgm:t>
        <a:bodyPr/>
        <a:lstStyle/>
        <a:p>
          <a:endParaRPr lang="en-US"/>
        </a:p>
      </dgm:t>
    </dgm:pt>
    <dgm:pt modelId="{1E6F2935-3D8E-4247-9A21-391524F3375F}" type="sibTrans" cxnId="{308C49DC-4296-459B-831B-F483B41D2163}">
      <dgm:prSet/>
      <dgm:spPr/>
      <dgm:t>
        <a:bodyPr/>
        <a:lstStyle/>
        <a:p>
          <a:endParaRPr lang="en-US"/>
        </a:p>
      </dgm:t>
    </dgm:pt>
    <dgm:pt modelId="{1C48C518-931F-47D4-8C98-6BAEED7E13CA}">
      <dgm:prSet/>
      <dgm:spPr/>
      <dgm:t>
        <a:bodyPr/>
        <a:lstStyle/>
        <a:p>
          <a:r>
            <a:rPr lang="en-US" dirty="0"/>
            <a:t>Define</a:t>
          </a:r>
        </a:p>
      </dgm:t>
    </dgm:pt>
    <dgm:pt modelId="{1473A209-1060-44B9-9341-DFCDE5A49497}" type="parTrans" cxnId="{E622F1E8-E4F1-4F5C-A895-C6A20F1AF41C}">
      <dgm:prSet/>
      <dgm:spPr/>
      <dgm:t>
        <a:bodyPr/>
        <a:lstStyle/>
        <a:p>
          <a:endParaRPr lang="en-US"/>
        </a:p>
      </dgm:t>
    </dgm:pt>
    <dgm:pt modelId="{C1460D72-B267-4019-8299-9DA94B1A118A}" type="sibTrans" cxnId="{E622F1E8-E4F1-4F5C-A895-C6A20F1AF41C}">
      <dgm:prSet/>
      <dgm:spPr/>
      <dgm:t>
        <a:bodyPr/>
        <a:lstStyle/>
        <a:p>
          <a:endParaRPr lang="en-US"/>
        </a:p>
      </dgm:t>
    </dgm:pt>
    <dgm:pt modelId="{DD3AB859-ED17-47DB-8B9C-61DA3530257F}">
      <dgm:prSet/>
      <dgm:spPr/>
      <dgm:t>
        <a:bodyPr/>
        <a:lstStyle/>
        <a:p>
          <a:r>
            <a:rPr lang="en-US" dirty="0"/>
            <a:t>Be aware of the systemic/systematic divide</a:t>
          </a:r>
        </a:p>
      </dgm:t>
    </dgm:pt>
    <dgm:pt modelId="{E611757C-F1C4-4E90-9FE1-CB105A74F6B3}" type="parTrans" cxnId="{584823E9-88CD-4DAA-BA8F-41B2FFCA73C4}">
      <dgm:prSet/>
      <dgm:spPr/>
      <dgm:t>
        <a:bodyPr/>
        <a:lstStyle/>
        <a:p>
          <a:endParaRPr lang="en-US"/>
        </a:p>
      </dgm:t>
    </dgm:pt>
    <dgm:pt modelId="{38B533BA-4E76-46DE-A705-44174294D187}" type="sibTrans" cxnId="{584823E9-88CD-4DAA-BA8F-41B2FFCA73C4}">
      <dgm:prSet/>
      <dgm:spPr/>
      <dgm:t>
        <a:bodyPr/>
        <a:lstStyle/>
        <a:p>
          <a:endParaRPr lang="en-US"/>
        </a:p>
      </dgm:t>
    </dgm:pt>
    <dgm:pt modelId="{B1ED4C0A-AC9E-43DC-89B7-EB2BDF13BB1A}">
      <dgm:prSet/>
      <dgm:spPr/>
      <dgm:t>
        <a:bodyPr/>
        <a:lstStyle/>
        <a:p>
          <a:r>
            <a:rPr lang="en-US" dirty="0"/>
            <a:t>Define</a:t>
          </a:r>
        </a:p>
      </dgm:t>
    </dgm:pt>
    <dgm:pt modelId="{803151F7-4540-4A41-9425-953B678A2E30}" type="parTrans" cxnId="{90FA6355-7603-4ED9-ABB3-C26AA1B5C118}">
      <dgm:prSet/>
      <dgm:spPr/>
      <dgm:t>
        <a:bodyPr/>
        <a:lstStyle/>
        <a:p>
          <a:endParaRPr lang="en-US"/>
        </a:p>
      </dgm:t>
    </dgm:pt>
    <dgm:pt modelId="{5327E94E-8639-4B77-B703-0A9B33CBCAED}" type="sibTrans" cxnId="{90FA6355-7603-4ED9-ABB3-C26AA1B5C118}">
      <dgm:prSet/>
      <dgm:spPr/>
      <dgm:t>
        <a:bodyPr/>
        <a:lstStyle/>
        <a:p>
          <a:endParaRPr lang="en-US"/>
        </a:p>
      </dgm:t>
    </dgm:pt>
    <dgm:pt modelId="{979FF158-C871-4957-B680-8E83A8C8A714}">
      <dgm:prSet/>
      <dgm:spPr/>
      <dgm:t>
        <a:bodyPr/>
        <a:lstStyle/>
        <a:p>
          <a:r>
            <a:rPr lang="en-US" dirty="0"/>
            <a:t>Be able to define a system in  terms of its components, connections and purpose</a:t>
          </a:r>
        </a:p>
      </dgm:t>
    </dgm:pt>
    <dgm:pt modelId="{D7686D71-61BA-43EE-87FA-9F19F75CF5AD}" type="parTrans" cxnId="{65819570-478C-43D2-9487-A85BF373E021}">
      <dgm:prSet/>
      <dgm:spPr/>
      <dgm:t>
        <a:bodyPr/>
        <a:lstStyle/>
        <a:p>
          <a:endParaRPr lang="en-US"/>
        </a:p>
      </dgm:t>
    </dgm:pt>
    <dgm:pt modelId="{A21C637B-43C5-44FE-A572-81520EEDCF5B}" type="sibTrans" cxnId="{65819570-478C-43D2-9487-A85BF373E021}">
      <dgm:prSet/>
      <dgm:spPr/>
      <dgm:t>
        <a:bodyPr/>
        <a:lstStyle/>
        <a:p>
          <a:endParaRPr lang="en-US"/>
        </a:p>
      </dgm:t>
    </dgm:pt>
    <dgm:pt modelId="{B8FADACC-B32D-40F0-81F4-3C9C1AEEEFBD}">
      <dgm:prSet/>
      <dgm:spPr/>
      <dgm:t>
        <a:bodyPr/>
        <a:lstStyle/>
        <a:p>
          <a:r>
            <a:rPr lang="en-US" dirty="0"/>
            <a:t>Define</a:t>
          </a:r>
        </a:p>
      </dgm:t>
    </dgm:pt>
    <dgm:pt modelId="{AD1F1C01-EA5A-478B-8488-F072F4559062}" type="parTrans" cxnId="{808D7FC8-30D4-4839-91CC-32BBB8F33FD8}">
      <dgm:prSet/>
      <dgm:spPr/>
      <dgm:t>
        <a:bodyPr/>
        <a:lstStyle/>
        <a:p>
          <a:endParaRPr lang="en-US"/>
        </a:p>
      </dgm:t>
    </dgm:pt>
    <dgm:pt modelId="{C8A1C6C4-EB82-48DB-B6AB-7BB1A76DF64C}" type="sibTrans" cxnId="{808D7FC8-30D4-4839-91CC-32BBB8F33FD8}">
      <dgm:prSet/>
      <dgm:spPr/>
      <dgm:t>
        <a:bodyPr/>
        <a:lstStyle/>
        <a:p>
          <a:endParaRPr lang="en-US"/>
        </a:p>
      </dgm:t>
    </dgm:pt>
    <dgm:pt modelId="{D36A75BE-504A-494F-8C03-68BA9C9E055B}">
      <dgm:prSet/>
      <dgm:spPr/>
      <dgm:t>
        <a:bodyPr/>
        <a:lstStyle/>
        <a:p>
          <a:r>
            <a:rPr lang="en-US" dirty="0"/>
            <a:t>Be able to define information and information system</a:t>
          </a:r>
        </a:p>
      </dgm:t>
    </dgm:pt>
    <dgm:pt modelId="{FE048C3A-A46B-41B6-B154-1DC55CEF1526}" type="parTrans" cxnId="{6EEE68AC-F716-434E-A56A-881DE5E45DCC}">
      <dgm:prSet/>
      <dgm:spPr/>
      <dgm:t>
        <a:bodyPr/>
        <a:lstStyle/>
        <a:p>
          <a:endParaRPr lang="en-US"/>
        </a:p>
      </dgm:t>
    </dgm:pt>
    <dgm:pt modelId="{897CB329-FF68-46BE-98CB-6AD9275BE4B8}" type="sibTrans" cxnId="{6EEE68AC-F716-434E-A56A-881DE5E45DCC}">
      <dgm:prSet/>
      <dgm:spPr/>
      <dgm:t>
        <a:bodyPr/>
        <a:lstStyle/>
        <a:p>
          <a:endParaRPr lang="en-US"/>
        </a:p>
      </dgm:t>
    </dgm:pt>
    <dgm:pt modelId="{BD83E56F-DBE7-4325-B4E4-ED0991078093}" type="pres">
      <dgm:prSet presAssocID="{A700B478-2913-4BD1-97D0-8B66581D75E5}" presName="Name0" presStyleCnt="0">
        <dgm:presLayoutVars>
          <dgm:dir/>
          <dgm:animLvl val="lvl"/>
          <dgm:resizeHandles val="exact"/>
        </dgm:presLayoutVars>
      </dgm:prSet>
      <dgm:spPr/>
    </dgm:pt>
    <dgm:pt modelId="{FEC314C9-1768-4C45-AE4A-B7EA7A165034}" type="pres">
      <dgm:prSet presAssocID="{0C71DE59-716D-40B1-BB8E-5F48D5023ED7}" presName="linNode" presStyleCnt="0"/>
      <dgm:spPr/>
    </dgm:pt>
    <dgm:pt modelId="{BBAF2106-ADA3-4273-B556-8526A79574AD}" type="pres">
      <dgm:prSet presAssocID="{0C71DE59-716D-40B1-BB8E-5F48D5023ED7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D5021CC5-88FF-4EB8-81D5-322DDFF08776}" type="pres">
      <dgm:prSet presAssocID="{0C71DE59-716D-40B1-BB8E-5F48D5023ED7}" presName="descendantText" presStyleLbl="alignNode1" presStyleIdx="0" presStyleCnt="4">
        <dgm:presLayoutVars>
          <dgm:bulletEnabled/>
        </dgm:presLayoutVars>
      </dgm:prSet>
      <dgm:spPr/>
    </dgm:pt>
    <dgm:pt modelId="{65D7D70B-ACB1-44CE-9032-D849BA0A9DB1}" type="pres">
      <dgm:prSet presAssocID="{48EA65E7-257C-4B9F-9CCE-711ED31106CB}" presName="sp" presStyleCnt="0"/>
      <dgm:spPr/>
    </dgm:pt>
    <dgm:pt modelId="{D1939C29-66CD-4A5A-AF4F-CAA508D23E25}" type="pres">
      <dgm:prSet presAssocID="{1C48C518-931F-47D4-8C98-6BAEED7E13CA}" presName="linNode" presStyleCnt="0"/>
      <dgm:spPr/>
    </dgm:pt>
    <dgm:pt modelId="{DE263D72-51C6-41D4-9131-E948702E15C6}" type="pres">
      <dgm:prSet presAssocID="{1C48C518-931F-47D4-8C98-6BAEED7E13CA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0370678D-E833-4949-885C-B28E38A8CFC6}" type="pres">
      <dgm:prSet presAssocID="{1C48C518-931F-47D4-8C98-6BAEED7E13CA}" presName="descendantText" presStyleLbl="alignNode1" presStyleIdx="1" presStyleCnt="4">
        <dgm:presLayoutVars>
          <dgm:bulletEnabled/>
        </dgm:presLayoutVars>
      </dgm:prSet>
      <dgm:spPr/>
    </dgm:pt>
    <dgm:pt modelId="{E32E0143-79B1-45A9-8F9F-7F50B56F4DF3}" type="pres">
      <dgm:prSet presAssocID="{C1460D72-B267-4019-8299-9DA94B1A118A}" presName="sp" presStyleCnt="0"/>
      <dgm:spPr/>
    </dgm:pt>
    <dgm:pt modelId="{4D9E53FA-9B52-4D3B-B80D-A4B8BDFF5961}" type="pres">
      <dgm:prSet presAssocID="{B1ED4C0A-AC9E-43DC-89B7-EB2BDF13BB1A}" presName="linNode" presStyleCnt="0"/>
      <dgm:spPr/>
    </dgm:pt>
    <dgm:pt modelId="{1256034F-9BD9-42A5-B62D-3F6952094D8F}" type="pres">
      <dgm:prSet presAssocID="{B1ED4C0A-AC9E-43DC-89B7-EB2BDF13BB1A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274A61E5-9479-4D32-9C79-2F1172224176}" type="pres">
      <dgm:prSet presAssocID="{B1ED4C0A-AC9E-43DC-89B7-EB2BDF13BB1A}" presName="descendantText" presStyleLbl="alignNode1" presStyleIdx="2" presStyleCnt="4">
        <dgm:presLayoutVars>
          <dgm:bulletEnabled/>
        </dgm:presLayoutVars>
      </dgm:prSet>
      <dgm:spPr/>
    </dgm:pt>
    <dgm:pt modelId="{20F1409D-E089-49E8-9D27-C4E410FA839C}" type="pres">
      <dgm:prSet presAssocID="{5327E94E-8639-4B77-B703-0A9B33CBCAED}" presName="sp" presStyleCnt="0"/>
      <dgm:spPr/>
    </dgm:pt>
    <dgm:pt modelId="{022605FB-7169-40A2-9B79-AB5F0695BE67}" type="pres">
      <dgm:prSet presAssocID="{B8FADACC-B32D-40F0-81F4-3C9C1AEEEFBD}" presName="linNode" presStyleCnt="0"/>
      <dgm:spPr/>
    </dgm:pt>
    <dgm:pt modelId="{BEBDB02E-9E20-4DBE-8747-1A614422BC19}" type="pres">
      <dgm:prSet presAssocID="{B8FADACC-B32D-40F0-81F4-3C9C1AEEEFBD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90F91E44-5F87-424D-B4AF-CF8FA238DEEF}" type="pres">
      <dgm:prSet presAssocID="{B8FADACC-B32D-40F0-81F4-3C9C1AEEEFBD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E2D37614-7F55-4A2E-8125-DECFCEDDAFCD}" type="presOf" srcId="{D36A75BE-504A-494F-8C03-68BA9C9E055B}" destId="{90F91E44-5F87-424D-B4AF-CF8FA238DEEF}" srcOrd="0" destOrd="0" presId="urn:microsoft.com/office/officeart/2016/7/layout/VerticalHollowActionList"/>
    <dgm:cxn modelId="{545F6A16-BDF9-4A27-A3C3-BA400445B185}" type="presOf" srcId="{DD3AB859-ED17-47DB-8B9C-61DA3530257F}" destId="{0370678D-E833-4949-885C-B28E38A8CFC6}" srcOrd="0" destOrd="0" presId="urn:microsoft.com/office/officeart/2016/7/layout/VerticalHollowActionList"/>
    <dgm:cxn modelId="{4911C01E-BAF4-4DD1-B9F5-E448ADCC0989}" type="presOf" srcId="{B8FADACC-B32D-40F0-81F4-3C9C1AEEEFBD}" destId="{BEBDB02E-9E20-4DBE-8747-1A614422BC19}" srcOrd="0" destOrd="0" presId="urn:microsoft.com/office/officeart/2016/7/layout/VerticalHollowActionList"/>
    <dgm:cxn modelId="{1ABE0222-28D1-4868-9976-019CAA139C7D}" type="presOf" srcId="{0C71DE59-716D-40B1-BB8E-5F48D5023ED7}" destId="{BBAF2106-ADA3-4273-B556-8526A79574AD}" srcOrd="0" destOrd="0" presId="urn:microsoft.com/office/officeart/2016/7/layout/VerticalHollowActionList"/>
    <dgm:cxn modelId="{F224A36D-5DC6-4AB5-95A7-912C7F43701A}" type="presOf" srcId="{62A23E21-EDA4-49DF-AEE6-8B18C7946FA6}" destId="{D5021CC5-88FF-4EB8-81D5-322DDFF08776}" srcOrd="0" destOrd="0" presId="urn:microsoft.com/office/officeart/2016/7/layout/VerticalHollowActionList"/>
    <dgm:cxn modelId="{34DDE04F-A584-4105-A6C9-AA0F97EE645E}" type="presOf" srcId="{979FF158-C871-4957-B680-8E83A8C8A714}" destId="{274A61E5-9479-4D32-9C79-2F1172224176}" srcOrd="0" destOrd="0" presId="urn:microsoft.com/office/officeart/2016/7/layout/VerticalHollowActionList"/>
    <dgm:cxn modelId="{65819570-478C-43D2-9487-A85BF373E021}" srcId="{B1ED4C0A-AC9E-43DC-89B7-EB2BDF13BB1A}" destId="{979FF158-C871-4957-B680-8E83A8C8A714}" srcOrd="0" destOrd="0" parTransId="{D7686D71-61BA-43EE-87FA-9F19F75CF5AD}" sibTransId="{A21C637B-43C5-44FE-A572-81520EEDCF5B}"/>
    <dgm:cxn modelId="{90FA6355-7603-4ED9-ABB3-C26AA1B5C118}" srcId="{A700B478-2913-4BD1-97D0-8B66581D75E5}" destId="{B1ED4C0A-AC9E-43DC-89B7-EB2BDF13BB1A}" srcOrd="2" destOrd="0" parTransId="{803151F7-4540-4A41-9425-953B678A2E30}" sibTransId="{5327E94E-8639-4B77-B703-0A9B33CBCAED}"/>
    <dgm:cxn modelId="{89940596-0B1B-4A46-835E-A50A17D0ADAF}" type="presOf" srcId="{1C48C518-931F-47D4-8C98-6BAEED7E13CA}" destId="{DE263D72-51C6-41D4-9131-E948702E15C6}" srcOrd="0" destOrd="0" presId="urn:microsoft.com/office/officeart/2016/7/layout/VerticalHollowActionList"/>
    <dgm:cxn modelId="{D0B4209E-8BB1-4853-9FFA-84A55BA4D694}" type="presOf" srcId="{A700B478-2913-4BD1-97D0-8B66581D75E5}" destId="{BD83E56F-DBE7-4325-B4E4-ED0991078093}" srcOrd="0" destOrd="0" presId="urn:microsoft.com/office/officeart/2016/7/layout/VerticalHollowActionList"/>
    <dgm:cxn modelId="{6EEE68AC-F716-434E-A56A-881DE5E45DCC}" srcId="{B8FADACC-B32D-40F0-81F4-3C9C1AEEEFBD}" destId="{D36A75BE-504A-494F-8C03-68BA9C9E055B}" srcOrd="0" destOrd="0" parTransId="{FE048C3A-A46B-41B6-B154-1DC55CEF1526}" sibTransId="{897CB329-FF68-46BE-98CB-6AD9275BE4B8}"/>
    <dgm:cxn modelId="{808D7FC8-30D4-4839-91CC-32BBB8F33FD8}" srcId="{A700B478-2913-4BD1-97D0-8B66581D75E5}" destId="{B8FADACC-B32D-40F0-81F4-3C9C1AEEEFBD}" srcOrd="3" destOrd="0" parTransId="{AD1F1C01-EA5A-478B-8488-F072F4559062}" sibTransId="{C8A1C6C4-EB82-48DB-B6AB-7BB1A76DF64C}"/>
    <dgm:cxn modelId="{308C49DC-4296-459B-831B-F483B41D2163}" srcId="{0C71DE59-716D-40B1-BB8E-5F48D5023ED7}" destId="{62A23E21-EDA4-49DF-AEE6-8B18C7946FA6}" srcOrd="0" destOrd="0" parTransId="{E79CD04C-E4C3-4C5B-B143-FA9748AC33ED}" sibTransId="{1E6F2935-3D8E-4247-9A21-391524F3375F}"/>
    <dgm:cxn modelId="{6B6376E3-DF92-4056-92A1-69042F4E0B3A}" srcId="{A700B478-2913-4BD1-97D0-8B66581D75E5}" destId="{0C71DE59-716D-40B1-BB8E-5F48D5023ED7}" srcOrd="0" destOrd="0" parTransId="{F8DC497E-9DB5-424B-9E11-DB0062ED014C}" sibTransId="{48EA65E7-257C-4B9F-9CCE-711ED31106CB}"/>
    <dgm:cxn modelId="{E622F1E8-E4F1-4F5C-A895-C6A20F1AF41C}" srcId="{A700B478-2913-4BD1-97D0-8B66581D75E5}" destId="{1C48C518-931F-47D4-8C98-6BAEED7E13CA}" srcOrd="1" destOrd="0" parTransId="{1473A209-1060-44B9-9341-DFCDE5A49497}" sibTransId="{C1460D72-B267-4019-8299-9DA94B1A118A}"/>
    <dgm:cxn modelId="{584823E9-88CD-4DAA-BA8F-41B2FFCA73C4}" srcId="{1C48C518-931F-47D4-8C98-6BAEED7E13CA}" destId="{DD3AB859-ED17-47DB-8B9C-61DA3530257F}" srcOrd="0" destOrd="0" parTransId="{E611757C-F1C4-4E90-9FE1-CB105A74F6B3}" sibTransId="{38B533BA-4E76-46DE-A705-44174294D187}"/>
    <dgm:cxn modelId="{2AC444ED-CE10-4438-A09F-7C81A30B908D}" type="presOf" srcId="{B1ED4C0A-AC9E-43DC-89B7-EB2BDF13BB1A}" destId="{1256034F-9BD9-42A5-B62D-3F6952094D8F}" srcOrd="0" destOrd="0" presId="urn:microsoft.com/office/officeart/2016/7/layout/VerticalHollowActionList"/>
    <dgm:cxn modelId="{E120A9EF-4CDD-45C8-A245-FB49E284B8C2}" type="presParOf" srcId="{BD83E56F-DBE7-4325-B4E4-ED0991078093}" destId="{FEC314C9-1768-4C45-AE4A-B7EA7A165034}" srcOrd="0" destOrd="0" presId="urn:microsoft.com/office/officeart/2016/7/layout/VerticalHollowActionList"/>
    <dgm:cxn modelId="{F7FC774E-2E91-4CAA-BDA9-981FFA907FF0}" type="presParOf" srcId="{FEC314C9-1768-4C45-AE4A-B7EA7A165034}" destId="{BBAF2106-ADA3-4273-B556-8526A79574AD}" srcOrd="0" destOrd="0" presId="urn:microsoft.com/office/officeart/2016/7/layout/VerticalHollowActionList"/>
    <dgm:cxn modelId="{40658290-393B-4FD3-910E-CA0AE1AFA063}" type="presParOf" srcId="{FEC314C9-1768-4C45-AE4A-B7EA7A165034}" destId="{D5021CC5-88FF-4EB8-81D5-322DDFF08776}" srcOrd="1" destOrd="0" presId="urn:microsoft.com/office/officeart/2016/7/layout/VerticalHollowActionList"/>
    <dgm:cxn modelId="{311A30AA-48F0-4B90-88DC-AB693561B6A7}" type="presParOf" srcId="{BD83E56F-DBE7-4325-B4E4-ED0991078093}" destId="{65D7D70B-ACB1-44CE-9032-D849BA0A9DB1}" srcOrd="1" destOrd="0" presId="urn:microsoft.com/office/officeart/2016/7/layout/VerticalHollowActionList"/>
    <dgm:cxn modelId="{36A22DA7-4052-42E6-A462-23EBEC1BB632}" type="presParOf" srcId="{BD83E56F-DBE7-4325-B4E4-ED0991078093}" destId="{D1939C29-66CD-4A5A-AF4F-CAA508D23E25}" srcOrd="2" destOrd="0" presId="urn:microsoft.com/office/officeart/2016/7/layout/VerticalHollowActionList"/>
    <dgm:cxn modelId="{EEFBDAC3-BCD5-479C-A484-44E5B24CF6F5}" type="presParOf" srcId="{D1939C29-66CD-4A5A-AF4F-CAA508D23E25}" destId="{DE263D72-51C6-41D4-9131-E948702E15C6}" srcOrd="0" destOrd="0" presId="urn:microsoft.com/office/officeart/2016/7/layout/VerticalHollowActionList"/>
    <dgm:cxn modelId="{0F9CEAD8-BF30-4B0B-943E-21ECF3479CC2}" type="presParOf" srcId="{D1939C29-66CD-4A5A-AF4F-CAA508D23E25}" destId="{0370678D-E833-4949-885C-B28E38A8CFC6}" srcOrd="1" destOrd="0" presId="urn:microsoft.com/office/officeart/2016/7/layout/VerticalHollowActionList"/>
    <dgm:cxn modelId="{0085A460-7B9F-4C04-BE36-31DF1462370E}" type="presParOf" srcId="{BD83E56F-DBE7-4325-B4E4-ED0991078093}" destId="{E32E0143-79B1-45A9-8F9F-7F50B56F4DF3}" srcOrd="3" destOrd="0" presId="urn:microsoft.com/office/officeart/2016/7/layout/VerticalHollowActionList"/>
    <dgm:cxn modelId="{454EF07B-26BA-49D2-B2DC-89F596440BCF}" type="presParOf" srcId="{BD83E56F-DBE7-4325-B4E4-ED0991078093}" destId="{4D9E53FA-9B52-4D3B-B80D-A4B8BDFF5961}" srcOrd="4" destOrd="0" presId="urn:microsoft.com/office/officeart/2016/7/layout/VerticalHollowActionList"/>
    <dgm:cxn modelId="{75FBD614-4740-4F93-BD2B-28E956A7AD93}" type="presParOf" srcId="{4D9E53FA-9B52-4D3B-B80D-A4B8BDFF5961}" destId="{1256034F-9BD9-42A5-B62D-3F6952094D8F}" srcOrd="0" destOrd="0" presId="urn:microsoft.com/office/officeart/2016/7/layout/VerticalHollowActionList"/>
    <dgm:cxn modelId="{33A5E31E-9169-4D70-823A-BC3BF5907928}" type="presParOf" srcId="{4D9E53FA-9B52-4D3B-B80D-A4B8BDFF5961}" destId="{274A61E5-9479-4D32-9C79-2F1172224176}" srcOrd="1" destOrd="0" presId="urn:microsoft.com/office/officeart/2016/7/layout/VerticalHollowActionList"/>
    <dgm:cxn modelId="{EA2CFF57-1CCF-4C1C-A141-DDE198FD3CB0}" type="presParOf" srcId="{BD83E56F-DBE7-4325-B4E4-ED0991078093}" destId="{20F1409D-E089-49E8-9D27-C4E410FA839C}" srcOrd="5" destOrd="0" presId="urn:microsoft.com/office/officeart/2016/7/layout/VerticalHollowActionList"/>
    <dgm:cxn modelId="{C595D763-D8E8-479C-97C7-4AFC4A704A29}" type="presParOf" srcId="{BD83E56F-DBE7-4325-B4E4-ED0991078093}" destId="{022605FB-7169-40A2-9B79-AB5F0695BE67}" srcOrd="6" destOrd="0" presId="urn:microsoft.com/office/officeart/2016/7/layout/VerticalHollowActionList"/>
    <dgm:cxn modelId="{E4BFB790-1E8E-4370-A70A-44AD81D72338}" type="presParOf" srcId="{022605FB-7169-40A2-9B79-AB5F0695BE67}" destId="{BEBDB02E-9E20-4DBE-8747-1A614422BC19}" srcOrd="0" destOrd="0" presId="urn:microsoft.com/office/officeart/2016/7/layout/VerticalHollowActionList"/>
    <dgm:cxn modelId="{2FEF3C82-41E0-4DEF-89E1-A3B41FB9D0A8}" type="presParOf" srcId="{022605FB-7169-40A2-9B79-AB5F0695BE67}" destId="{90F91E44-5F87-424D-B4AF-CF8FA238DEE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B41D5-E7AC-4A99-82AC-D2266043C14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E8DAF6-DAD8-4529-AC99-94E6603A37F7}">
      <dgm:prSet/>
      <dgm:spPr/>
      <dgm:t>
        <a:bodyPr/>
        <a:lstStyle/>
        <a:p>
          <a:r>
            <a:rPr lang="en-AU" dirty="0"/>
            <a:t>The start of the systems development process</a:t>
          </a:r>
          <a:endParaRPr lang="en-US" dirty="0"/>
        </a:p>
      </dgm:t>
    </dgm:pt>
    <dgm:pt modelId="{B23A6BF2-C9D0-4688-AD2B-BB75B26924E3}" type="parTrans" cxnId="{B4B03E5B-5FB4-493A-8496-79DDC2DC16A3}">
      <dgm:prSet/>
      <dgm:spPr/>
      <dgm:t>
        <a:bodyPr/>
        <a:lstStyle/>
        <a:p>
          <a:endParaRPr lang="en-US"/>
        </a:p>
      </dgm:t>
    </dgm:pt>
    <dgm:pt modelId="{61BA6644-864D-40F2-BF43-D1EBAB360413}" type="sibTrans" cxnId="{B4B03E5B-5FB4-493A-8496-79DDC2DC16A3}">
      <dgm:prSet/>
      <dgm:spPr/>
      <dgm:t>
        <a:bodyPr/>
        <a:lstStyle/>
        <a:p>
          <a:endParaRPr lang="en-US"/>
        </a:p>
      </dgm:t>
    </dgm:pt>
    <dgm:pt modelId="{1261C27D-CF68-480D-AEE6-D76DF70A7192}">
      <dgm:prSet/>
      <dgm:spPr/>
      <dgm:t>
        <a:bodyPr/>
        <a:lstStyle/>
        <a:p>
          <a:r>
            <a:rPr lang="en-AU" dirty="0"/>
            <a:t>A way to understand a problem before you solve it</a:t>
          </a:r>
          <a:endParaRPr lang="en-US" dirty="0"/>
        </a:p>
      </dgm:t>
    </dgm:pt>
    <dgm:pt modelId="{1DC919E6-B2D5-4956-82D0-AB31B6CD1BEF}" type="parTrans" cxnId="{B72E130B-362C-4819-B068-D11BEDBC685A}">
      <dgm:prSet/>
      <dgm:spPr/>
      <dgm:t>
        <a:bodyPr/>
        <a:lstStyle/>
        <a:p>
          <a:endParaRPr lang="en-US"/>
        </a:p>
      </dgm:t>
    </dgm:pt>
    <dgm:pt modelId="{0835B9C9-1982-4B09-B897-E5E947A757E1}" type="sibTrans" cxnId="{B72E130B-362C-4819-B068-D11BEDBC685A}">
      <dgm:prSet/>
      <dgm:spPr/>
      <dgm:t>
        <a:bodyPr/>
        <a:lstStyle/>
        <a:p>
          <a:endParaRPr lang="en-US"/>
        </a:p>
      </dgm:t>
    </dgm:pt>
    <dgm:pt modelId="{45F087B2-A7BE-414F-BC9C-A8C58E198E32}">
      <dgm:prSet/>
      <dgm:spPr/>
      <dgm:t>
        <a:bodyPr/>
        <a:lstStyle/>
        <a:p>
          <a:r>
            <a:rPr lang="en-AU" baseline="0"/>
            <a:t>Modelling</a:t>
          </a:r>
          <a:endParaRPr lang="en-US"/>
        </a:p>
      </dgm:t>
    </dgm:pt>
    <dgm:pt modelId="{5BB425BE-BD3B-4623-95B2-C6125C853E6E}" type="parTrans" cxnId="{682893D9-2734-4AC4-BB3C-08B6C83843CA}">
      <dgm:prSet/>
      <dgm:spPr/>
      <dgm:t>
        <a:bodyPr/>
        <a:lstStyle/>
        <a:p>
          <a:endParaRPr lang="en-US"/>
        </a:p>
      </dgm:t>
    </dgm:pt>
    <dgm:pt modelId="{DF5E9F05-18EA-4E08-8F00-BAB6A3F336E4}" type="sibTrans" cxnId="{682893D9-2734-4AC4-BB3C-08B6C83843CA}">
      <dgm:prSet/>
      <dgm:spPr/>
      <dgm:t>
        <a:bodyPr/>
        <a:lstStyle/>
        <a:p>
          <a:endParaRPr lang="en-US"/>
        </a:p>
      </dgm:t>
    </dgm:pt>
    <dgm:pt modelId="{C0A29CE2-DA03-4440-BA4D-ED2990360BBD}">
      <dgm:prSet/>
      <dgm:spPr/>
      <dgm:t>
        <a:bodyPr/>
        <a:lstStyle/>
        <a:p>
          <a:r>
            <a:rPr lang="en-AU" dirty="0"/>
            <a:t>A way to understand (and communicate) what a client wants to be done</a:t>
          </a:r>
          <a:endParaRPr lang="en-US" dirty="0"/>
        </a:p>
      </dgm:t>
    </dgm:pt>
    <dgm:pt modelId="{9A85DB69-1175-4BC6-8884-35D099705922}" type="parTrans" cxnId="{A52073D0-DF3D-4C2C-A2FD-21C40D3284FE}">
      <dgm:prSet/>
      <dgm:spPr/>
      <dgm:t>
        <a:bodyPr/>
        <a:lstStyle/>
        <a:p>
          <a:endParaRPr lang="en-US"/>
        </a:p>
      </dgm:t>
    </dgm:pt>
    <dgm:pt modelId="{9D24D8E2-B827-44BF-9DB9-EF5B66B0926D}" type="sibTrans" cxnId="{A52073D0-DF3D-4C2C-A2FD-21C40D3284FE}">
      <dgm:prSet/>
      <dgm:spPr/>
      <dgm:t>
        <a:bodyPr/>
        <a:lstStyle/>
        <a:p>
          <a:endParaRPr lang="en-US"/>
        </a:p>
      </dgm:t>
    </dgm:pt>
    <dgm:pt modelId="{57852E53-8954-4CD4-AB55-730DD7A88A06}">
      <dgm:prSet/>
      <dgm:spPr/>
      <dgm:t>
        <a:bodyPr/>
        <a:lstStyle/>
        <a:p>
          <a:r>
            <a:rPr lang="en-AU" baseline="0"/>
            <a:t>Requirements Elicitation and Specification	</a:t>
          </a:r>
          <a:endParaRPr lang="en-US"/>
        </a:p>
      </dgm:t>
    </dgm:pt>
    <dgm:pt modelId="{86200398-4492-45E8-BBF8-8A724F3E96EB}" type="parTrans" cxnId="{282D6D3E-CCB2-48D1-A3E9-9EC15069F3C0}">
      <dgm:prSet/>
      <dgm:spPr/>
      <dgm:t>
        <a:bodyPr/>
        <a:lstStyle/>
        <a:p>
          <a:endParaRPr lang="en-US"/>
        </a:p>
      </dgm:t>
    </dgm:pt>
    <dgm:pt modelId="{11CB7C35-A294-4A26-9796-23C2CA57DBE1}" type="sibTrans" cxnId="{282D6D3E-CCB2-48D1-A3E9-9EC15069F3C0}">
      <dgm:prSet/>
      <dgm:spPr/>
      <dgm:t>
        <a:bodyPr/>
        <a:lstStyle/>
        <a:p>
          <a:endParaRPr lang="en-US"/>
        </a:p>
      </dgm:t>
    </dgm:pt>
    <dgm:pt modelId="{E40DED3D-6C56-4AF6-8581-F056F23AF8F5}">
      <dgm:prSet/>
      <dgm:spPr/>
      <dgm:t>
        <a:bodyPr/>
        <a:lstStyle/>
        <a:p>
          <a:r>
            <a:rPr lang="en-AU" dirty="0"/>
            <a:t>Before the programming</a:t>
          </a:r>
          <a:endParaRPr lang="en-US" dirty="0"/>
        </a:p>
      </dgm:t>
    </dgm:pt>
    <dgm:pt modelId="{1C444C57-B3DB-4966-8527-D315D10602B7}" type="parTrans" cxnId="{0EC1AA6A-DC8B-4504-A817-C43A0FAEA734}">
      <dgm:prSet/>
      <dgm:spPr/>
      <dgm:t>
        <a:bodyPr/>
        <a:lstStyle/>
        <a:p>
          <a:endParaRPr lang="en-US"/>
        </a:p>
      </dgm:t>
    </dgm:pt>
    <dgm:pt modelId="{791A4E67-DDD8-4E9C-9A2C-C4B20DD0724E}" type="sibTrans" cxnId="{0EC1AA6A-DC8B-4504-A817-C43A0FAEA734}">
      <dgm:prSet/>
      <dgm:spPr/>
      <dgm:t>
        <a:bodyPr/>
        <a:lstStyle/>
        <a:p>
          <a:endParaRPr lang="en-US"/>
        </a:p>
      </dgm:t>
    </dgm:pt>
    <dgm:pt modelId="{8E9156DE-B390-47B4-9FB4-F95CDB4BF09A}" type="pres">
      <dgm:prSet presAssocID="{A33B41D5-E7AC-4A99-82AC-D2266043C142}" presName="Name0" presStyleCnt="0">
        <dgm:presLayoutVars>
          <dgm:dir/>
          <dgm:animLvl val="lvl"/>
          <dgm:resizeHandles val="exact"/>
        </dgm:presLayoutVars>
      </dgm:prSet>
      <dgm:spPr/>
    </dgm:pt>
    <dgm:pt modelId="{40A52E12-E741-4BC7-9244-93883380FFE5}" type="pres">
      <dgm:prSet presAssocID="{55E8DAF6-DAD8-4529-AC99-94E6603A37F7}" presName="linNode" presStyleCnt="0"/>
      <dgm:spPr/>
    </dgm:pt>
    <dgm:pt modelId="{81F4C75E-C744-4868-8470-2FEEE94BFCB2}" type="pres">
      <dgm:prSet presAssocID="{55E8DAF6-DAD8-4529-AC99-94E6603A37F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A567B44-0B7B-49C3-AE0B-88CBFC110FC6}" type="pres">
      <dgm:prSet presAssocID="{55E8DAF6-DAD8-4529-AC99-94E6603A37F7}" presName="descendantText" presStyleLbl="alignAccFollowNode1" presStyleIdx="0" presStyleCnt="3">
        <dgm:presLayoutVars>
          <dgm:bulletEnabled val="1"/>
        </dgm:presLayoutVars>
      </dgm:prSet>
      <dgm:spPr/>
    </dgm:pt>
    <dgm:pt modelId="{3B5BFDCD-BEE6-4E0B-B721-CE8113361151}" type="pres">
      <dgm:prSet presAssocID="{61BA6644-864D-40F2-BF43-D1EBAB360413}" presName="sp" presStyleCnt="0"/>
      <dgm:spPr/>
    </dgm:pt>
    <dgm:pt modelId="{9DE773ED-F4D4-4305-8D96-F3893DAA6CD2}" type="pres">
      <dgm:prSet presAssocID="{1261C27D-CF68-480D-AEE6-D76DF70A7192}" presName="linNode" presStyleCnt="0"/>
      <dgm:spPr/>
    </dgm:pt>
    <dgm:pt modelId="{9B9DFC56-0928-43B7-B617-E42249E2569F}" type="pres">
      <dgm:prSet presAssocID="{1261C27D-CF68-480D-AEE6-D76DF70A719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17BF8C4-B3B7-4E22-8E18-8FA65FA30C57}" type="pres">
      <dgm:prSet presAssocID="{1261C27D-CF68-480D-AEE6-D76DF70A7192}" presName="descendantText" presStyleLbl="alignAccFollowNode1" presStyleIdx="1" presStyleCnt="3">
        <dgm:presLayoutVars>
          <dgm:bulletEnabled val="1"/>
        </dgm:presLayoutVars>
      </dgm:prSet>
      <dgm:spPr/>
    </dgm:pt>
    <dgm:pt modelId="{6E2DCF94-781B-44C7-B944-2C430A45F0BF}" type="pres">
      <dgm:prSet presAssocID="{0835B9C9-1982-4B09-B897-E5E947A757E1}" presName="sp" presStyleCnt="0"/>
      <dgm:spPr/>
    </dgm:pt>
    <dgm:pt modelId="{111FC474-49F1-424A-B1F9-093BCCFC6F94}" type="pres">
      <dgm:prSet presAssocID="{C0A29CE2-DA03-4440-BA4D-ED2990360BBD}" presName="linNode" presStyleCnt="0"/>
      <dgm:spPr/>
    </dgm:pt>
    <dgm:pt modelId="{522809C2-7AD9-4ABA-BC5F-4B4DB04AAAA0}" type="pres">
      <dgm:prSet presAssocID="{C0A29CE2-DA03-4440-BA4D-ED2990360BB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87D95A5-025C-479C-A356-36441A3B2F34}" type="pres">
      <dgm:prSet presAssocID="{C0A29CE2-DA03-4440-BA4D-ED2990360BB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72E130B-362C-4819-B068-D11BEDBC685A}" srcId="{A33B41D5-E7AC-4A99-82AC-D2266043C142}" destId="{1261C27D-CF68-480D-AEE6-D76DF70A7192}" srcOrd="1" destOrd="0" parTransId="{1DC919E6-B2D5-4956-82D0-AB31B6CD1BEF}" sibTransId="{0835B9C9-1982-4B09-B897-E5E947A757E1}"/>
    <dgm:cxn modelId="{1CD3A81D-16DA-4774-8DB8-7B6D85570D6E}" type="presOf" srcId="{A33B41D5-E7AC-4A99-82AC-D2266043C142}" destId="{8E9156DE-B390-47B4-9FB4-F95CDB4BF09A}" srcOrd="0" destOrd="0" presId="urn:microsoft.com/office/officeart/2005/8/layout/vList5"/>
    <dgm:cxn modelId="{D1A4933A-9D44-4DCA-91B1-85D55F466424}" type="presOf" srcId="{57852E53-8954-4CD4-AB55-730DD7A88A06}" destId="{587D95A5-025C-479C-A356-36441A3B2F34}" srcOrd="0" destOrd="0" presId="urn:microsoft.com/office/officeart/2005/8/layout/vList5"/>
    <dgm:cxn modelId="{282D6D3E-CCB2-48D1-A3E9-9EC15069F3C0}" srcId="{C0A29CE2-DA03-4440-BA4D-ED2990360BBD}" destId="{57852E53-8954-4CD4-AB55-730DD7A88A06}" srcOrd="0" destOrd="0" parTransId="{86200398-4492-45E8-BBF8-8A724F3E96EB}" sibTransId="{11CB7C35-A294-4A26-9796-23C2CA57DBE1}"/>
    <dgm:cxn modelId="{B4B03E5B-5FB4-493A-8496-79DDC2DC16A3}" srcId="{A33B41D5-E7AC-4A99-82AC-D2266043C142}" destId="{55E8DAF6-DAD8-4529-AC99-94E6603A37F7}" srcOrd="0" destOrd="0" parTransId="{B23A6BF2-C9D0-4688-AD2B-BB75B26924E3}" sibTransId="{61BA6644-864D-40F2-BF43-D1EBAB360413}"/>
    <dgm:cxn modelId="{D270D642-EF6C-4FB6-B275-1BA192D47974}" type="presOf" srcId="{45F087B2-A7BE-414F-BC9C-A8C58E198E32}" destId="{317BF8C4-B3B7-4E22-8E18-8FA65FA30C57}" srcOrd="0" destOrd="0" presId="urn:microsoft.com/office/officeart/2005/8/layout/vList5"/>
    <dgm:cxn modelId="{78E08368-53D7-47FC-84DE-EB7B3FCE62B0}" type="presOf" srcId="{55E8DAF6-DAD8-4529-AC99-94E6603A37F7}" destId="{81F4C75E-C744-4868-8470-2FEEE94BFCB2}" srcOrd="0" destOrd="0" presId="urn:microsoft.com/office/officeart/2005/8/layout/vList5"/>
    <dgm:cxn modelId="{0EC1AA6A-DC8B-4504-A817-C43A0FAEA734}" srcId="{55E8DAF6-DAD8-4529-AC99-94E6603A37F7}" destId="{E40DED3D-6C56-4AF6-8581-F056F23AF8F5}" srcOrd="0" destOrd="0" parTransId="{1C444C57-B3DB-4966-8527-D315D10602B7}" sibTransId="{791A4E67-DDD8-4E9C-9A2C-C4B20DD0724E}"/>
    <dgm:cxn modelId="{A52073D0-DF3D-4C2C-A2FD-21C40D3284FE}" srcId="{A33B41D5-E7AC-4A99-82AC-D2266043C142}" destId="{C0A29CE2-DA03-4440-BA4D-ED2990360BBD}" srcOrd="2" destOrd="0" parTransId="{9A85DB69-1175-4BC6-8884-35D099705922}" sibTransId="{9D24D8E2-B827-44BF-9DB9-EF5B66B0926D}"/>
    <dgm:cxn modelId="{682893D9-2734-4AC4-BB3C-08B6C83843CA}" srcId="{1261C27D-CF68-480D-AEE6-D76DF70A7192}" destId="{45F087B2-A7BE-414F-BC9C-A8C58E198E32}" srcOrd="0" destOrd="0" parTransId="{5BB425BE-BD3B-4623-95B2-C6125C853E6E}" sibTransId="{DF5E9F05-18EA-4E08-8F00-BAB6A3F336E4}"/>
    <dgm:cxn modelId="{E8E565EB-C851-4E42-B704-C1F384B395CD}" type="presOf" srcId="{E40DED3D-6C56-4AF6-8581-F056F23AF8F5}" destId="{3A567B44-0B7B-49C3-AE0B-88CBFC110FC6}" srcOrd="0" destOrd="0" presId="urn:microsoft.com/office/officeart/2005/8/layout/vList5"/>
    <dgm:cxn modelId="{D772A5F2-30EF-4963-9EA5-1F7400BB4737}" type="presOf" srcId="{1261C27D-CF68-480D-AEE6-D76DF70A7192}" destId="{9B9DFC56-0928-43B7-B617-E42249E2569F}" srcOrd="0" destOrd="0" presId="urn:microsoft.com/office/officeart/2005/8/layout/vList5"/>
    <dgm:cxn modelId="{39C301F3-152C-4463-987F-E0A0BD805769}" type="presOf" srcId="{C0A29CE2-DA03-4440-BA4D-ED2990360BBD}" destId="{522809C2-7AD9-4ABA-BC5F-4B4DB04AAAA0}" srcOrd="0" destOrd="0" presId="urn:microsoft.com/office/officeart/2005/8/layout/vList5"/>
    <dgm:cxn modelId="{86F86948-D3E5-4A51-B8C0-8990309E9779}" type="presParOf" srcId="{8E9156DE-B390-47B4-9FB4-F95CDB4BF09A}" destId="{40A52E12-E741-4BC7-9244-93883380FFE5}" srcOrd="0" destOrd="0" presId="urn:microsoft.com/office/officeart/2005/8/layout/vList5"/>
    <dgm:cxn modelId="{0BB6BFD5-BC0F-4EA6-B341-7A05E198B946}" type="presParOf" srcId="{40A52E12-E741-4BC7-9244-93883380FFE5}" destId="{81F4C75E-C744-4868-8470-2FEEE94BFCB2}" srcOrd="0" destOrd="0" presId="urn:microsoft.com/office/officeart/2005/8/layout/vList5"/>
    <dgm:cxn modelId="{DD6C16F9-841B-40C9-B7AA-E146D91B3658}" type="presParOf" srcId="{40A52E12-E741-4BC7-9244-93883380FFE5}" destId="{3A567B44-0B7B-49C3-AE0B-88CBFC110FC6}" srcOrd="1" destOrd="0" presId="urn:microsoft.com/office/officeart/2005/8/layout/vList5"/>
    <dgm:cxn modelId="{7D31E312-F655-4DD6-B715-A1A6D34A7198}" type="presParOf" srcId="{8E9156DE-B390-47B4-9FB4-F95CDB4BF09A}" destId="{3B5BFDCD-BEE6-4E0B-B721-CE8113361151}" srcOrd="1" destOrd="0" presId="urn:microsoft.com/office/officeart/2005/8/layout/vList5"/>
    <dgm:cxn modelId="{983CDC61-83EA-46C8-90F9-78DD566B79FB}" type="presParOf" srcId="{8E9156DE-B390-47B4-9FB4-F95CDB4BF09A}" destId="{9DE773ED-F4D4-4305-8D96-F3893DAA6CD2}" srcOrd="2" destOrd="0" presId="urn:microsoft.com/office/officeart/2005/8/layout/vList5"/>
    <dgm:cxn modelId="{910FC9A6-937E-4587-B8B3-BE291D545F04}" type="presParOf" srcId="{9DE773ED-F4D4-4305-8D96-F3893DAA6CD2}" destId="{9B9DFC56-0928-43B7-B617-E42249E2569F}" srcOrd="0" destOrd="0" presId="urn:microsoft.com/office/officeart/2005/8/layout/vList5"/>
    <dgm:cxn modelId="{AFCB2E8B-C68D-4D93-93AB-4D33DC247665}" type="presParOf" srcId="{9DE773ED-F4D4-4305-8D96-F3893DAA6CD2}" destId="{317BF8C4-B3B7-4E22-8E18-8FA65FA30C57}" srcOrd="1" destOrd="0" presId="urn:microsoft.com/office/officeart/2005/8/layout/vList5"/>
    <dgm:cxn modelId="{D4B65C75-1731-465E-8410-81CC4E0E7421}" type="presParOf" srcId="{8E9156DE-B390-47B4-9FB4-F95CDB4BF09A}" destId="{6E2DCF94-781B-44C7-B944-2C430A45F0BF}" srcOrd="3" destOrd="0" presId="urn:microsoft.com/office/officeart/2005/8/layout/vList5"/>
    <dgm:cxn modelId="{43B902D0-7AC5-41EA-8F3F-D71E10E1459A}" type="presParOf" srcId="{8E9156DE-B390-47B4-9FB4-F95CDB4BF09A}" destId="{111FC474-49F1-424A-B1F9-093BCCFC6F94}" srcOrd="4" destOrd="0" presId="urn:microsoft.com/office/officeart/2005/8/layout/vList5"/>
    <dgm:cxn modelId="{F49D74B9-B0EE-4B68-92A9-5DF032F2D21C}" type="presParOf" srcId="{111FC474-49F1-424A-B1F9-093BCCFC6F94}" destId="{522809C2-7AD9-4ABA-BC5F-4B4DB04AAAA0}" srcOrd="0" destOrd="0" presId="urn:microsoft.com/office/officeart/2005/8/layout/vList5"/>
    <dgm:cxn modelId="{F54E4B9C-D085-43BB-82FE-C1C8D58152BD}" type="presParOf" srcId="{111FC474-49F1-424A-B1F9-093BCCFC6F94}" destId="{587D95A5-025C-479C-A356-36441A3B2F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C765AC-E379-4D4C-AF95-0D3F4C8C9F8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036092-C8B6-4039-B682-9BE86CFFB98E}">
      <dgm:prSet custT="1"/>
      <dgm:spPr/>
      <dgm:t>
        <a:bodyPr/>
        <a:lstStyle/>
        <a:p>
          <a:pPr>
            <a:defRPr b="1"/>
          </a:pPr>
          <a:r>
            <a:rPr lang="en-AU" sz="1400"/>
            <a:t>Software is not visualisable</a:t>
          </a:r>
          <a:endParaRPr lang="en-US" sz="1400"/>
        </a:p>
      </dgm:t>
    </dgm:pt>
    <dgm:pt modelId="{DE6A9014-E95B-4C95-8483-35B3DFAB245F}" type="parTrans" cxnId="{AE15E917-12D3-49C2-AC68-B6720C405884}">
      <dgm:prSet/>
      <dgm:spPr/>
      <dgm:t>
        <a:bodyPr/>
        <a:lstStyle/>
        <a:p>
          <a:endParaRPr lang="en-US"/>
        </a:p>
      </dgm:t>
    </dgm:pt>
    <dgm:pt modelId="{024A4C2D-02FE-4E01-BF0F-2B6484525625}" type="sibTrans" cxnId="{AE15E917-12D3-49C2-AC68-B6720C405884}">
      <dgm:prSet/>
      <dgm:spPr/>
      <dgm:t>
        <a:bodyPr/>
        <a:lstStyle/>
        <a:p>
          <a:endParaRPr lang="en-US"/>
        </a:p>
      </dgm:t>
    </dgm:pt>
    <dgm:pt modelId="{4A5728BE-BE8B-4F88-9A7A-63D4EC56C500}">
      <dgm:prSet custT="1"/>
      <dgm:spPr/>
      <dgm:t>
        <a:bodyPr/>
        <a:lstStyle/>
        <a:p>
          <a:r>
            <a:rPr lang="en-AU" sz="1400"/>
            <a:t>it involves converting an idea or concept into a (slightly) more concrete artefact (i.e. program code)</a:t>
          </a:r>
          <a:endParaRPr lang="en-US" sz="1400"/>
        </a:p>
      </dgm:t>
    </dgm:pt>
    <dgm:pt modelId="{83CBB189-1064-4398-B3B0-B618AA7099DB}" type="parTrans" cxnId="{8064906A-3104-435F-9C5F-1640468BA4A7}">
      <dgm:prSet/>
      <dgm:spPr/>
      <dgm:t>
        <a:bodyPr/>
        <a:lstStyle/>
        <a:p>
          <a:endParaRPr lang="en-US"/>
        </a:p>
      </dgm:t>
    </dgm:pt>
    <dgm:pt modelId="{F227E520-8B8B-468A-8970-CB52621CC0F0}" type="sibTrans" cxnId="{8064906A-3104-435F-9C5F-1640468BA4A7}">
      <dgm:prSet/>
      <dgm:spPr/>
      <dgm:t>
        <a:bodyPr/>
        <a:lstStyle/>
        <a:p>
          <a:endParaRPr lang="en-US"/>
        </a:p>
      </dgm:t>
    </dgm:pt>
    <dgm:pt modelId="{D02F9035-273B-4078-BA3D-981CE6549D3D}">
      <dgm:prSet custT="1"/>
      <dgm:spPr/>
      <dgm:t>
        <a:bodyPr/>
        <a:lstStyle/>
        <a:p>
          <a:pPr>
            <a:defRPr b="1"/>
          </a:pPr>
          <a:r>
            <a:rPr lang="en-AU" sz="1400"/>
            <a:t>This can involve many stages and personnel</a:t>
          </a:r>
          <a:endParaRPr lang="en-US" sz="1400"/>
        </a:p>
      </dgm:t>
    </dgm:pt>
    <dgm:pt modelId="{4AFBF9F2-0909-4A0A-B143-4EC08EB2F118}" type="parTrans" cxnId="{4BBD5A5E-B7FC-4E32-BC2B-8F8E024CAAE5}">
      <dgm:prSet/>
      <dgm:spPr/>
      <dgm:t>
        <a:bodyPr/>
        <a:lstStyle/>
        <a:p>
          <a:endParaRPr lang="en-US"/>
        </a:p>
      </dgm:t>
    </dgm:pt>
    <dgm:pt modelId="{E8B65757-EEAC-4038-9C16-FF651351A710}" type="sibTrans" cxnId="{4BBD5A5E-B7FC-4E32-BC2B-8F8E024CAAE5}">
      <dgm:prSet/>
      <dgm:spPr/>
      <dgm:t>
        <a:bodyPr/>
        <a:lstStyle/>
        <a:p>
          <a:endParaRPr lang="en-US"/>
        </a:p>
      </dgm:t>
    </dgm:pt>
    <dgm:pt modelId="{226FC383-36C0-466A-96E2-404A6F0D622A}">
      <dgm:prSet custT="1"/>
      <dgm:spPr/>
      <dgm:t>
        <a:bodyPr/>
        <a:lstStyle/>
        <a:p>
          <a:r>
            <a:rPr lang="en-AU" sz="1400"/>
            <a:t>The potential for mis-translation is huge</a:t>
          </a:r>
          <a:endParaRPr lang="en-US" sz="1400"/>
        </a:p>
      </dgm:t>
    </dgm:pt>
    <dgm:pt modelId="{171EC847-6B23-4801-B19C-9AB691F36555}" type="parTrans" cxnId="{6BB9016A-A5BE-45D6-8376-C89EDEA76D27}">
      <dgm:prSet/>
      <dgm:spPr/>
      <dgm:t>
        <a:bodyPr/>
        <a:lstStyle/>
        <a:p>
          <a:endParaRPr lang="en-US"/>
        </a:p>
      </dgm:t>
    </dgm:pt>
    <dgm:pt modelId="{02A0090E-3115-4677-BD8E-54254395E468}" type="sibTrans" cxnId="{6BB9016A-A5BE-45D6-8376-C89EDEA76D27}">
      <dgm:prSet/>
      <dgm:spPr/>
      <dgm:t>
        <a:bodyPr/>
        <a:lstStyle/>
        <a:p>
          <a:endParaRPr lang="en-US"/>
        </a:p>
      </dgm:t>
    </dgm:pt>
    <dgm:pt modelId="{250C656D-AC7D-4DF8-B9AF-6001499E207A}">
      <dgm:prSet custT="1"/>
      <dgm:spPr/>
      <dgm:t>
        <a:bodyPr/>
        <a:lstStyle/>
        <a:p>
          <a:pPr>
            <a:defRPr b="1"/>
          </a:pPr>
          <a:r>
            <a:rPr lang="en-AU" sz="1400"/>
            <a:t>Large software systems are complex systems	</a:t>
          </a:r>
          <a:endParaRPr lang="en-US" sz="1400"/>
        </a:p>
      </dgm:t>
    </dgm:pt>
    <dgm:pt modelId="{FE097001-8175-4A00-9B04-625F5AAB9D55}" type="parTrans" cxnId="{C21A0EE5-2905-48D7-A527-5D44C823D0E2}">
      <dgm:prSet/>
      <dgm:spPr/>
      <dgm:t>
        <a:bodyPr/>
        <a:lstStyle/>
        <a:p>
          <a:endParaRPr lang="en-US"/>
        </a:p>
      </dgm:t>
    </dgm:pt>
    <dgm:pt modelId="{0CAF4F09-5756-4BC1-A1A1-A6893DCF060A}" type="sibTrans" cxnId="{C21A0EE5-2905-48D7-A527-5D44C823D0E2}">
      <dgm:prSet/>
      <dgm:spPr/>
      <dgm:t>
        <a:bodyPr/>
        <a:lstStyle/>
        <a:p>
          <a:endParaRPr lang="en-US"/>
        </a:p>
      </dgm:t>
    </dgm:pt>
    <dgm:pt modelId="{35B5253C-BA2B-4138-A336-74448F921BEC}" type="pres">
      <dgm:prSet presAssocID="{49C765AC-E379-4D4C-AF95-0D3F4C8C9F83}" presName="linear" presStyleCnt="0">
        <dgm:presLayoutVars>
          <dgm:dir/>
          <dgm:animLvl val="lvl"/>
          <dgm:resizeHandles val="exact"/>
        </dgm:presLayoutVars>
      </dgm:prSet>
      <dgm:spPr/>
    </dgm:pt>
    <dgm:pt modelId="{6185C926-EDC3-44FA-9415-281DEFDD00B7}" type="pres">
      <dgm:prSet presAssocID="{51036092-C8B6-4039-B682-9BE86CFFB98E}" presName="parentLin" presStyleCnt="0"/>
      <dgm:spPr/>
    </dgm:pt>
    <dgm:pt modelId="{75BF690C-DF38-4152-9BFE-EEEDD4F71CB7}" type="pres">
      <dgm:prSet presAssocID="{51036092-C8B6-4039-B682-9BE86CFFB98E}" presName="parentLeftMargin" presStyleLbl="node1" presStyleIdx="0" presStyleCnt="3"/>
      <dgm:spPr/>
    </dgm:pt>
    <dgm:pt modelId="{E2934880-766D-471E-A712-85E3FD9BD547}" type="pres">
      <dgm:prSet presAssocID="{51036092-C8B6-4039-B682-9BE86CFFB9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FA28BE-E87B-449E-AC71-C5BC9CB12EE9}" type="pres">
      <dgm:prSet presAssocID="{51036092-C8B6-4039-B682-9BE86CFFB98E}" presName="negativeSpace" presStyleCnt="0"/>
      <dgm:spPr/>
    </dgm:pt>
    <dgm:pt modelId="{27AC1D74-7EC9-49B3-A3B6-E50BEFEBEBA0}" type="pres">
      <dgm:prSet presAssocID="{51036092-C8B6-4039-B682-9BE86CFFB98E}" presName="childText" presStyleLbl="conFgAcc1" presStyleIdx="0" presStyleCnt="3">
        <dgm:presLayoutVars>
          <dgm:bulletEnabled val="1"/>
        </dgm:presLayoutVars>
      </dgm:prSet>
      <dgm:spPr/>
    </dgm:pt>
    <dgm:pt modelId="{CCD85E2C-E779-4508-B148-10EF49E662AA}" type="pres">
      <dgm:prSet presAssocID="{024A4C2D-02FE-4E01-BF0F-2B6484525625}" presName="spaceBetweenRectangles" presStyleCnt="0"/>
      <dgm:spPr/>
    </dgm:pt>
    <dgm:pt modelId="{84A9C8A9-EDA9-4ED7-AC63-EC76E692CB5D}" type="pres">
      <dgm:prSet presAssocID="{D02F9035-273B-4078-BA3D-981CE6549D3D}" presName="parentLin" presStyleCnt="0"/>
      <dgm:spPr/>
    </dgm:pt>
    <dgm:pt modelId="{965047AC-427F-4E1D-8530-F0122C666C9E}" type="pres">
      <dgm:prSet presAssocID="{D02F9035-273B-4078-BA3D-981CE6549D3D}" presName="parentLeftMargin" presStyleLbl="node1" presStyleIdx="0" presStyleCnt="3"/>
      <dgm:spPr/>
    </dgm:pt>
    <dgm:pt modelId="{455FA293-F531-4F9F-8D58-EC05D67F3850}" type="pres">
      <dgm:prSet presAssocID="{D02F9035-273B-4078-BA3D-981CE6549D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8A9739-6D65-4A0D-B361-3A7469D177C6}" type="pres">
      <dgm:prSet presAssocID="{D02F9035-273B-4078-BA3D-981CE6549D3D}" presName="negativeSpace" presStyleCnt="0"/>
      <dgm:spPr/>
    </dgm:pt>
    <dgm:pt modelId="{F82ED2B8-98D6-47BA-AFF5-9B03A157740A}" type="pres">
      <dgm:prSet presAssocID="{D02F9035-273B-4078-BA3D-981CE6549D3D}" presName="childText" presStyleLbl="conFgAcc1" presStyleIdx="1" presStyleCnt="3">
        <dgm:presLayoutVars>
          <dgm:bulletEnabled val="1"/>
        </dgm:presLayoutVars>
      </dgm:prSet>
      <dgm:spPr/>
    </dgm:pt>
    <dgm:pt modelId="{63BA1FA6-F0B2-4CF0-804E-E72BBDD2A5B6}" type="pres">
      <dgm:prSet presAssocID="{E8B65757-EEAC-4038-9C16-FF651351A710}" presName="spaceBetweenRectangles" presStyleCnt="0"/>
      <dgm:spPr/>
    </dgm:pt>
    <dgm:pt modelId="{26774F95-FEA9-4F85-A5E8-1CE3A6D69153}" type="pres">
      <dgm:prSet presAssocID="{250C656D-AC7D-4DF8-B9AF-6001499E207A}" presName="parentLin" presStyleCnt="0"/>
      <dgm:spPr/>
    </dgm:pt>
    <dgm:pt modelId="{86EE5F87-40AE-4182-8E43-B5FEBAAC28BA}" type="pres">
      <dgm:prSet presAssocID="{250C656D-AC7D-4DF8-B9AF-6001499E207A}" presName="parentLeftMargin" presStyleLbl="node1" presStyleIdx="1" presStyleCnt="3"/>
      <dgm:spPr/>
    </dgm:pt>
    <dgm:pt modelId="{0A620362-D8A1-4BA6-BBAF-7FE0C418264A}" type="pres">
      <dgm:prSet presAssocID="{250C656D-AC7D-4DF8-B9AF-6001499E20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1EE970E-72B7-47B7-B01C-C76B7B84EB06}" type="pres">
      <dgm:prSet presAssocID="{250C656D-AC7D-4DF8-B9AF-6001499E207A}" presName="negativeSpace" presStyleCnt="0"/>
      <dgm:spPr/>
    </dgm:pt>
    <dgm:pt modelId="{74AA2716-3433-4A9A-844E-628768343BF3}" type="pres">
      <dgm:prSet presAssocID="{250C656D-AC7D-4DF8-B9AF-6001499E20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695914-2460-49D7-9029-0878354E12CA}" type="presOf" srcId="{226FC383-36C0-466A-96E2-404A6F0D622A}" destId="{F82ED2B8-98D6-47BA-AFF5-9B03A157740A}" srcOrd="0" destOrd="0" presId="urn:microsoft.com/office/officeart/2005/8/layout/list1"/>
    <dgm:cxn modelId="{AE15E917-12D3-49C2-AC68-B6720C405884}" srcId="{49C765AC-E379-4D4C-AF95-0D3F4C8C9F83}" destId="{51036092-C8B6-4039-B682-9BE86CFFB98E}" srcOrd="0" destOrd="0" parTransId="{DE6A9014-E95B-4C95-8483-35B3DFAB245F}" sibTransId="{024A4C2D-02FE-4E01-BF0F-2B6484525625}"/>
    <dgm:cxn modelId="{4BF29118-97C4-4853-AD4C-094D03B975EA}" type="presOf" srcId="{51036092-C8B6-4039-B682-9BE86CFFB98E}" destId="{75BF690C-DF38-4152-9BFE-EEEDD4F71CB7}" srcOrd="0" destOrd="0" presId="urn:microsoft.com/office/officeart/2005/8/layout/list1"/>
    <dgm:cxn modelId="{4BBD5A5E-B7FC-4E32-BC2B-8F8E024CAAE5}" srcId="{49C765AC-E379-4D4C-AF95-0D3F4C8C9F83}" destId="{D02F9035-273B-4078-BA3D-981CE6549D3D}" srcOrd="1" destOrd="0" parTransId="{4AFBF9F2-0909-4A0A-B143-4EC08EB2F118}" sibTransId="{E8B65757-EEAC-4038-9C16-FF651351A710}"/>
    <dgm:cxn modelId="{EB3EBA61-C4C6-498E-9CC3-CDBAACC0EF86}" type="presOf" srcId="{250C656D-AC7D-4DF8-B9AF-6001499E207A}" destId="{86EE5F87-40AE-4182-8E43-B5FEBAAC28BA}" srcOrd="0" destOrd="0" presId="urn:microsoft.com/office/officeart/2005/8/layout/list1"/>
    <dgm:cxn modelId="{6BB9016A-A5BE-45D6-8376-C89EDEA76D27}" srcId="{D02F9035-273B-4078-BA3D-981CE6549D3D}" destId="{226FC383-36C0-466A-96E2-404A6F0D622A}" srcOrd="0" destOrd="0" parTransId="{171EC847-6B23-4801-B19C-9AB691F36555}" sibTransId="{02A0090E-3115-4677-BD8E-54254395E468}"/>
    <dgm:cxn modelId="{8064906A-3104-435F-9C5F-1640468BA4A7}" srcId="{51036092-C8B6-4039-B682-9BE86CFFB98E}" destId="{4A5728BE-BE8B-4F88-9A7A-63D4EC56C500}" srcOrd="0" destOrd="0" parTransId="{83CBB189-1064-4398-B3B0-B618AA7099DB}" sibTransId="{F227E520-8B8B-468A-8970-CB52621CC0F0}"/>
    <dgm:cxn modelId="{2E5BEC8C-D32D-42C3-9E4A-33BA42089FED}" type="presOf" srcId="{D02F9035-273B-4078-BA3D-981CE6549D3D}" destId="{455FA293-F531-4F9F-8D58-EC05D67F3850}" srcOrd="1" destOrd="0" presId="urn:microsoft.com/office/officeart/2005/8/layout/list1"/>
    <dgm:cxn modelId="{6CCC76AB-3B02-48A8-8E2E-5247F59532F5}" type="presOf" srcId="{4A5728BE-BE8B-4F88-9A7A-63D4EC56C500}" destId="{27AC1D74-7EC9-49B3-A3B6-E50BEFEBEBA0}" srcOrd="0" destOrd="0" presId="urn:microsoft.com/office/officeart/2005/8/layout/list1"/>
    <dgm:cxn modelId="{DF4D26C5-C07B-48AE-BAAF-6B2D874F5957}" type="presOf" srcId="{51036092-C8B6-4039-B682-9BE86CFFB98E}" destId="{E2934880-766D-471E-A712-85E3FD9BD547}" srcOrd="1" destOrd="0" presId="urn:microsoft.com/office/officeart/2005/8/layout/list1"/>
    <dgm:cxn modelId="{22B2AADC-17C6-4A2C-A7F0-C7AD18513ADB}" type="presOf" srcId="{49C765AC-E379-4D4C-AF95-0D3F4C8C9F83}" destId="{35B5253C-BA2B-4138-A336-74448F921BEC}" srcOrd="0" destOrd="0" presId="urn:microsoft.com/office/officeart/2005/8/layout/list1"/>
    <dgm:cxn modelId="{C21A0EE5-2905-48D7-A527-5D44C823D0E2}" srcId="{49C765AC-E379-4D4C-AF95-0D3F4C8C9F83}" destId="{250C656D-AC7D-4DF8-B9AF-6001499E207A}" srcOrd="2" destOrd="0" parTransId="{FE097001-8175-4A00-9B04-625F5AAB9D55}" sibTransId="{0CAF4F09-5756-4BC1-A1A1-A6893DCF060A}"/>
    <dgm:cxn modelId="{100030F1-DDD9-41F5-AAE6-01157568EB9B}" type="presOf" srcId="{250C656D-AC7D-4DF8-B9AF-6001499E207A}" destId="{0A620362-D8A1-4BA6-BBAF-7FE0C418264A}" srcOrd="1" destOrd="0" presId="urn:microsoft.com/office/officeart/2005/8/layout/list1"/>
    <dgm:cxn modelId="{EFF717F6-299D-4AD2-A890-1E563EF10025}" type="presOf" srcId="{D02F9035-273B-4078-BA3D-981CE6549D3D}" destId="{965047AC-427F-4E1D-8530-F0122C666C9E}" srcOrd="0" destOrd="0" presId="urn:microsoft.com/office/officeart/2005/8/layout/list1"/>
    <dgm:cxn modelId="{302F2151-6633-4416-BBC2-979B7446F8D0}" type="presParOf" srcId="{35B5253C-BA2B-4138-A336-74448F921BEC}" destId="{6185C926-EDC3-44FA-9415-281DEFDD00B7}" srcOrd="0" destOrd="0" presId="urn:microsoft.com/office/officeart/2005/8/layout/list1"/>
    <dgm:cxn modelId="{9487F66B-A02C-4DE0-9027-C78FC7049EF6}" type="presParOf" srcId="{6185C926-EDC3-44FA-9415-281DEFDD00B7}" destId="{75BF690C-DF38-4152-9BFE-EEEDD4F71CB7}" srcOrd="0" destOrd="0" presId="urn:microsoft.com/office/officeart/2005/8/layout/list1"/>
    <dgm:cxn modelId="{47324F73-3153-40FA-92EF-477989509649}" type="presParOf" srcId="{6185C926-EDC3-44FA-9415-281DEFDD00B7}" destId="{E2934880-766D-471E-A712-85E3FD9BD547}" srcOrd="1" destOrd="0" presId="urn:microsoft.com/office/officeart/2005/8/layout/list1"/>
    <dgm:cxn modelId="{BEC4645D-7E36-479F-A1E3-5D609BA1611B}" type="presParOf" srcId="{35B5253C-BA2B-4138-A336-74448F921BEC}" destId="{4DFA28BE-E87B-449E-AC71-C5BC9CB12EE9}" srcOrd="1" destOrd="0" presId="urn:microsoft.com/office/officeart/2005/8/layout/list1"/>
    <dgm:cxn modelId="{30CF5548-C4B1-41D7-9541-9B0F2C09DB62}" type="presParOf" srcId="{35B5253C-BA2B-4138-A336-74448F921BEC}" destId="{27AC1D74-7EC9-49B3-A3B6-E50BEFEBEBA0}" srcOrd="2" destOrd="0" presId="urn:microsoft.com/office/officeart/2005/8/layout/list1"/>
    <dgm:cxn modelId="{B7D51A31-5113-4603-86A6-F3D61D39340E}" type="presParOf" srcId="{35B5253C-BA2B-4138-A336-74448F921BEC}" destId="{CCD85E2C-E779-4508-B148-10EF49E662AA}" srcOrd="3" destOrd="0" presId="urn:microsoft.com/office/officeart/2005/8/layout/list1"/>
    <dgm:cxn modelId="{E8F623BF-4A0D-4B6B-8D6F-0F68EDF23637}" type="presParOf" srcId="{35B5253C-BA2B-4138-A336-74448F921BEC}" destId="{84A9C8A9-EDA9-4ED7-AC63-EC76E692CB5D}" srcOrd="4" destOrd="0" presId="urn:microsoft.com/office/officeart/2005/8/layout/list1"/>
    <dgm:cxn modelId="{29568C0A-4592-46D5-A2D0-6BAE5AD8D3A7}" type="presParOf" srcId="{84A9C8A9-EDA9-4ED7-AC63-EC76E692CB5D}" destId="{965047AC-427F-4E1D-8530-F0122C666C9E}" srcOrd="0" destOrd="0" presId="urn:microsoft.com/office/officeart/2005/8/layout/list1"/>
    <dgm:cxn modelId="{37C46059-8292-4B98-B1A0-093D295E97C8}" type="presParOf" srcId="{84A9C8A9-EDA9-4ED7-AC63-EC76E692CB5D}" destId="{455FA293-F531-4F9F-8D58-EC05D67F3850}" srcOrd="1" destOrd="0" presId="urn:microsoft.com/office/officeart/2005/8/layout/list1"/>
    <dgm:cxn modelId="{802FA1A8-8BFF-413E-B164-9F3BB09D2B10}" type="presParOf" srcId="{35B5253C-BA2B-4138-A336-74448F921BEC}" destId="{118A9739-6D65-4A0D-B361-3A7469D177C6}" srcOrd="5" destOrd="0" presId="urn:microsoft.com/office/officeart/2005/8/layout/list1"/>
    <dgm:cxn modelId="{0582419C-5D01-49A6-92C3-6092619EC022}" type="presParOf" srcId="{35B5253C-BA2B-4138-A336-74448F921BEC}" destId="{F82ED2B8-98D6-47BA-AFF5-9B03A157740A}" srcOrd="6" destOrd="0" presId="urn:microsoft.com/office/officeart/2005/8/layout/list1"/>
    <dgm:cxn modelId="{469DF178-8BE5-406A-B384-2407BA4618B7}" type="presParOf" srcId="{35B5253C-BA2B-4138-A336-74448F921BEC}" destId="{63BA1FA6-F0B2-4CF0-804E-E72BBDD2A5B6}" srcOrd="7" destOrd="0" presId="urn:microsoft.com/office/officeart/2005/8/layout/list1"/>
    <dgm:cxn modelId="{622FA2DD-92F2-48BC-8270-F26E5EBE0F2D}" type="presParOf" srcId="{35B5253C-BA2B-4138-A336-74448F921BEC}" destId="{26774F95-FEA9-4F85-A5E8-1CE3A6D69153}" srcOrd="8" destOrd="0" presId="urn:microsoft.com/office/officeart/2005/8/layout/list1"/>
    <dgm:cxn modelId="{CBEC0222-B7E3-437F-8B3E-3B2BE0F1DD2E}" type="presParOf" srcId="{26774F95-FEA9-4F85-A5E8-1CE3A6D69153}" destId="{86EE5F87-40AE-4182-8E43-B5FEBAAC28BA}" srcOrd="0" destOrd="0" presId="urn:microsoft.com/office/officeart/2005/8/layout/list1"/>
    <dgm:cxn modelId="{C4B628CB-0118-4F82-BE55-BD75BC7F7E40}" type="presParOf" srcId="{26774F95-FEA9-4F85-A5E8-1CE3A6D69153}" destId="{0A620362-D8A1-4BA6-BBAF-7FE0C418264A}" srcOrd="1" destOrd="0" presId="urn:microsoft.com/office/officeart/2005/8/layout/list1"/>
    <dgm:cxn modelId="{FB21E764-D27A-4052-B4DE-531EDBC33F87}" type="presParOf" srcId="{35B5253C-BA2B-4138-A336-74448F921BEC}" destId="{F1EE970E-72B7-47B7-B01C-C76B7B84EB06}" srcOrd="9" destOrd="0" presId="urn:microsoft.com/office/officeart/2005/8/layout/list1"/>
    <dgm:cxn modelId="{FA235F43-AC00-477C-B80B-3004DD928E4F}" type="presParOf" srcId="{35B5253C-BA2B-4138-A336-74448F921BEC}" destId="{74AA2716-3433-4A9A-844E-628768343B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E09943-66F9-4FFA-B71C-66270709084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A0FD52-913F-426E-8540-EB48DC9BBC09}">
      <dgm:prSet/>
      <dgm:spPr/>
      <dgm:t>
        <a:bodyPr/>
        <a:lstStyle/>
        <a:p>
          <a:r>
            <a:rPr lang="en-AU" dirty="0"/>
            <a:t>Many studies have been done on software development</a:t>
          </a:r>
          <a:endParaRPr lang="en-US" dirty="0"/>
        </a:p>
      </dgm:t>
    </dgm:pt>
    <dgm:pt modelId="{17A0360E-C8B1-474C-9374-F64145ADABFC}" type="parTrans" cxnId="{4F6C4879-A0E7-4509-9189-D6C25DA2E9B0}">
      <dgm:prSet/>
      <dgm:spPr/>
      <dgm:t>
        <a:bodyPr/>
        <a:lstStyle/>
        <a:p>
          <a:endParaRPr lang="en-US"/>
        </a:p>
      </dgm:t>
    </dgm:pt>
    <dgm:pt modelId="{62282024-65B9-421C-8E64-EC640381FA59}" type="sibTrans" cxnId="{4F6C4879-A0E7-4509-9189-D6C25DA2E9B0}">
      <dgm:prSet/>
      <dgm:spPr/>
      <dgm:t>
        <a:bodyPr/>
        <a:lstStyle/>
        <a:p>
          <a:endParaRPr lang="en-US"/>
        </a:p>
      </dgm:t>
    </dgm:pt>
    <dgm:pt modelId="{6CEF71B7-C98F-4397-89BB-8A3696334FB4}">
      <dgm:prSet/>
      <dgm:spPr/>
      <dgm:t>
        <a:bodyPr/>
        <a:lstStyle/>
        <a:p>
          <a:r>
            <a:rPr lang="en-AU"/>
            <a:t>No matter who does the work, the results tend to be the same</a:t>
          </a:r>
          <a:endParaRPr lang="en-US"/>
        </a:p>
      </dgm:t>
    </dgm:pt>
    <dgm:pt modelId="{1E5D04E4-C539-4832-9B5E-5C4EEEB03D9B}" type="parTrans" cxnId="{BFFC8F42-E486-4052-84EE-3D84B4BAC973}">
      <dgm:prSet/>
      <dgm:spPr/>
      <dgm:t>
        <a:bodyPr/>
        <a:lstStyle/>
        <a:p>
          <a:endParaRPr lang="en-US"/>
        </a:p>
      </dgm:t>
    </dgm:pt>
    <dgm:pt modelId="{7528FA48-CBFD-4623-9071-FE040E62548E}" type="sibTrans" cxnId="{BFFC8F42-E486-4052-84EE-3D84B4BAC973}">
      <dgm:prSet/>
      <dgm:spPr/>
      <dgm:t>
        <a:bodyPr/>
        <a:lstStyle/>
        <a:p>
          <a:endParaRPr lang="en-US"/>
        </a:p>
      </dgm:t>
    </dgm:pt>
    <dgm:pt modelId="{5D37EB0E-5303-40D0-9792-EB2BF91F427C}">
      <dgm:prSet/>
      <dgm:spPr/>
      <dgm:t>
        <a:bodyPr/>
        <a:lstStyle/>
        <a:p>
          <a:r>
            <a:rPr lang="en-AU"/>
            <a:t>The key indicators of project success (and project failure if they are not) are:</a:t>
          </a:r>
          <a:endParaRPr lang="en-US"/>
        </a:p>
      </dgm:t>
    </dgm:pt>
    <dgm:pt modelId="{E9F24C94-44D9-4A74-9A76-D7C03D8B61F0}" type="parTrans" cxnId="{3DA57CFF-503E-423A-B2E6-E6323AD6651F}">
      <dgm:prSet/>
      <dgm:spPr/>
      <dgm:t>
        <a:bodyPr/>
        <a:lstStyle/>
        <a:p>
          <a:endParaRPr lang="en-US"/>
        </a:p>
      </dgm:t>
    </dgm:pt>
    <dgm:pt modelId="{E102BF29-8EB6-44D7-B850-1EBA96C92A15}" type="sibTrans" cxnId="{3DA57CFF-503E-423A-B2E6-E6323AD6651F}">
      <dgm:prSet/>
      <dgm:spPr/>
      <dgm:t>
        <a:bodyPr/>
        <a:lstStyle/>
        <a:p>
          <a:endParaRPr lang="en-US"/>
        </a:p>
      </dgm:t>
    </dgm:pt>
    <dgm:pt modelId="{7A543500-9101-4034-8407-B48843B7469E}">
      <dgm:prSet/>
      <dgm:spPr/>
      <dgm:t>
        <a:bodyPr/>
        <a:lstStyle/>
        <a:p>
          <a:r>
            <a:rPr lang="en-AU"/>
            <a:t>User Involvement</a:t>
          </a:r>
          <a:endParaRPr lang="en-US"/>
        </a:p>
      </dgm:t>
    </dgm:pt>
    <dgm:pt modelId="{22BAEA3C-AB2D-4A4A-AA66-B4BDB93C5812}" type="parTrans" cxnId="{98B58584-A469-40C3-BB91-8DC7E9E032A6}">
      <dgm:prSet/>
      <dgm:spPr/>
      <dgm:t>
        <a:bodyPr/>
        <a:lstStyle/>
        <a:p>
          <a:endParaRPr lang="en-US"/>
        </a:p>
      </dgm:t>
    </dgm:pt>
    <dgm:pt modelId="{7C25E64C-C269-4CEE-BF9A-E20458006A46}" type="sibTrans" cxnId="{98B58584-A469-40C3-BB91-8DC7E9E032A6}">
      <dgm:prSet/>
      <dgm:spPr/>
      <dgm:t>
        <a:bodyPr/>
        <a:lstStyle/>
        <a:p>
          <a:endParaRPr lang="en-US"/>
        </a:p>
      </dgm:t>
    </dgm:pt>
    <dgm:pt modelId="{42257AE8-2E9A-45B2-99C0-A3C8515AB249}">
      <dgm:prSet/>
      <dgm:spPr/>
      <dgm:t>
        <a:bodyPr/>
        <a:lstStyle/>
        <a:p>
          <a:r>
            <a:rPr lang="en-AU"/>
            <a:t>Executive Management Support</a:t>
          </a:r>
          <a:endParaRPr lang="en-US"/>
        </a:p>
      </dgm:t>
    </dgm:pt>
    <dgm:pt modelId="{C7A8606E-1649-401F-9D5D-38AA504161BF}" type="parTrans" cxnId="{17AF2127-7C90-4AC2-AB59-548A14437580}">
      <dgm:prSet/>
      <dgm:spPr/>
      <dgm:t>
        <a:bodyPr/>
        <a:lstStyle/>
        <a:p>
          <a:endParaRPr lang="en-US"/>
        </a:p>
      </dgm:t>
    </dgm:pt>
    <dgm:pt modelId="{F50A19DE-6782-4B8D-9AC1-296CB238DCB8}" type="sibTrans" cxnId="{17AF2127-7C90-4AC2-AB59-548A14437580}">
      <dgm:prSet/>
      <dgm:spPr/>
      <dgm:t>
        <a:bodyPr/>
        <a:lstStyle/>
        <a:p>
          <a:endParaRPr lang="en-US"/>
        </a:p>
      </dgm:t>
    </dgm:pt>
    <dgm:pt modelId="{5E308A62-363B-4D32-9CD6-DAF8A72AE572}">
      <dgm:prSet/>
      <dgm:spPr/>
      <dgm:t>
        <a:bodyPr/>
        <a:lstStyle/>
        <a:p>
          <a:r>
            <a:rPr lang="en-AU"/>
            <a:t>Clear Statement of Requirements</a:t>
          </a:r>
          <a:endParaRPr lang="en-US"/>
        </a:p>
      </dgm:t>
    </dgm:pt>
    <dgm:pt modelId="{EFE2A365-0973-47F9-B919-B42177A96EBA}" type="parTrans" cxnId="{6F1B36B5-4469-4BCF-B50F-E222948DBC43}">
      <dgm:prSet/>
      <dgm:spPr/>
      <dgm:t>
        <a:bodyPr/>
        <a:lstStyle/>
        <a:p>
          <a:endParaRPr lang="en-US"/>
        </a:p>
      </dgm:t>
    </dgm:pt>
    <dgm:pt modelId="{F6BE11BA-CE0B-40E4-A1C9-C949ABF6B97F}" type="sibTrans" cxnId="{6F1B36B5-4469-4BCF-B50F-E222948DBC43}">
      <dgm:prSet/>
      <dgm:spPr/>
      <dgm:t>
        <a:bodyPr/>
        <a:lstStyle/>
        <a:p>
          <a:endParaRPr lang="en-US"/>
        </a:p>
      </dgm:t>
    </dgm:pt>
    <dgm:pt modelId="{3C8DD7E4-E85B-4066-9E79-394CBAB3A980}" type="pres">
      <dgm:prSet presAssocID="{D2E09943-66F9-4FFA-B71C-662707090848}" presName="Name0" presStyleCnt="0">
        <dgm:presLayoutVars>
          <dgm:dir/>
          <dgm:animLvl val="lvl"/>
          <dgm:resizeHandles val="exact"/>
        </dgm:presLayoutVars>
      </dgm:prSet>
      <dgm:spPr/>
    </dgm:pt>
    <dgm:pt modelId="{DB97A460-BC53-441E-9536-FB15F80199B3}" type="pres">
      <dgm:prSet presAssocID="{5D37EB0E-5303-40D0-9792-EB2BF91F427C}" presName="boxAndChildren" presStyleCnt="0"/>
      <dgm:spPr/>
    </dgm:pt>
    <dgm:pt modelId="{2825796F-4893-43C7-ACA1-FBECE3584C41}" type="pres">
      <dgm:prSet presAssocID="{5D37EB0E-5303-40D0-9792-EB2BF91F427C}" presName="parentTextBox" presStyleLbl="node1" presStyleIdx="0" presStyleCnt="2"/>
      <dgm:spPr/>
    </dgm:pt>
    <dgm:pt modelId="{D901826D-B94B-460C-BDBE-69A87092D974}" type="pres">
      <dgm:prSet presAssocID="{5D37EB0E-5303-40D0-9792-EB2BF91F427C}" presName="entireBox" presStyleLbl="node1" presStyleIdx="0" presStyleCnt="2"/>
      <dgm:spPr/>
    </dgm:pt>
    <dgm:pt modelId="{463A40E0-811F-4FF7-85F6-988AEC7BB530}" type="pres">
      <dgm:prSet presAssocID="{5D37EB0E-5303-40D0-9792-EB2BF91F427C}" presName="descendantBox" presStyleCnt="0"/>
      <dgm:spPr/>
    </dgm:pt>
    <dgm:pt modelId="{FDC98217-3475-440F-97FE-1A3BB816D1E3}" type="pres">
      <dgm:prSet presAssocID="{7A543500-9101-4034-8407-B48843B7469E}" presName="childTextBox" presStyleLbl="fgAccFollowNode1" presStyleIdx="0" presStyleCnt="4">
        <dgm:presLayoutVars>
          <dgm:bulletEnabled val="1"/>
        </dgm:presLayoutVars>
      </dgm:prSet>
      <dgm:spPr/>
    </dgm:pt>
    <dgm:pt modelId="{D5085158-0007-4BEC-A62A-9904D3A61D42}" type="pres">
      <dgm:prSet presAssocID="{42257AE8-2E9A-45B2-99C0-A3C8515AB249}" presName="childTextBox" presStyleLbl="fgAccFollowNode1" presStyleIdx="1" presStyleCnt="4">
        <dgm:presLayoutVars>
          <dgm:bulletEnabled val="1"/>
        </dgm:presLayoutVars>
      </dgm:prSet>
      <dgm:spPr/>
    </dgm:pt>
    <dgm:pt modelId="{B40E1ACE-D446-4A46-9424-D13E23EF47D4}" type="pres">
      <dgm:prSet presAssocID="{5E308A62-363B-4D32-9CD6-DAF8A72AE572}" presName="childTextBox" presStyleLbl="fgAccFollowNode1" presStyleIdx="2" presStyleCnt="4">
        <dgm:presLayoutVars>
          <dgm:bulletEnabled val="1"/>
        </dgm:presLayoutVars>
      </dgm:prSet>
      <dgm:spPr/>
    </dgm:pt>
    <dgm:pt modelId="{84422E5B-69A4-490D-BE56-9836AEF08537}" type="pres">
      <dgm:prSet presAssocID="{62282024-65B9-421C-8E64-EC640381FA59}" presName="sp" presStyleCnt="0"/>
      <dgm:spPr/>
    </dgm:pt>
    <dgm:pt modelId="{6513EF75-D985-4E4B-9BBF-450312A961CA}" type="pres">
      <dgm:prSet presAssocID="{2BA0FD52-913F-426E-8540-EB48DC9BBC09}" presName="arrowAndChildren" presStyleCnt="0"/>
      <dgm:spPr/>
    </dgm:pt>
    <dgm:pt modelId="{C9D4ED70-F5FF-42EB-A4A6-64063F25DBD9}" type="pres">
      <dgm:prSet presAssocID="{2BA0FD52-913F-426E-8540-EB48DC9BBC09}" presName="parentTextArrow" presStyleLbl="node1" presStyleIdx="0" presStyleCnt="2"/>
      <dgm:spPr/>
    </dgm:pt>
    <dgm:pt modelId="{5CBDED0F-537E-4B1F-BCC4-5333525C34AA}" type="pres">
      <dgm:prSet presAssocID="{2BA0FD52-913F-426E-8540-EB48DC9BBC09}" presName="arrow" presStyleLbl="node1" presStyleIdx="1" presStyleCnt="2"/>
      <dgm:spPr/>
    </dgm:pt>
    <dgm:pt modelId="{1DE02A1A-48F0-4E43-BF5C-97AA9CE8ED33}" type="pres">
      <dgm:prSet presAssocID="{2BA0FD52-913F-426E-8540-EB48DC9BBC09}" presName="descendantArrow" presStyleCnt="0"/>
      <dgm:spPr/>
    </dgm:pt>
    <dgm:pt modelId="{9CA48266-2A5E-44BD-96A8-6A8AB1AD72CA}" type="pres">
      <dgm:prSet presAssocID="{6CEF71B7-C98F-4397-89BB-8A3696334FB4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8A454B16-ED75-4845-9C89-8D732D7E2700}" type="presOf" srcId="{5D37EB0E-5303-40D0-9792-EB2BF91F427C}" destId="{2825796F-4893-43C7-ACA1-FBECE3584C41}" srcOrd="0" destOrd="0" presId="urn:microsoft.com/office/officeart/2005/8/layout/process4"/>
    <dgm:cxn modelId="{E0E10019-8EFC-4F20-9FCF-A52B2FFBC98C}" type="presOf" srcId="{2BA0FD52-913F-426E-8540-EB48DC9BBC09}" destId="{C9D4ED70-F5FF-42EB-A4A6-64063F25DBD9}" srcOrd="0" destOrd="0" presId="urn:microsoft.com/office/officeart/2005/8/layout/process4"/>
    <dgm:cxn modelId="{D742021D-4CE5-4744-B1DB-B9C890DB10F5}" type="presOf" srcId="{42257AE8-2E9A-45B2-99C0-A3C8515AB249}" destId="{D5085158-0007-4BEC-A62A-9904D3A61D42}" srcOrd="0" destOrd="0" presId="urn:microsoft.com/office/officeart/2005/8/layout/process4"/>
    <dgm:cxn modelId="{17AF2127-7C90-4AC2-AB59-548A14437580}" srcId="{5D37EB0E-5303-40D0-9792-EB2BF91F427C}" destId="{42257AE8-2E9A-45B2-99C0-A3C8515AB249}" srcOrd="1" destOrd="0" parTransId="{C7A8606E-1649-401F-9D5D-38AA504161BF}" sibTransId="{F50A19DE-6782-4B8D-9AC1-296CB238DCB8}"/>
    <dgm:cxn modelId="{00084627-11C0-4603-9FF5-6FA76E96B1DF}" type="presOf" srcId="{6CEF71B7-C98F-4397-89BB-8A3696334FB4}" destId="{9CA48266-2A5E-44BD-96A8-6A8AB1AD72CA}" srcOrd="0" destOrd="0" presId="urn:microsoft.com/office/officeart/2005/8/layout/process4"/>
    <dgm:cxn modelId="{BFFC8F42-E486-4052-84EE-3D84B4BAC973}" srcId="{2BA0FD52-913F-426E-8540-EB48DC9BBC09}" destId="{6CEF71B7-C98F-4397-89BB-8A3696334FB4}" srcOrd="0" destOrd="0" parTransId="{1E5D04E4-C539-4832-9B5E-5C4EEEB03D9B}" sibTransId="{7528FA48-CBFD-4623-9071-FE040E62548E}"/>
    <dgm:cxn modelId="{06ECAD6B-4647-43CE-8182-CE5228E360FD}" type="presOf" srcId="{5E308A62-363B-4D32-9CD6-DAF8A72AE572}" destId="{B40E1ACE-D446-4A46-9424-D13E23EF47D4}" srcOrd="0" destOrd="0" presId="urn:microsoft.com/office/officeart/2005/8/layout/process4"/>
    <dgm:cxn modelId="{4F6C4879-A0E7-4509-9189-D6C25DA2E9B0}" srcId="{D2E09943-66F9-4FFA-B71C-662707090848}" destId="{2BA0FD52-913F-426E-8540-EB48DC9BBC09}" srcOrd="0" destOrd="0" parTransId="{17A0360E-C8B1-474C-9374-F64145ADABFC}" sibTransId="{62282024-65B9-421C-8E64-EC640381FA59}"/>
    <dgm:cxn modelId="{98B58584-A469-40C3-BB91-8DC7E9E032A6}" srcId="{5D37EB0E-5303-40D0-9792-EB2BF91F427C}" destId="{7A543500-9101-4034-8407-B48843B7469E}" srcOrd="0" destOrd="0" parTransId="{22BAEA3C-AB2D-4A4A-AA66-B4BDB93C5812}" sibTransId="{7C25E64C-C269-4CEE-BF9A-E20458006A46}"/>
    <dgm:cxn modelId="{F0DDE184-ADC9-4F72-BE39-EED245685DCA}" type="presOf" srcId="{7A543500-9101-4034-8407-B48843B7469E}" destId="{FDC98217-3475-440F-97FE-1A3BB816D1E3}" srcOrd="0" destOrd="0" presId="urn:microsoft.com/office/officeart/2005/8/layout/process4"/>
    <dgm:cxn modelId="{ADB925AC-EEB2-45F5-B5CA-60B675865070}" type="presOf" srcId="{D2E09943-66F9-4FFA-B71C-662707090848}" destId="{3C8DD7E4-E85B-4066-9E79-394CBAB3A980}" srcOrd="0" destOrd="0" presId="urn:microsoft.com/office/officeart/2005/8/layout/process4"/>
    <dgm:cxn modelId="{BB413FAD-5FA5-4035-9972-D91FD6181BF0}" type="presOf" srcId="{5D37EB0E-5303-40D0-9792-EB2BF91F427C}" destId="{D901826D-B94B-460C-BDBE-69A87092D974}" srcOrd="1" destOrd="0" presId="urn:microsoft.com/office/officeart/2005/8/layout/process4"/>
    <dgm:cxn modelId="{6F1B36B5-4469-4BCF-B50F-E222948DBC43}" srcId="{5D37EB0E-5303-40D0-9792-EB2BF91F427C}" destId="{5E308A62-363B-4D32-9CD6-DAF8A72AE572}" srcOrd="2" destOrd="0" parTransId="{EFE2A365-0973-47F9-B919-B42177A96EBA}" sibTransId="{F6BE11BA-CE0B-40E4-A1C9-C949ABF6B97F}"/>
    <dgm:cxn modelId="{FFAEB0DB-B079-4C62-9FD3-F117D304EE5F}" type="presOf" srcId="{2BA0FD52-913F-426E-8540-EB48DC9BBC09}" destId="{5CBDED0F-537E-4B1F-BCC4-5333525C34AA}" srcOrd="1" destOrd="0" presId="urn:microsoft.com/office/officeart/2005/8/layout/process4"/>
    <dgm:cxn modelId="{3DA57CFF-503E-423A-B2E6-E6323AD6651F}" srcId="{D2E09943-66F9-4FFA-B71C-662707090848}" destId="{5D37EB0E-5303-40D0-9792-EB2BF91F427C}" srcOrd="1" destOrd="0" parTransId="{E9F24C94-44D9-4A74-9A76-D7C03D8B61F0}" sibTransId="{E102BF29-8EB6-44D7-B850-1EBA96C92A15}"/>
    <dgm:cxn modelId="{71DF8EEB-D7BA-4B3B-A3F4-34DC97FAB29B}" type="presParOf" srcId="{3C8DD7E4-E85B-4066-9E79-394CBAB3A980}" destId="{DB97A460-BC53-441E-9536-FB15F80199B3}" srcOrd="0" destOrd="0" presId="urn:microsoft.com/office/officeart/2005/8/layout/process4"/>
    <dgm:cxn modelId="{33DF8456-339C-467A-BA45-2B427217EAAA}" type="presParOf" srcId="{DB97A460-BC53-441E-9536-FB15F80199B3}" destId="{2825796F-4893-43C7-ACA1-FBECE3584C41}" srcOrd="0" destOrd="0" presId="urn:microsoft.com/office/officeart/2005/8/layout/process4"/>
    <dgm:cxn modelId="{3716A222-D5CD-4A4D-8852-C65909FD27A5}" type="presParOf" srcId="{DB97A460-BC53-441E-9536-FB15F80199B3}" destId="{D901826D-B94B-460C-BDBE-69A87092D974}" srcOrd="1" destOrd="0" presId="urn:microsoft.com/office/officeart/2005/8/layout/process4"/>
    <dgm:cxn modelId="{96A5673B-95A8-409F-8771-806CBF39D7BF}" type="presParOf" srcId="{DB97A460-BC53-441E-9536-FB15F80199B3}" destId="{463A40E0-811F-4FF7-85F6-988AEC7BB530}" srcOrd="2" destOrd="0" presId="urn:microsoft.com/office/officeart/2005/8/layout/process4"/>
    <dgm:cxn modelId="{32C58C1F-CBFC-4C85-AD0E-9A6AAD09EA07}" type="presParOf" srcId="{463A40E0-811F-4FF7-85F6-988AEC7BB530}" destId="{FDC98217-3475-440F-97FE-1A3BB816D1E3}" srcOrd="0" destOrd="0" presId="urn:microsoft.com/office/officeart/2005/8/layout/process4"/>
    <dgm:cxn modelId="{5DE04877-1F18-4B96-A37C-6D30D9FFD53F}" type="presParOf" srcId="{463A40E0-811F-4FF7-85F6-988AEC7BB530}" destId="{D5085158-0007-4BEC-A62A-9904D3A61D42}" srcOrd="1" destOrd="0" presId="urn:microsoft.com/office/officeart/2005/8/layout/process4"/>
    <dgm:cxn modelId="{028BC426-0EE7-48EA-96D5-BA65A4129647}" type="presParOf" srcId="{463A40E0-811F-4FF7-85F6-988AEC7BB530}" destId="{B40E1ACE-D446-4A46-9424-D13E23EF47D4}" srcOrd="2" destOrd="0" presId="urn:microsoft.com/office/officeart/2005/8/layout/process4"/>
    <dgm:cxn modelId="{D53E8929-ABD2-4C9B-B357-73B1672CE157}" type="presParOf" srcId="{3C8DD7E4-E85B-4066-9E79-394CBAB3A980}" destId="{84422E5B-69A4-490D-BE56-9836AEF08537}" srcOrd="1" destOrd="0" presId="urn:microsoft.com/office/officeart/2005/8/layout/process4"/>
    <dgm:cxn modelId="{E8F9C9FC-E97D-472A-8B32-E601C7C68804}" type="presParOf" srcId="{3C8DD7E4-E85B-4066-9E79-394CBAB3A980}" destId="{6513EF75-D985-4E4B-9BBF-450312A961CA}" srcOrd="2" destOrd="0" presId="urn:microsoft.com/office/officeart/2005/8/layout/process4"/>
    <dgm:cxn modelId="{B8601C34-8402-4A8E-92AA-342913FC5E7B}" type="presParOf" srcId="{6513EF75-D985-4E4B-9BBF-450312A961CA}" destId="{C9D4ED70-F5FF-42EB-A4A6-64063F25DBD9}" srcOrd="0" destOrd="0" presId="urn:microsoft.com/office/officeart/2005/8/layout/process4"/>
    <dgm:cxn modelId="{6D850D5C-7219-49EB-8B0C-0F9C9A02A4AB}" type="presParOf" srcId="{6513EF75-D985-4E4B-9BBF-450312A961CA}" destId="{5CBDED0F-537E-4B1F-BCC4-5333525C34AA}" srcOrd="1" destOrd="0" presId="urn:microsoft.com/office/officeart/2005/8/layout/process4"/>
    <dgm:cxn modelId="{1C84BDB2-9A64-4B39-8206-C560F1D02939}" type="presParOf" srcId="{6513EF75-D985-4E4B-9BBF-450312A961CA}" destId="{1DE02A1A-48F0-4E43-BF5C-97AA9CE8ED33}" srcOrd="2" destOrd="0" presId="urn:microsoft.com/office/officeart/2005/8/layout/process4"/>
    <dgm:cxn modelId="{F532EB32-C84A-4AB4-AB85-AC86DBC062F4}" type="presParOf" srcId="{1DE02A1A-48F0-4E43-BF5C-97AA9CE8ED33}" destId="{9CA48266-2A5E-44BD-96A8-6A8AB1AD72C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A01EF3-6F13-4CF5-9321-17F0483B613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12A781-3A59-4B6E-8973-D043A652B47B}">
      <dgm:prSet/>
      <dgm:spPr/>
      <dgm:t>
        <a:bodyPr/>
        <a:lstStyle/>
        <a:p>
          <a:r>
            <a:rPr lang="en-AU"/>
            <a:t>According to </a:t>
          </a:r>
          <a:r>
            <a:rPr lang="en-US"/>
            <a:t>Oxford Advanced Learner's Dictionary </a:t>
          </a:r>
        </a:p>
      </dgm:t>
    </dgm:pt>
    <dgm:pt modelId="{C7C70866-4C39-4223-B9FD-7395D49D470E}" type="parTrans" cxnId="{16050DAA-0499-4EBD-AEB8-8CC5AAD543A5}">
      <dgm:prSet/>
      <dgm:spPr/>
      <dgm:t>
        <a:bodyPr/>
        <a:lstStyle/>
        <a:p>
          <a:endParaRPr lang="en-US"/>
        </a:p>
      </dgm:t>
    </dgm:pt>
    <dgm:pt modelId="{BA57422D-A868-45EC-B9DA-6EE2401F25A6}" type="sibTrans" cxnId="{16050DAA-0499-4EBD-AEB8-8CC5AAD543A5}">
      <dgm:prSet/>
      <dgm:spPr/>
      <dgm:t>
        <a:bodyPr/>
        <a:lstStyle/>
        <a:p>
          <a:endParaRPr lang="en-US"/>
        </a:p>
      </dgm:t>
    </dgm:pt>
    <dgm:pt modelId="{0F17E2A8-56EC-42BA-9701-186138AEEB11}">
      <dgm:prSet/>
      <dgm:spPr/>
      <dgm:t>
        <a:bodyPr/>
        <a:lstStyle/>
        <a:p>
          <a:r>
            <a:rPr lang="en-AU" i="1"/>
            <a:t>“</a:t>
          </a:r>
          <a:r>
            <a:rPr lang="en-US" i="1"/>
            <a:t> an organized set of ideas or theories or a particular way of doing something” </a:t>
          </a:r>
          <a:endParaRPr lang="en-US"/>
        </a:p>
      </dgm:t>
    </dgm:pt>
    <dgm:pt modelId="{A9CBF5FF-40C9-468C-B243-8C9656354A41}" type="parTrans" cxnId="{617DB9B4-45C9-4E75-91D6-543639E19C1B}">
      <dgm:prSet/>
      <dgm:spPr/>
      <dgm:t>
        <a:bodyPr/>
        <a:lstStyle/>
        <a:p>
          <a:endParaRPr lang="en-US"/>
        </a:p>
      </dgm:t>
    </dgm:pt>
    <dgm:pt modelId="{5531F661-8034-476E-AC33-42B44D387919}" type="sibTrans" cxnId="{617DB9B4-45C9-4E75-91D6-543639E19C1B}">
      <dgm:prSet/>
      <dgm:spPr/>
      <dgm:t>
        <a:bodyPr/>
        <a:lstStyle/>
        <a:p>
          <a:endParaRPr lang="en-US"/>
        </a:p>
      </dgm:t>
    </dgm:pt>
    <dgm:pt modelId="{4CCA1AC3-E7B4-4EDF-A6BF-6BA93B8C6379}" type="pres">
      <dgm:prSet presAssocID="{6FA01EF3-6F13-4CF5-9321-17F0483B6136}" presName="Name0" presStyleCnt="0">
        <dgm:presLayoutVars>
          <dgm:dir/>
          <dgm:animLvl val="lvl"/>
          <dgm:resizeHandles val="exact"/>
        </dgm:presLayoutVars>
      </dgm:prSet>
      <dgm:spPr/>
    </dgm:pt>
    <dgm:pt modelId="{FA547465-EE4D-4FC6-8364-23E61EF9A096}" type="pres">
      <dgm:prSet presAssocID="{0F17E2A8-56EC-42BA-9701-186138AEEB11}" presName="boxAndChildren" presStyleCnt="0"/>
      <dgm:spPr/>
    </dgm:pt>
    <dgm:pt modelId="{91C2A6E8-5F3B-476E-8022-935E75E7F3E6}" type="pres">
      <dgm:prSet presAssocID="{0F17E2A8-56EC-42BA-9701-186138AEEB11}" presName="parentTextBox" presStyleLbl="node1" presStyleIdx="0" presStyleCnt="2"/>
      <dgm:spPr/>
    </dgm:pt>
    <dgm:pt modelId="{04E829F3-D944-4007-97C6-0047AE719CC1}" type="pres">
      <dgm:prSet presAssocID="{BA57422D-A868-45EC-B9DA-6EE2401F25A6}" presName="sp" presStyleCnt="0"/>
      <dgm:spPr/>
    </dgm:pt>
    <dgm:pt modelId="{BF64EFBD-60CB-4C1A-ABB0-3103646F508B}" type="pres">
      <dgm:prSet presAssocID="{3612A781-3A59-4B6E-8973-D043A652B47B}" presName="arrowAndChildren" presStyleCnt="0"/>
      <dgm:spPr/>
    </dgm:pt>
    <dgm:pt modelId="{D233B5FC-2CDC-4006-B516-E20BFB636349}" type="pres">
      <dgm:prSet presAssocID="{3612A781-3A59-4B6E-8973-D043A652B47B}" presName="parentTextArrow" presStyleLbl="node1" presStyleIdx="1" presStyleCnt="2"/>
      <dgm:spPr/>
    </dgm:pt>
  </dgm:ptLst>
  <dgm:cxnLst>
    <dgm:cxn modelId="{08CCD75A-2DFD-4549-9015-34E28203EDDF}" type="presOf" srcId="{6FA01EF3-6F13-4CF5-9321-17F0483B6136}" destId="{4CCA1AC3-E7B4-4EDF-A6BF-6BA93B8C6379}" srcOrd="0" destOrd="0" presId="urn:microsoft.com/office/officeart/2005/8/layout/process4"/>
    <dgm:cxn modelId="{16050DAA-0499-4EBD-AEB8-8CC5AAD543A5}" srcId="{6FA01EF3-6F13-4CF5-9321-17F0483B6136}" destId="{3612A781-3A59-4B6E-8973-D043A652B47B}" srcOrd="0" destOrd="0" parTransId="{C7C70866-4C39-4223-B9FD-7395D49D470E}" sibTransId="{BA57422D-A868-45EC-B9DA-6EE2401F25A6}"/>
    <dgm:cxn modelId="{72EDD6AF-4DCB-4AA3-94CC-5D08405F72D8}" type="presOf" srcId="{0F17E2A8-56EC-42BA-9701-186138AEEB11}" destId="{91C2A6E8-5F3B-476E-8022-935E75E7F3E6}" srcOrd="0" destOrd="0" presId="urn:microsoft.com/office/officeart/2005/8/layout/process4"/>
    <dgm:cxn modelId="{617DB9B4-45C9-4E75-91D6-543639E19C1B}" srcId="{6FA01EF3-6F13-4CF5-9321-17F0483B6136}" destId="{0F17E2A8-56EC-42BA-9701-186138AEEB11}" srcOrd="1" destOrd="0" parTransId="{A9CBF5FF-40C9-468C-B243-8C9656354A41}" sibTransId="{5531F661-8034-476E-AC33-42B44D387919}"/>
    <dgm:cxn modelId="{4B27EBC6-9AA2-4978-9A20-85DBFA0E5351}" type="presOf" srcId="{3612A781-3A59-4B6E-8973-D043A652B47B}" destId="{D233B5FC-2CDC-4006-B516-E20BFB636349}" srcOrd="0" destOrd="0" presId="urn:microsoft.com/office/officeart/2005/8/layout/process4"/>
    <dgm:cxn modelId="{3266A0AC-6490-438A-B7A3-A6B5B7AE086E}" type="presParOf" srcId="{4CCA1AC3-E7B4-4EDF-A6BF-6BA93B8C6379}" destId="{FA547465-EE4D-4FC6-8364-23E61EF9A096}" srcOrd="0" destOrd="0" presId="urn:microsoft.com/office/officeart/2005/8/layout/process4"/>
    <dgm:cxn modelId="{EE0BA398-D56E-4384-BE0E-5AEFBBDF212E}" type="presParOf" srcId="{FA547465-EE4D-4FC6-8364-23E61EF9A096}" destId="{91C2A6E8-5F3B-476E-8022-935E75E7F3E6}" srcOrd="0" destOrd="0" presId="urn:microsoft.com/office/officeart/2005/8/layout/process4"/>
    <dgm:cxn modelId="{96699231-B401-465A-8789-9D200F6281CB}" type="presParOf" srcId="{4CCA1AC3-E7B4-4EDF-A6BF-6BA93B8C6379}" destId="{04E829F3-D944-4007-97C6-0047AE719CC1}" srcOrd="1" destOrd="0" presId="urn:microsoft.com/office/officeart/2005/8/layout/process4"/>
    <dgm:cxn modelId="{6E790954-5652-4756-B5DC-AD7104CCE5EA}" type="presParOf" srcId="{4CCA1AC3-E7B4-4EDF-A6BF-6BA93B8C6379}" destId="{BF64EFBD-60CB-4C1A-ABB0-3103646F508B}" srcOrd="2" destOrd="0" presId="urn:microsoft.com/office/officeart/2005/8/layout/process4"/>
    <dgm:cxn modelId="{3336C61D-AA15-4BF1-85E9-AE3478983502}" type="presParOf" srcId="{BF64EFBD-60CB-4C1A-ABB0-3103646F508B}" destId="{D233B5FC-2CDC-4006-B516-E20BFB6363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0A5732-409F-4F42-87DE-416C776660A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AB09AC-3E26-40C2-AEDE-53D165C952C8}">
      <dgm:prSet/>
      <dgm:spPr/>
      <dgm:t>
        <a:bodyPr/>
        <a:lstStyle/>
        <a:p>
          <a:r>
            <a:rPr lang="en-AU"/>
            <a:t>A set of components which are related in some way to function as a unit with a common purpose e.g.</a:t>
          </a:r>
          <a:endParaRPr lang="en-US"/>
        </a:p>
      </dgm:t>
    </dgm:pt>
    <dgm:pt modelId="{10F85C63-3DD0-41D4-8592-320D6C69BB7C}" type="parTrans" cxnId="{4247B827-90C2-454B-B31B-2DC9EE7093E7}">
      <dgm:prSet/>
      <dgm:spPr/>
      <dgm:t>
        <a:bodyPr/>
        <a:lstStyle/>
        <a:p>
          <a:endParaRPr lang="en-US"/>
        </a:p>
      </dgm:t>
    </dgm:pt>
    <dgm:pt modelId="{1659A87F-456E-4FFE-9C20-808ED6546794}" type="sibTrans" cxnId="{4247B827-90C2-454B-B31B-2DC9EE7093E7}">
      <dgm:prSet/>
      <dgm:spPr/>
      <dgm:t>
        <a:bodyPr/>
        <a:lstStyle/>
        <a:p>
          <a:endParaRPr lang="en-US"/>
        </a:p>
      </dgm:t>
    </dgm:pt>
    <dgm:pt modelId="{A7AFDB9C-64F2-4166-B858-2F8B1C3B9C4C}">
      <dgm:prSet/>
      <dgm:spPr/>
      <dgm:t>
        <a:bodyPr/>
        <a:lstStyle/>
        <a:p>
          <a:r>
            <a:rPr lang="en-AU"/>
            <a:t>A chair</a:t>
          </a:r>
          <a:endParaRPr lang="en-US"/>
        </a:p>
      </dgm:t>
    </dgm:pt>
    <dgm:pt modelId="{960D51CC-2030-48F7-B303-867A86192E12}" type="parTrans" cxnId="{C47BDC96-ABB5-46CE-8D73-4A98B8D820F2}">
      <dgm:prSet/>
      <dgm:spPr/>
      <dgm:t>
        <a:bodyPr/>
        <a:lstStyle/>
        <a:p>
          <a:endParaRPr lang="en-US"/>
        </a:p>
      </dgm:t>
    </dgm:pt>
    <dgm:pt modelId="{5B67FCC3-04B3-43E6-9E99-923F4393C0DB}" type="sibTrans" cxnId="{C47BDC96-ABB5-46CE-8D73-4A98B8D820F2}">
      <dgm:prSet/>
      <dgm:spPr/>
      <dgm:t>
        <a:bodyPr/>
        <a:lstStyle/>
        <a:p>
          <a:endParaRPr lang="en-US"/>
        </a:p>
      </dgm:t>
    </dgm:pt>
    <dgm:pt modelId="{383AA5D5-1322-43AD-B81B-D932A9942D47}">
      <dgm:prSet/>
      <dgm:spPr/>
      <dgm:t>
        <a:bodyPr/>
        <a:lstStyle/>
        <a:p>
          <a:r>
            <a:rPr lang="en-AU"/>
            <a:t>The Milky Way galaxy</a:t>
          </a:r>
          <a:endParaRPr lang="en-US"/>
        </a:p>
      </dgm:t>
    </dgm:pt>
    <dgm:pt modelId="{27A7EA78-C4C0-4571-93B1-82A5677BCBE3}" type="parTrans" cxnId="{E9BB88D1-D3D3-4F6A-8B32-0909CDBD84B8}">
      <dgm:prSet/>
      <dgm:spPr/>
      <dgm:t>
        <a:bodyPr/>
        <a:lstStyle/>
        <a:p>
          <a:endParaRPr lang="en-US"/>
        </a:p>
      </dgm:t>
    </dgm:pt>
    <dgm:pt modelId="{1E4407A1-AC31-42AD-B027-FF6D97CDE6D9}" type="sibTrans" cxnId="{E9BB88D1-D3D3-4F6A-8B32-0909CDBD84B8}">
      <dgm:prSet/>
      <dgm:spPr/>
      <dgm:t>
        <a:bodyPr/>
        <a:lstStyle/>
        <a:p>
          <a:endParaRPr lang="en-US"/>
        </a:p>
      </dgm:t>
    </dgm:pt>
    <dgm:pt modelId="{A4A459A0-2156-48E1-9DDF-A66741A3AE67}">
      <dgm:prSet/>
      <dgm:spPr/>
      <dgm:t>
        <a:bodyPr/>
        <a:lstStyle/>
        <a:p>
          <a:r>
            <a:rPr lang="en-AU"/>
            <a:t>The education system</a:t>
          </a:r>
          <a:endParaRPr lang="en-US"/>
        </a:p>
      </dgm:t>
    </dgm:pt>
    <dgm:pt modelId="{D4F453AE-28D8-45F1-AB7B-B42C173D58A9}" type="parTrans" cxnId="{EA27AFFA-FE32-4BA5-8E1E-48A01635ABCD}">
      <dgm:prSet/>
      <dgm:spPr/>
      <dgm:t>
        <a:bodyPr/>
        <a:lstStyle/>
        <a:p>
          <a:endParaRPr lang="en-US"/>
        </a:p>
      </dgm:t>
    </dgm:pt>
    <dgm:pt modelId="{B412D8AA-064D-4D16-A5AC-409369230C21}" type="sibTrans" cxnId="{EA27AFFA-FE32-4BA5-8E1E-48A01635ABCD}">
      <dgm:prSet/>
      <dgm:spPr/>
      <dgm:t>
        <a:bodyPr/>
        <a:lstStyle/>
        <a:p>
          <a:endParaRPr lang="en-US"/>
        </a:p>
      </dgm:t>
    </dgm:pt>
    <dgm:pt modelId="{7B535C57-DD4B-4366-884C-588BAF8C780B}">
      <dgm:prSet/>
      <dgm:spPr/>
      <dgm:t>
        <a:bodyPr/>
        <a:lstStyle/>
        <a:p>
          <a:r>
            <a:rPr lang="en-AU"/>
            <a:t>A web site</a:t>
          </a:r>
          <a:endParaRPr lang="en-US"/>
        </a:p>
      </dgm:t>
    </dgm:pt>
    <dgm:pt modelId="{ED811AC0-61F5-487A-BF16-6F471CCE38DB}" type="parTrans" cxnId="{7299D852-966E-40DF-930D-04F53ADD84E0}">
      <dgm:prSet/>
      <dgm:spPr/>
      <dgm:t>
        <a:bodyPr/>
        <a:lstStyle/>
        <a:p>
          <a:endParaRPr lang="en-US"/>
        </a:p>
      </dgm:t>
    </dgm:pt>
    <dgm:pt modelId="{231BCCED-5E2D-49EB-951E-5E9BDB6F4395}" type="sibTrans" cxnId="{7299D852-966E-40DF-930D-04F53ADD84E0}">
      <dgm:prSet/>
      <dgm:spPr/>
      <dgm:t>
        <a:bodyPr/>
        <a:lstStyle/>
        <a:p>
          <a:endParaRPr lang="en-US"/>
        </a:p>
      </dgm:t>
    </dgm:pt>
    <dgm:pt modelId="{1E2AEB92-25C5-44AF-94B8-038975F612C7}">
      <dgm:prSet/>
      <dgm:spPr/>
      <dgm:t>
        <a:bodyPr/>
        <a:lstStyle/>
        <a:p>
          <a:r>
            <a:rPr lang="en-AU"/>
            <a:t>For any “system” we should be able to list the components, the connections and state the purpose</a:t>
          </a:r>
          <a:endParaRPr lang="en-US"/>
        </a:p>
      </dgm:t>
    </dgm:pt>
    <dgm:pt modelId="{004C6732-D836-4C44-84B7-AC8CB68017E2}" type="parTrans" cxnId="{80451E43-2718-4EE3-B35D-238B5911CD0E}">
      <dgm:prSet/>
      <dgm:spPr/>
      <dgm:t>
        <a:bodyPr/>
        <a:lstStyle/>
        <a:p>
          <a:endParaRPr lang="en-US"/>
        </a:p>
      </dgm:t>
    </dgm:pt>
    <dgm:pt modelId="{AC53CB06-581C-462E-838C-08F4E711A930}" type="sibTrans" cxnId="{80451E43-2718-4EE3-B35D-238B5911CD0E}">
      <dgm:prSet/>
      <dgm:spPr/>
      <dgm:t>
        <a:bodyPr/>
        <a:lstStyle/>
        <a:p>
          <a:endParaRPr lang="en-US"/>
        </a:p>
      </dgm:t>
    </dgm:pt>
    <dgm:pt modelId="{E21F266B-57EB-4919-936E-24E4D805E7DC}">
      <dgm:prSet/>
      <dgm:spPr/>
      <dgm:t>
        <a:bodyPr/>
        <a:lstStyle/>
        <a:p>
          <a:r>
            <a:rPr lang="en-AU" i="1"/>
            <a:t>What are the components, connections and purpose of a football team?</a:t>
          </a:r>
          <a:endParaRPr lang="en-US"/>
        </a:p>
      </dgm:t>
    </dgm:pt>
    <dgm:pt modelId="{EEFC8595-4E1E-4619-9824-19AB01CEA155}" type="parTrans" cxnId="{8D7C0B6D-3F2B-489E-816D-0D12C6CBDCC1}">
      <dgm:prSet/>
      <dgm:spPr/>
      <dgm:t>
        <a:bodyPr/>
        <a:lstStyle/>
        <a:p>
          <a:endParaRPr lang="en-US"/>
        </a:p>
      </dgm:t>
    </dgm:pt>
    <dgm:pt modelId="{2C3BEAFE-E3F0-41D6-84A5-C0C74CB132E1}" type="sibTrans" cxnId="{8D7C0B6D-3F2B-489E-816D-0D12C6CBDCC1}">
      <dgm:prSet/>
      <dgm:spPr/>
      <dgm:t>
        <a:bodyPr/>
        <a:lstStyle/>
        <a:p>
          <a:endParaRPr lang="en-US"/>
        </a:p>
      </dgm:t>
    </dgm:pt>
    <dgm:pt modelId="{BD49EC52-9778-4A68-BD58-4D152050D1F3}" type="pres">
      <dgm:prSet presAssocID="{090A5732-409F-4F42-87DE-416C776660AF}" presName="Name0" presStyleCnt="0">
        <dgm:presLayoutVars>
          <dgm:dir/>
          <dgm:animLvl val="lvl"/>
          <dgm:resizeHandles val="exact"/>
        </dgm:presLayoutVars>
      </dgm:prSet>
      <dgm:spPr/>
    </dgm:pt>
    <dgm:pt modelId="{14C62BFF-CD2A-47A5-8FC0-18E496D0668C}" type="pres">
      <dgm:prSet presAssocID="{E21F266B-57EB-4919-936E-24E4D805E7DC}" presName="boxAndChildren" presStyleCnt="0"/>
      <dgm:spPr/>
    </dgm:pt>
    <dgm:pt modelId="{7EF30914-4D26-41D7-B0CC-CB5845D17B49}" type="pres">
      <dgm:prSet presAssocID="{E21F266B-57EB-4919-936E-24E4D805E7DC}" presName="parentTextBox" presStyleLbl="node1" presStyleIdx="0" presStyleCnt="3"/>
      <dgm:spPr/>
    </dgm:pt>
    <dgm:pt modelId="{024A592F-C78E-4EC4-AC60-A2C4E871BAA4}" type="pres">
      <dgm:prSet presAssocID="{AC53CB06-581C-462E-838C-08F4E711A930}" presName="sp" presStyleCnt="0"/>
      <dgm:spPr/>
    </dgm:pt>
    <dgm:pt modelId="{59F0AE32-738B-443C-AD99-E01B56D3EC16}" type="pres">
      <dgm:prSet presAssocID="{1E2AEB92-25C5-44AF-94B8-038975F612C7}" presName="arrowAndChildren" presStyleCnt="0"/>
      <dgm:spPr/>
    </dgm:pt>
    <dgm:pt modelId="{34684EC5-4F74-42E7-8858-CCFD3D2203B8}" type="pres">
      <dgm:prSet presAssocID="{1E2AEB92-25C5-44AF-94B8-038975F612C7}" presName="parentTextArrow" presStyleLbl="node1" presStyleIdx="1" presStyleCnt="3"/>
      <dgm:spPr/>
    </dgm:pt>
    <dgm:pt modelId="{2FFF8B83-374E-4627-92E5-2C454F917993}" type="pres">
      <dgm:prSet presAssocID="{1659A87F-456E-4FFE-9C20-808ED6546794}" presName="sp" presStyleCnt="0"/>
      <dgm:spPr/>
    </dgm:pt>
    <dgm:pt modelId="{BAAC8875-B71A-41D1-9136-775874E971E0}" type="pres">
      <dgm:prSet presAssocID="{E2AB09AC-3E26-40C2-AEDE-53D165C952C8}" presName="arrowAndChildren" presStyleCnt="0"/>
      <dgm:spPr/>
    </dgm:pt>
    <dgm:pt modelId="{E1C84651-27AD-4426-A562-4AF4E97FEAAB}" type="pres">
      <dgm:prSet presAssocID="{E2AB09AC-3E26-40C2-AEDE-53D165C952C8}" presName="parentTextArrow" presStyleLbl="node1" presStyleIdx="1" presStyleCnt="3"/>
      <dgm:spPr/>
    </dgm:pt>
    <dgm:pt modelId="{F39D9E6E-8A9B-4DFA-9C5B-227E32B0D8D5}" type="pres">
      <dgm:prSet presAssocID="{E2AB09AC-3E26-40C2-AEDE-53D165C952C8}" presName="arrow" presStyleLbl="node1" presStyleIdx="2" presStyleCnt="3"/>
      <dgm:spPr/>
    </dgm:pt>
    <dgm:pt modelId="{351CC4F8-04E7-432B-BF14-AB518C79AD73}" type="pres">
      <dgm:prSet presAssocID="{E2AB09AC-3E26-40C2-AEDE-53D165C952C8}" presName="descendantArrow" presStyleCnt="0"/>
      <dgm:spPr/>
    </dgm:pt>
    <dgm:pt modelId="{FD025391-4010-422C-846B-F88A33344B1A}" type="pres">
      <dgm:prSet presAssocID="{A7AFDB9C-64F2-4166-B858-2F8B1C3B9C4C}" presName="childTextArrow" presStyleLbl="fgAccFollowNode1" presStyleIdx="0" presStyleCnt="4">
        <dgm:presLayoutVars>
          <dgm:bulletEnabled val="1"/>
        </dgm:presLayoutVars>
      </dgm:prSet>
      <dgm:spPr/>
    </dgm:pt>
    <dgm:pt modelId="{C6EFF557-D5D6-4A1F-9B74-2E14269E7FBC}" type="pres">
      <dgm:prSet presAssocID="{383AA5D5-1322-43AD-B81B-D932A9942D47}" presName="childTextArrow" presStyleLbl="fgAccFollowNode1" presStyleIdx="1" presStyleCnt="4">
        <dgm:presLayoutVars>
          <dgm:bulletEnabled val="1"/>
        </dgm:presLayoutVars>
      </dgm:prSet>
      <dgm:spPr/>
    </dgm:pt>
    <dgm:pt modelId="{8BEFF6EF-30D4-450E-B387-21A767FF6427}" type="pres">
      <dgm:prSet presAssocID="{A4A459A0-2156-48E1-9DDF-A66741A3AE67}" presName="childTextArrow" presStyleLbl="fgAccFollowNode1" presStyleIdx="2" presStyleCnt="4">
        <dgm:presLayoutVars>
          <dgm:bulletEnabled val="1"/>
        </dgm:presLayoutVars>
      </dgm:prSet>
      <dgm:spPr/>
    </dgm:pt>
    <dgm:pt modelId="{D9CBD756-CBE0-4E77-B3BF-520D6A6CA451}" type="pres">
      <dgm:prSet presAssocID="{7B535C57-DD4B-4366-884C-588BAF8C780B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BC7DE906-71D2-4FE6-9832-5CD4C37FDB5F}" type="presOf" srcId="{7B535C57-DD4B-4366-884C-588BAF8C780B}" destId="{D9CBD756-CBE0-4E77-B3BF-520D6A6CA451}" srcOrd="0" destOrd="0" presId="urn:microsoft.com/office/officeart/2005/8/layout/process4"/>
    <dgm:cxn modelId="{578A330E-A4E6-406B-A3F6-74F27B23B6C0}" type="presOf" srcId="{090A5732-409F-4F42-87DE-416C776660AF}" destId="{BD49EC52-9778-4A68-BD58-4D152050D1F3}" srcOrd="0" destOrd="0" presId="urn:microsoft.com/office/officeart/2005/8/layout/process4"/>
    <dgm:cxn modelId="{566EA00F-AE36-4742-A4FC-1FC4FB14968D}" type="presOf" srcId="{E21F266B-57EB-4919-936E-24E4D805E7DC}" destId="{7EF30914-4D26-41D7-B0CC-CB5845D17B49}" srcOrd="0" destOrd="0" presId="urn:microsoft.com/office/officeart/2005/8/layout/process4"/>
    <dgm:cxn modelId="{98F50A20-6714-4D75-983B-23324010F053}" type="presOf" srcId="{1E2AEB92-25C5-44AF-94B8-038975F612C7}" destId="{34684EC5-4F74-42E7-8858-CCFD3D2203B8}" srcOrd="0" destOrd="0" presId="urn:microsoft.com/office/officeart/2005/8/layout/process4"/>
    <dgm:cxn modelId="{4247B827-90C2-454B-B31B-2DC9EE7093E7}" srcId="{090A5732-409F-4F42-87DE-416C776660AF}" destId="{E2AB09AC-3E26-40C2-AEDE-53D165C952C8}" srcOrd="0" destOrd="0" parTransId="{10F85C63-3DD0-41D4-8592-320D6C69BB7C}" sibTransId="{1659A87F-456E-4FFE-9C20-808ED6546794}"/>
    <dgm:cxn modelId="{7258BE3E-A04E-401A-A737-CF22FE3B3B39}" type="presOf" srcId="{A7AFDB9C-64F2-4166-B858-2F8B1C3B9C4C}" destId="{FD025391-4010-422C-846B-F88A33344B1A}" srcOrd="0" destOrd="0" presId="urn:microsoft.com/office/officeart/2005/8/layout/process4"/>
    <dgm:cxn modelId="{80451E43-2718-4EE3-B35D-238B5911CD0E}" srcId="{090A5732-409F-4F42-87DE-416C776660AF}" destId="{1E2AEB92-25C5-44AF-94B8-038975F612C7}" srcOrd="1" destOrd="0" parTransId="{004C6732-D836-4C44-84B7-AC8CB68017E2}" sibTransId="{AC53CB06-581C-462E-838C-08F4E711A930}"/>
    <dgm:cxn modelId="{8D7C0B6D-3F2B-489E-816D-0D12C6CBDCC1}" srcId="{090A5732-409F-4F42-87DE-416C776660AF}" destId="{E21F266B-57EB-4919-936E-24E4D805E7DC}" srcOrd="2" destOrd="0" parTransId="{EEFC8595-4E1E-4619-9824-19AB01CEA155}" sibTransId="{2C3BEAFE-E3F0-41D6-84A5-C0C74CB132E1}"/>
    <dgm:cxn modelId="{7299D852-966E-40DF-930D-04F53ADD84E0}" srcId="{E2AB09AC-3E26-40C2-AEDE-53D165C952C8}" destId="{7B535C57-DD4B-4366-884C-588BAF8C780B}" srcOrd="3" destOrd="0" parTransId="{ED811AC0-61F5-487A-BF16-6F471CCE38DB}" sibTransId="{231BCCED-5E2D-49EB-951E-5E9BDB6F4395}"/>
    <dgm:cxn modelId="{CB5CAA8C-5D6A-48FB-8D30-C388364BBDAF}" type="presOf" srcId="{383AA5D5-1322-43AD-B81B-D932A9942D47}" destId="{C6EFF557-D5D6-4A1F-9B74-2E14269E7FBC}" srcOrd="0" destOrd="0" presId="urn:microsoft.com/office/officeart/2005/8/layout/process4"/>
    <dgm:cxn modelId="{C47BDC96-ABB5-46CE-8D73-4A98B8D820F2}" srcId="{E2AB09AC-3E26-40C2-AEDE-53D165C952C8}" destId="{A7AFDB9C-64F2-4166-B858-2F8B1C3B9C4C}" srcOrd="0" destOrd="0" parTransId="{960D51CC-2030-48F7-B303-867A86192E12}" sibTransId="{5B67FCC3-04B3-43E6-9E99-923F4393C0DB}"/>
    <dgm:cxn modelId="{8E1218C1-96B3-478C-9446-D6B7FB3638F0}" type="presOf" srcId="{A4A459A0-2156-48E1-9DDF-A66741A3AE67}" destId="{8BEFF6EF-30D4-450E-B387-21A767FF6427}" srcOrd="0" destOrd="0" presId="urn:microsoft.com/office/officeart/2005/8/layout/process4"/>
    <dgm:cxn modelId="{DFC0AACA-CBCB-43FF-9CEB-3AA8881D399B}" type="presOf" srcId="{E2AB09AC-3E26-40C2-AEDE-53D165C952C8}" destId="{F39D9E6E-8A9B-4DFA-9C5B-227E32B0D8D5}" srcOrd="1" destOrd="0" presId="urn:microsoft.com/office/officeart/2005/8/layout/process4"/>
    <dgm:cxn modelId="{E9BB88D1-D3D3-4F6A-8B32-0909CDBD84B8}" srcId="{E2AB09AC-3E26-40C2-AEDE-53D165C952C8}" destId="{383AA5D5-1322-43AD-B81B-D932A9942D47}" srcOrd="1" destOrd="0" parTransId="{27A7EA78-C4C0-4571-93B1-82A5677BCBE3}" sibTransId="{1E4407A1-AC31-42AD-B027-FF6D97CDE6D9}"/>
    <dgm:cxn modelId="{EA27AFFA-FE32-4BA5-8E1E-48A01635ABCD}" srcId="{E2AB09AC-3E26-40C2-AEDE-53D165C952C8}" destId="{A4A459A0-2156-48E1-9DDF-A66741A3AE67}" srcOrd="2" destOrd="0" parTransId="{D4F453AE-28D8-45F1-AB7B-B42C173D58A9}" sibTransId="{B412D8AA-064D-4D16-A5AC-409369230C21}"/>
    <dgm:cxn modelId="{60650AFB-D7EF-4674-81B4-4A4FBAEB76AB}" type="presOf" srcId="{E2AB09AC-3E26-40C2-AEDE-53D165C952C8}" destId="{E1C84651-27AD-4426-A562-4AF4E97FEAAB}" srcOrd="0" destOrd="0" presId="urn:microsoft.com/office/officeart/2005/8/layout/process4"/>
    <dgm:cxn modelId="{1F77CEC5-27B9-4944-BC84-94AD048E25CB}" type="presParOf" srcId="{BD49EC52-9778-4A68-BD58-4D152050D1F3}" destId="{14C62BFF-CD2A-47A5-8FC0-18E496D0668C}" srcOrd="0" destOrd="0" presId="urn:microsoft.com/office/officeart/2005/8/layout/process4"/>
    <dgm:cxn modelId="{DCCB0718-FAA4-40A1-9896-F59023ECE43C}" type="presParOf" srcId="{14C62BFF-CD2A-47A5-8FC0-18E496D0668C}" destId="{7EF30914-4D26-41D7-B0CC-CB5845D17B49}" srcOrd="0" destOrd="0" presId="urn:microsoft.com/office/officeart/2005/8/layout/process4"/>
    <dgm:cxn modelId="{708158B9-92DC-4E83-89F5-5408157936F1}" type="presParOf" srcId="{BD49EC52-9778-4A68-BD58-4D152050D1F3}" destId="{024A592F-C78E-4EC4-AC60-A2C4E871BAA4}" srcOrd="1" destOrd="0" presId="urn:microsoft.com/office/officeart/2005/8/layout/process4"/>
    <dgm:cxn modelId="{5E247052-63A3-4C0C-8A0D-31C46B9DBD25}" type="presParOf" srcId="{BD49EC52-9778-4A68-BD58-4D152050D1F3}" destId="{59F0AE32-738B-443C-AD99-E01B56D3EC16}" srcOrd="2" destOrd="0" presId="urn:microsoft.com/office/officeart/2005/8/layout/process4"/>
    <dgm:cxn modelId="{6F4BDE6A-AD94-4C59-9E72-C722F5FA6B47}" type="presParOf" srcId="{59F0AE32-738B-443C-AD99-E01B56D3EC16}" destId="{34684EC5-4F74-42E7-8858-CCFD3D2203B8}" srcOrd="0" destOrd="0" presId="urn:microsoft.com/office/officeart/2005/8/layout/process4"/>
    <dgm:cxn modelId="{3ABDAE64-C0EF-4C1F-BC0A-3273F87EEA28}" type="presParOf" srcId="{BD49EC52-9778-4A68-BD58-4D152050D1F3}" destId="{2FFF8B83-374E-4627-92E5-2C454F917993}" srcOrd="3" destOrd="0" presId="urn:microsoft.com/office/officeart/2005/8/layout/process4"/>
    <dgm:cxn modelId="{54288F58-9EB0-4646-888C-29F2208B1468}" type="presParOf" srcId="{BD49EC52-9778-4A68-BD58-4D152050D1F3}" destId="{BAAC8875-B71A-41D1-9136-775874E971E0}" srcOrd="4" destOrd="0" presId="urn:microsoft.com/office/officeart/2005/8/layout/process4"/>
    <dgm:cxn modelId="{D51F29CD-74FE-4483-AF60-24A668EA0861}" type="presParOf" srcId="{BAAC8875-B71A-41D1-9136-775874E971E0}" destId="{E1C84651-27AD-4426-A562-4AF4E97FEAAB}" srcOrd="0" destOrd="0" presId="urn:microsoft.com/office/officeart/2005/8/layout/process4"/>
    <dgm:cxn modelId="{A4DD36E7-D6D9-41A7-ACD9-C528C3AA47C4}" type="presParOf" srcId="{BAAC8875-B71A-41D1-9136-775874E971E0}" destId="{F39D9E6E-8A9B-4DFA-9C5B-227E32B0D8D5}" srcOrd="1" destOrd="0" presId="urn:microsoft.com/office/officeart/2005/8/layout/process4"/>
    <dgm:cxn modelId="{D0BEE5E5-5816-49E0-BA71-0ECACC576AB0}" type="presParOf" srcId="{BAAC8875-B71A-41D1-9136-775874E971E0}" destId="{351CC4F8-04E7-432B-BF14-AB518C79AD73}" srcOrd="2" destOrd="0" presId="urn:microsoft.com/office/officeart/2005/8/layout/process4"/>
    <dgm:cxn modelId="{EA92A770-0817-4FF8-A827-79E465363633}" type="presParOf" srcId="{351CC4F8-04E7-432B-BF14-AB518C79AD73}" destId="{FD025391-4010-422C-846B-F88A33344B1A}" srcOrd="0" destOrd="0" presId="urn:microsoft.com/office/officeart/2005/8/layout/process4"/>
    <dgm:cxn modelId="{97E575DE-0D03-471F-B70B-D0B2AFACF3F6}" type="presParOf" srcId="{351CC4F8-04E7-432B-BF14-AB518C79AD73}" destId="{C6EFF557-D5D6-4A1F-9B74-2E14269E7FBC}" srcOrd="1" destOrd="0" presId="urn:microsoft.com/office/officeart/2005/8/layout/process4"/>
    <dgm:cxn modelId="{D96C5366-CC7E-410A-A5E8-F1194A0DE6CF}" type="presParOf" srcId="{351CC4F8-04E7-432B-BF14-AB518C79AD73}" destId="{8BEFF6EF-30D4-450E-B387-21A767FF6427}" srcOrd="2" destOrd="0" presId="urn:microsoft.com/office/officeart/2005/8/layout/process4"/>
    <dgm:cxn modelId="{1B7A0E19-B876-4DD7-AF77-1363AB08079F}" type="presParOf" srcId="{351CC4F8-04E7-432B-BF14-AB518C79AD73}" destId="{D9CBD756-CBE0-4E77-B3BF-520D6A6CA451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85F492-7B6B-4810-AB1D-8045715A4FE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371F8B-358F-4F31-8282-26AE5CD5303C}">
      <dgm:prSet/>
      <dgm:spPr/>
      <dgm:t>
        <a:bodyPr/>
        <a:lstStyle/>
        <a:p>
          <a:r>
            <a:rPr lang="en-AU" dirty="0"/>
            <a:t>Information is any form of communication that provides understandable and useful knowledge to the person receiving it.</a:t>
          </a:r>
          <a:endParaRPr lang="en-US" dirty="0"/>
        </a:p>
      </dgm:t>
    </dgm:pt>
    <dgm:pt modelId="{BA141238-FE7D-470E-9F7D-881FF906428B}" type="parTrans" cxnId="{C4D831EA-8E4D-4BF8-87B5-1057247D0F1A}">
      <dgm:prSet/>
      <dgm:spPr/>
      <dgm:t>
        <a:bodyPr/>
        <a:lstStyle/>
        <a:p>
          <a:endParaRPr lang="en-US"/>
        </a:p>
      </dgm:t>
    </dgm:pt>
    <dgm:pt modelId="{7556A465-A207-48C6-B007-EC818C4B6E33}" type="sibTrans" cxnId="{C4D831EA-8E4D-4BF8-87B5-1057247D0F1A}">
      <dgm:prSet/>
      <dgm:spPr/>
      <dgm:t>
        <a:bodyPr/>
        <a:lstStyle/>
        <a:p>
          <a:endParaRPr lang="en-US"/>
        </a:p>
      </dgm:t>
    </dgm:pt>
    <dgm:pt modelId="{AE4B3B75-F237-4F95-83B3-257DCF78F93D}">
      <dgm:prSet/>
      <dgm:spPr/>
      <dgm:t>
        <a:bodyPr/>
        <a:lstStyle/>
        <a:p>
          <a:r>
            <a:rPr lang="en-AU" dirty="0"/>
            <a:t>Behind the communication there is usually data which has been presented in a way which is (intended to be) meaningful to the beholder. 		</a:t>
          </a:r>
          <a:endParaRPr lang="en-US" dirty="0"/>
        </a:p>
      </dgm:t>
    </dgm:pt>
    <dgm:pt modelId="{7D3DCFCA-B1C6-4046-8146-72EF6C7F55FC}" type="parTrans" cxnId="{593AC000-49A8-4C1C-8DBF-B1557218A547}">
      <dgm:prSet/>
      <dgm:spPr/>
      <dgm:t>
        <a:bodyPr/>
        <a:lstStyle/>
        <a:p>
          <a:endParaRPr lang="en-US"/>
        </a:p>
      </dgm:t>
    </dgm:pt>
    <dgm:pt modelId="{2C275060-E876-42D7-BA56-FA9132A53096}" type="sibTrans" cxnId="{593AC000-49A8-4C1C-8DBF-B1557218A547}">
      <dgm:prSet/>
      <dgm:spPr/>
      <dgm:t>
        <a:bodyPr/>
        <a:lstStyle/>
        <a:p>
          <a:endParaRPr lang="en-US"/>
        </a:p>
      </dgm:t>
    </dgm:pt>
    <dgm:pt modelId="{9BCC0768-1C90-48E3-BCE2-3442FDC42AD6}" type="pres">
      <dgm:prSet presAssocID="{8F85F492-7B6B-4810-AB1D-8045715A4FE0}" presName="diagram" presStyleCnt="0">
        <dgm:presLayoutVars>
          <dgm:dir/>
          <dgm:resizeHandles val="exact"/>
        </dgm:presLayoutVars>
      </dgm:prSet>
      <dgm:spPr/>
    </dgm:pt>
    <dgm:pt modelId="{45A2D9F8-E0C6-4095-B61F-76111DC39D4F}" type="pres">
      <dgm:prSet presAssocID="{33371F8B-358F-4F31-8282-26AE5CD5303C}" presName="node" presStyleLbl="node1" presStyleIdx="0" presStyleCnt="2">
        <dgm:presLayoutVars>
          <dgm:bulletEnabled val="1"/>
        </dgm:presLayoutVars>
      </dgm:prSet>
      <dgm:spPr/>
    </dgm:pt>
    <dgm:pt modelId="{029BF7C1-C77E-42D6-B9F1-6EF4EA9A0FED}" type="pres">
      <dgm:prSet presAssocID="{7556A465-A207-48C6-B007-EC818C4B6E33}" presName="sibTrans" presStyleCnt="0"/>
      <dgm:spPr/>
    </dgm:pt>
    <dgm:pt modelId="{4DABD5BD-845C-4EAF-991C-44A36F27992E}" type="pres">
      <dgm:prSet presAssocID="{AE4B3B75-F237-4F95-83B3-257DCF78F93D}" presName="node" presStyleLbl="node1" presStyleIdx="1" presStyleCnt="2">
        <dgm:presLayoutVars>
          <dgm:bulletEnabled val="1"/>
        </dgm:presLayoutVars>
      </dgm:prSet>
      <dgm:spPr/>
    </dgm:pt>
  </dgm:ptLst>
  <dgm:cxnLst>
    <dgm:cxn modelId="{593AC000-49A8-4C1C-8DBF-B1557218A547}" srcId="{8F85F492-7B6B-4810-AB1D-8045715A4FE0}" destId="{AE4B3B75-F237-4F95-83B3-257DCF78F93D}" srcOrd="1" destOrd="0" parTransId="{7D3DCFCA-B1C6-4046-8146-72EF6C7F55FC}" sibTransId="{2C275060-E876-42D7-BA56-FA9132A53096}"/>
    <dgm:cxn modelId="{46A8623F-26D6-4A0F-884C-CCD8BD84F885}" type="presOf" srcId="{33371F8B-358F-4F31-8282-26AE5CD5303C}" destId="{45A2D9F8-E0C6-4095-B61F-76111DC39D4F}" srcOrd="0" destOrd="0" presId="urn:microsoft.com/office/officeart/2005/8/layout/default"/>
    <dgm:cxn modelId="{04E653BA-6DEB-4200-BB0F-91A8E9760422}" type="presOf" srcId="{AE4B3B75-F237-4F95-83B3-257DCF78F93D}" destId="{4DABD5BD-845C-4EAF-991C-44A36F27992E}" srcOrd="0" destOrd="0" presId="urn:microsoft.com/office/officeart/2005/8/layout/default"/>
    <dgm:cxn modelId="{45FF0ED3-546E-42B0-8FDF-06013DD1A031}" type="presOf" srcId="{8F85F492-7B6B-4810-AB1D-8045715A4FE0}" destId="{9BCC0768-1C90-48E3-BCE2-3442FDC42AD6}" srcOrd="0" destOrd="0" presId="urn:microsoft.com/office/officeart/2005/8/layout/default"/>
    <dgm:cxn modelId="{C4D831EA-8E4D-4BF8-87B5-1057247D0F1A}" srcId="{8F85F492-7B6B-4810-AB1D-8045715A4FE0}" destId="{33371F8B-358F-4F31-8282-26AE5CD5303C}" srcOrd="0" destOrd="0" parTransId="{BA141238-FE7D-470E-9F7D-881FF906428B}" sibTransId="{7556A465-A207-48C6-B007-EC818C4B6E33}"/>
    <dgm:cxn modelId="{A8BF9B4B-330E-42B8-A841-CA61C1F5ED9A}" type="presParOf" srcId="{9BCC0768-1C90-48E3-BCE2-3442FDC42AD6}" destId="{45A2D9F8-E0C6-4095-B61F-76111DC39D4F}" srcOrd="0" destOrd="0" presId="urn:microsoft.com/office/officeart/2005/8/layout/default"/>
    <dgm:cxn modelId="{AFD45B67-6190-4E9A-BBA1-9D77988BF947}" type="presParOf" srcId="{9BCC0768-1C90-48E3-BCE2-3442FDC42AD6}" destId="{029BF7C1-C77E-42D6-B9F1-6EF4EA9A0FED}" srcOrd="1" destOrd="0" presId="urn:microsoft.com/office/officeart/2005/8/layout/default"/>
    <dgm:cxn modelId="{A39AD479-DC9A-4294-9AA4-91BC0411F086}" type="presParOf" srcId="{9BCC0768-1C90-48E3-BCE2-3442FDC42AD6}" destId="{4DABD5BD-845C-4EAF-991C-44A36F27992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22B148-618D-49CD-88A0-AA471C575E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05E1CB-FC6B-4C08-AA6A-2C859D899781}">
      <dgm:prSet/>
      <dgm:spPr/>
      <dgm:t>
        <a:bodyPr/>
        <a:lstStyle/>
        <a:p>
          <a:r>
            <a:rPr lang="en-US"/>
            <a:t>Software</a:t>
          </a:r>
        </a:p>
      </dgm:t>
    </dgm:pt>
    <dgm:pt modelId="{2B66882E-3478-4EFE-B9F8-8155D5D610E6}" type="parTrans" cxnId="{1561088E-E365-4E6B-BD97-DCE894BA2FB0}">
      <dgm:prSet/>
      <dgm:spPr/>
      <dgm:t>
        <a:bodyPr/>
        <a:lstStyle/>
        <a:p>
          <a:endParaRPr lang="en-US"/>
        </a:p>
      </dgm:t>
    </dgm:pt>
    <dgm:pt modelId="{37F48B98-F924-4518-9109-18903110971D}" type="sibTrans" cxnId="{1561088E-E365-4E6B-BD97-DCE894BA2FB0}">
      <dgm:prSet/>
      <dgm:spPr/>
      <dgm:t>
        <a:bodyPr/>
        <a:lstStyle/>
        <a:p>
          <a:endParaRPr lang="en-US"/>
        </a:p>
      </dgm:t>
    </dgm:pt>
    <dgm:pt modelId="{4ADE4734-C078-4F7B-B4AD-3E82835F139A}">
      <dgm:prSet/>
      <dgm:spPr/>
      <dgm:t>
        <a:bodyPr/>
        <a:lstStyle/>
        <a:p>
          <a:r>
            <a:rPr lang="en-US"/>
            <a:t>Hardware</a:t>
          </a:r>
        </a:p>
      </dgm:t>
    </dgm:pt>
    <dgm:pt modelId="{4CC47E93-FF6E-4B8F-AA30-F27E39B28786}" type="parTrans" cxnId="{73E0FE57-2A34-41D3-8388-5500F94754F1}">
      <dgm:prSet/>
      <dgm:spPr/>
      <dgm:t>
        <a:bodyPr/>
        <a:lstStyle/>
        <a:p>
          <a:endParaRPr lang="en-US"/>
        </a:p>
      </dgm:t>
    </dgm:pt>
    <dgm:pt modelId="{FD92CFB3-A30C-48AD-B18F-B277FBA67F15}" type="sibTrans" cxnId="{73E0FE57-2A34-41D3-8388-5500F94754F1}">
      <dgm:prSet/>
      <dgm:spPr/>
      <dgm:t>
        <a:bodyPr/>
        <a:lstStyle/>
        <a:p>
          <a:endParaRPr lang="en-US"/>
        </a:p>
      </dgm:t>
    </dgm:pt>
    <dgm:pt modelId="{88D0D45E-A042-4782-8BBD-02C5B2158703}">
      <dgm:prSet/>
      <dgm:spPr/>
      <dgm:t>
        <a:bodyPr/>
        <a:lstStyle/>
        <a:p>
          <a:r>
            <a:rPr lang="en-US"/>
            <a:t>People</a:t>
          </a:r>
        </a:p>
      </dgm:t>
    </dgm:pt>
    <dgm:pt modelId="{89D6C011-B410-4BB2-AB09-69D73D841CAD}" type="parTrans" cxnId="{817D0F64-80B3-44FB-92E3-A43CC7E73EF7}">
      <dgm:prSet/>
      <dgm:spPr/>
      <dgm:t>
        <a:bodyPr/>
        <a:lstStyle/>
        <a:p>
          <a:endParaRPr lang="en-US"/>
        </a:p>
      </dgm:t>
    </dgm:pt>
    <dgm:pt modelId="{F9E3FA67-58D2-4813-8D0A-90A33DE57C39}" type="sibTrans" cxnId="{817D0F64-80B3-44FB-92E3-A43CC7E73EF7}">
      <dgm:prSet/>
      <dgm:spPr/>
      <dgm:t>
        <a:bodyPr/>
        <a:lstStyle/>
        <a:p>
          <a:endParaRPr lang="en-US"/>
        </a:p>
      </dgm:t>
    </dgm:pt>
    <dgm:pt modelId="{0A83629E-300F-4861-83EA-E16B883B6298}">
      <dgm:prSet/>
      <dgm:spPr/>
      <dgm:t>
        <a:bodyPr/>
        <a:lstStyle/>
        <a:p>
          <a:r>
            <a:rPr lang="en-US"/>
            <a:t>Procedures/rules</a:t>
          </a:r>
        </a:p>
      </dgm:t>
    </dgm:pt>
    <dgm:pt modelId="{BBBB95A9-1FDE-4ECA-A015-829AEE2D8838}" type="parTrans" cxnId="{93787CE4-39D6-4A72-B6E4-3D27AAF2AA3D}">
      <dgm:prSet/>
      <dgm:spPr/>
      <dgm:t>
        <a:bodyPr/>
        <a:lstStyle/>
        <a:p>
          <a:endParaRPr lang="en-US"/>
        </a:p>
      </dgm:t>
    </dgm:pt>
    <dgm:pt modelId="{FBBB5FE7-15D8-4D79-BA2F-B501CFC9F470}" type="sibTrans" cxnId="{93787CE4-39D6-4A72-B6E4-3D27AAF2AA3D}">
      <dgm:prSet/>
      <dgm:spPr/>
      <dgm:t>
        <a:bodyPr/>
        <a:lstStyle/>
        <a:p>
          <a:endParaRPr lang="en-US"/>
        </a:p>
      </dgm:t>
    </dgm:pt>
    <dgm:pt modelId="{4C1F6424-9EF6-4D5C-9A95-81A0682B7D8F}">
      <dgm:prSet/>
      <dgm:spPr/>
      <dgm:t>
        <a:bodyPr/>
        <a:lstStyle/>
        <a:p>
          <a:r>
            <a:rPr lang="en-US"/>
            <a:t>Database</a:t>
          </a:r>
        </a:p>
      </dgm:t>
    </dgm:pt>
    <dgm:pt modelId="{AB793122-5062-4660-B332-36FC89F81A56}" type="parTrans" cxnId="{47CCC7C9-FD94-4BEA-BA95-EDAA18AA342A}">
      <dgm:prSet/>
      <dgm:spPr/>
      <dgm:t>
        <a:bodyPr/>
        <a:lstStyle/>
        <a:p>
          <a:endParaRPr lang="en-US"/>
        </a:p>
      </dgm:t>
    </dgm:pt>
    <dgm:pt modelId="{8537B845-BFF3-4E11-9C92-D96BCEF0F2A7}" type="sibTrans" cxnId="{47CCC7C9-FD94-4BEA-BA95-EDAA18AA342A}">
      <dgm:prSet/>
      <dgm:spPr/>
      <dgm:t>
        <a:bodyPr/>
        <a:lstStyle/>
        <a:p>
          <a:endParaRPr lang="en-US"/>
        </a:p>
      </dgm:t>
    </dgm:pt>
    <dgm:pt modelId="{06F27514-4249-4FE3-A904-FC464E2DE82B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8D3B04B6-8066-4805-8421-1830BFF60943}" type="parTrans" cxnId="{18CCEF2B-DB12-4C07-94DC-7F6D48EA91B9}">
      <dgm:prSet/>
      <dgm:spPr/>
      <dgm:t>
        <a:bodyPr/>
        <a:lstStyle/>
        <a:p>
          <a:endParaRPr lang="en-US"/>
        </a:p>
      </dgm:t>
    </dgm:pt>
    <dgm:pt modelId="{9016E6E2-2F77-462C-B9D7-E4838EF6A41C}" type="sibTrans" cxnId="{18CCEF2B-DB12-4C07-94DC-7F6D48EA91B9}">
      <dgm:prSet/>
      <dgm:spPr/>
      <dgm:t>
        <a:bodyPr/>
        <a:lstStyle/>
        <a:p>
          <a:endParaRPr lang="en-US"/>
        </a:p>
      </dgm:t>
    </dgm:pt>
    <dgm:pt modelId="{3D4C433F-0313-43A3-9DF3-D45CD74A31BC}" type="pres">
      <dgm:prSet presAssocID="{D422B148-618D-49CD-88A0-AA471C575E9C}" presName="linear" presStyleCnt="0">
        <dgm:presLayoutVars>
          <dgm:animLvl val="lvl"/>
          <dgm:resizeHandles val="exact"/>
        </dgm:presLayoutVars>
      </dgm:prSet>
      <dgm:spPr/>
    </dgm:pt>
    <dgm:pt modelId="{8CC8B87C-9F1D-48CA-924C-7BA14C407C9C}" type="pres">
      <dgm:prSet presAssocID="{BA05E1CB-FC6B-4C08-AA6A-2C859D89978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7EFE472-2F5E-490D-AA55-E5988DEE4B76}" type="pres">
      <dgm:prSet presAssocID="{37F48B98-F924-4518-9109-18903110971D}" presName="spacer" presStyleCnt="0"/>
      <dgm:spPr/>
    </dgm:pt>
    <dgm:pt modelId="{64793268-BE11-487C-9779-BD2C35C7F74F}" type="pres">
      <dgm:prSet presAssocID="{4ADE4734-C078-4F7B-B4AD-3E82835F139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69FCF86-7D97-4E43-A8ED-85C3D879748C}" type="pres">
      <dgm:prSet presAssocID="{FD92CFB3-A30C-48AD-B18F-B277FBA67F15}" presName="spacer" presStyleCnt="0"/>
      <dgm:spPr/>
    </dgm:pt>
    <dgm:pt modelId="{C5749599-818D-43A5-8288-5473FF978426}" type="pres">
      <dgm:prSet presAssocID="{88D0D45E-A042-4782-8BBD-02C5B21587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015AE83-4E2E-4310-9A3D-4FFEB9BDA5FC}" type="pres">
      <dgm:prSet presAssocID="{F9E3FA67-58D2-4813-8D0A-90A33DE57C39}" presName="spacer" presStyleCnt="0"/>
      <dgm:spPr/>
    </dgm:pt>
    <dgm:pt modelId="{C2641C76-33FB-4BDA-8A2B-4C862835310B}" type="pres">
      <dgm:prSet presAssocID="{0A83629E-300F-4861-83EA-E16B883B629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AEA98E2-1641-450A-A633-BB13BCB29E11}" type="pres">
      <dgm:prSet presAssocID="{FBBB5FE7-15D8-4D79-BA2F-B501CFC9F470}" presName="spacer" presStyleCnt="0"/>
      <dgm:spPr/>
    </dgm:pt>
    <dgm:pt modelId="{4B3BC6CB-F20C-4883-83DF-9AB3B4AE3B11}" type="pres">
      <dgm:prSet presAssocID="{4C1F6424-9EF6-4D5C-9A95-81A0682B7D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1F2B99D-4503-420C-AA05-EFBB4EEFF593}" type="pres">
      <dgm:prSet presAssocID="{8537B845-BFF3-4E11-9C92-D96BCEF0F2A7}" presName="spacer" presStyleCnt="0"/>
      <dgm:spPr/>
    </dgm:pt>
    <dgm:pt modelId="{DA380D8C-6C34-4D2F-AE96-579A99160D59}" type="pres">
      <dgm:prSet presAssocID="{06F27514-4249-4FE3-A904-FC464E2DE82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8362E15-42B1-4B17-AE25-F5B03DF67A99}" type="presOf" srcId="{4C1F6424-9EF6-4D5C-9A95-81A0682B7D8F}" destId="{4B3BC6CB-F20C-4883-83DF-9AB3B4AE3B11}" srcOrd="0" destOrd="0" presId="urn:microsoft.com/office/officeart/2005/8/layout/vList2"/>
    <dgm:cxn modelId="{603E7517-C0D6-4C29-995C-699300B318A1}" type="presOf" srcId="{4ADE4734-C078-4F7B-B4AD-3E82835F139A}" destId="{64793268-BE11-487C-9779-BD2C35C7F74F}" srcOrd="0" destOrd="0" presId="urn:microsoft.com/office/officeart/2005/8/layout/vList2"/>
    <dgm:cxn modelId="{18CCEF2B-DB12-4C07-94DC-7F6D48EA91B9}" srcId="{D422B148-618D-49CD-88A0-AA471C575E9C}" destId="{06F27514-4249-4FE3-A904-FC464E2DE82B}" srcOrd="5" destOrd="0" parTransId="{8D3B04B6-8066-4805-8421-1830BFF60943}" sibTransId="{9016E6E2-2F77-462C-B9D7-E4838EF6A41C}"/>
    <dgm:cxn modelId="{773B1E32-3889-49CE-854C-ED1ECB0AB669}" type="presOf" srcId="{06F27514-4249-4FE3-A904-FC464E2DE82B}" destId="{DA380D8C-6C34-4D2F-AE96-579A99160D59}" srcOrd="0" destOrd="0" presId="urn:microsoft.com/office/officeart/2005/8/layout/vList2"/>
    <dgm:cxn modelId="{817D0F64-80B3-44FB-92E3-A43CC7E73EF7}" srcId="{D422B148-618D-49CD-88A0-AA471C575E9C}" destId="{88D0D45E-A042-4782-8BBD-02C5B2158703}" srcOrd="2" destOrd="0" parTransId="{89D6C011-B410-4BB2-AB09-69D73D841CAD}" sibTransId="{F9E3FA67-58D2-4813-8D0A-90A33DE57C39}"/>
    <dgm:cxn modelId="{80F25F53-37E5-416D-A694-2C87EF63FEF5}" type="presOf" srcId="{88D0D45E-A042-4782-8BBD-02C5B2158703}" destId="{C5749599-818D-43A5-8288-5473FF978426}" srcOrd="0" destOrd="0" presId="urn:microsoft.com/office/officeart/2005/8/layout/vList2"/>
    <dgm:cxn modelId="{73E0FE57-2A34-41D3-8388-5500F94754F1}" srcId="{D422B148-618D-49CD-88A0-AA471C575E9C}" destId="{4ADE4734-C078-4F7B-B4AD-3E82835F139A}" srcOrd="1" destOrd="0" parTransId="{4CC47E93-FF6E-4B8F-AA30-F27E39B28786}" sibTransId="{FD92CFB3-A30C-48AD-B18F-B277FBA67F15}"/>
    <dgm:cxn modelId="{1561088E-E365-4E6B-BD97-DCE894BA2FB0}" srcId="{D422B148-618D-49CD-88A0-AA471C575E9C}" destId="{BA05E1CB-FC6B-4C08-AA6A-2C859D899781}" srcOrd="0" destOrd="0" parTransId="{2B66882E-3478-4EFE-B9F8-8155D5D610E6}" sibTransId="{37F48B98-F924-4518-9109-18903110971D}"/>
    <dgm:cxn modelId="{CA3CDE8E-E2F3-42C5-82CA-8B7DCF9B6FB0}" type="presOf" srcId="{D422B148-618D-49CD-88A0-AA471C575E9C}" destId="{3D4C433F-0313-43A3-9DF3-D45CD74A31BC}" srcOrd="0" destOrd="0" presId="urn:microsoft.com/office/officeart/2005/8/layout/vList2"/>
    <dgm:cxn modelId="{E4951F99-C691-429D-A713-2567A655CD90}" type="presOf" srcId="{0A83629E-300F-4861-83EA-E16B883B6298}" destId="{C2641C76-33FB-4BDA-8A2B-4C862835310B}" srcOrd="0" destOrd="0" presId="urn:microsoft.com/office/officeart/2005/8/layout/vList2"/>
    <dgm:cxn modelId="{D536C8A6-3AB0-4E9D-B9CE-FDBF2B7E3B7A}" type="presOf" srcId="{BA05E1CB-FC6B-4C08-AA6A-2C859D899781}" destId="{8CC8B87C-9F1D-48CA-924C-7BA14C407C9C}" srcOrd="0" destOrd="0" presId="urn:microsoft.com/office/officeart/2005/8/layout/vList2"/>
    <dgm:cxn modelId="{47CCC7C9-FD94-4BEA-BA95-EDAA18AA342A}" srcId="{D422B148-618D-49CD-88A0-AA471C575E9C}" destId="{4C1F6424-9EF6-4D5C-9A95-81A0682B7D8F}" srcOrd="4" destOrd="0" parTransId="{AB793122-5062-4660-B332-36FC89F81A56}" sibTransId="{8537B845-BFF3-4E11-9C92-D96BCEF0F2A7}"/>
    <dgm:cxn modelId="{93787CE4-39D6-4A72-B6E4-3D27AAF2AA3D}" srcId="{D422B148-618D-49CD-88A0-AA471C575E9C}" destId="{0A83629E-300F-4861-83EA-E16B883B6298}" srcOrd="3" destOrd="0" parTransId="{BBBB95A9-1FDE-4ECA-A015-829AEE2D8838}" sibTransId="{FBBB5FE7-15D8-4D79-BA2F-B501CFC9F470}"/>
    <dgm:cxn modelId="{A180682E-6730-43BD-9B40-18976E70003A}" type="presParOf" srcId="{3D4C433F-0313-43A3-9DF3-D45CD74A31BC}" destId="{8CC8B87C-9F1D-48CA-924C-7BA14C407C9C}" srcOrd="0" destOrd="0" presId="urn:microsoft.com/office/officeart/2005/8/layout/vList2"/>
    <dgm:cxn modelId="{B46CD6CF-B6E6-419C-80BF-7CC358A8A247}" type="presParOf" srcId="{3D4C433F-0313-43A3-9DF3-D45CD74A31BC}" destId="{B7EFE472-2F5E-490D-AA55-E5988DEE4B76}" srcOrd="1" destOrd="0" presId="urn:microsoft.com/office/officeart/2005/8/layout/vList2"/>
    <dgm:cxn modelId="{8B6A1432-24CA-4A3E-B457-88EB30871E48}" type="presParOf" srcId="{3D4C433F-0313-43A3-9DF3-D45CD74A31BC}" destId="{64793268-BE11-487C-9779-BD2C35C7F74F}" srcOrd="2" destOrd="0" presId="urn:microsoft.com/office/officeart/2005/8/layout/vList2"/>
    <dgm:cxn modelId="{2684D227-1BF3-4F04-B3F2-3E1B2DD0F503}" type="presParOf" srcId="{3D4C433F-0313-43A3-9DF3-D45CD74A31BC}" destId="{669FCF86-7D97-4E43-A8ED-85C3D879748C}" srcOrd="3" destOrd="0" presId="urn:microsoft.com/office/officeart/2005/8/layout/vList2"/>
    <dgm:cxn modelId="{81B62974-6616-44D3-8B98-908429F3D5B2}" type="presParOf" srcId="{3D4C433F-0313-43A3-9DF3-D45CD74A31BC}" destId="{C5749599-818D-43A5-8288-5473FF978426}" srcOrd="4" destOrd="0" presId="urn:microsoft.com/office/officeart/2005/8/layout/vList2"/>
    <dgm:cxn modelId="{FE781493-9892-4578-86A1-5D1787ACFC26}" type="presParOf" srcId="{3D4C433F-0313-43A3-9DF3-D45CD74A31BC}" destId="{E015AE83-4E2E-4310-9A3D-4FFEB9BDA5FC}" srcOrd="5" destOrd="0" presId="urn:microsoft.com/office/officeart/2005/8/layout/vList2"/>
    <dgm:cxn modelId="{535F881B-C214-4DBF-923A-E8337567AA30}" type="presParOf" srcId="{3D4C433F-0313-43A3-9DF3-D45CD74A31BC}" destId="{C2641C76-33FB-4BDA-8A2B-4C862835310B}" srcOrd="6" destOrd="0" presId="urn:microsoft.com/office/officeart/2005/8/layout/vList2"/>
    <dgm:cxn modelId="{8563A5AB-4AE1-4CA7-96EC-554CE334037C}" type="presParOf" srcId="{3D4C433F-0313-43A3-9DF3-D45CD74A31BC}" destId="{0AEA98E2-1641-450A-A633-BB13BCB29E11}" srcOrd="7" destOrd="0" presId="urn:microsoft.com/office/officeart/2005/8/layout/vList2"/>
    <dgm:cxn modelId="{386A9ABF-1074-438D-9EFC-48A3294F54FD}" type="presParOf" srcId="{3D4C433F-0313-43A3-9DF3-D45CD74A31BC}" destId="{4B3BC6CB-F20C-4883-83DF-9AB3B4AE3B11}" srcOrd="8" destOrd="0" presId="urn:microsoft.com/office/officeart/2005/8/layout/vList2"/>
    <dgm:cxn modelId="{36FDD05C-62BB-421D-865F-F656CA08987A}" type="presParOf" srcId="{3D4C433F-0313-43A3-9DF3-D45CD74A31BC}" destId="{F1F2B99D-4503-420C-AA05-EFBB4EEFF593}" srcOrd="9" destOrd="0" presId="urn:microsoft.com/office/officeart/2005/8/layout/vList2"/>
    <dgm:cxn modelId="{B95255D9-5F1E-4930-9953-6F4BAF512654}" type="presParOf" srcId="{3D4C433F-0313-43A3-9DF3-D45CD74A31BC}" destId="{DA380D8C-6C34-4D2F-AE96-579A99160D5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5AA3A-C264-41DB-B6D0-26FF8E239D7B}">
      <dsp:nvSpPr>
        <dsp:cNvPr id="0" name=""/>
        <dsp:cNvSpPr/>
      </dsp:nvSpPr>
      <dsp:spPr>
        <a:xfrm>
          <a:off x="0" y="3988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1DC25-73E2-4885-A96B-19EC0385B442}">
      <dsp:nvSpPr>
        <dsp:cNvPr id="0" name=""/>
        <dsp:cNvSpPr/>
      </dsp:nvSpPr>
      <dsp:spPr>
        <a:xfrm>
          <a:off x="256995" y="195141"/>
          <a:ext cx="467263" cy="467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D470E-FDD9-4E9C-9ADA-5822ECCD6448}">
      <dsp:nvSpPr>
        <dsp:cNvPr id="0" name=""/>
        <dsp:cNvSpPr/>
      </dsp:nvSpPr>
      <dsp:spPr>
        <a:xfrm>
          <a:off x="981253" y="3988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What is systems analysis?</a:t>
          </a:r>
          <a:endParaRPr lang="en-US" sz="1900" kern="1200"/>
        </a:p>
      </dsp:txBody>
      <dsp:txXfrm>
        <a:off x="981253" y="3988"/>
        <a:ext cx="3888402" cy="849570"/>
      </dsp:txXfrm>
    </dsp:sp>
    <dsp:sp modelId="{9B9670A0-FEC9-46BC-A274-3B70727BC15A}">
      <dsp:nvSpPr>
        <dsp:cNvPr id="0" name=""/>
        <dsp:cNvSpPr/>
      </dsp:nvSpPr>
      <dsp:spPr>
        <a:xfrm>
          <a:off x="0" y="1065951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A0E30-F504-470C-BDAD-74FFF6ACCB1C}">
      <dsp:nvSpPr>
        <dsp:cNvPr id="0" name=""/>
        <dsp:cNvSpPr/>
      </dsp:nvSpPr>
      <dsp:spPr>
        <a:xfrm>
          <a:off x="256995" y="1257105"/>
          <a:ext cx="467263" cy="467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B024D-5F5B-4491-9C4B-AF1C9D41C236}">
      <dsp:nvSpPr>
        <dsp:cNvPr id="0" name=""/>
        <dsp:cNvSpPr/>
      </dsp:nvSpPr>
      <dsp:spPr>
        <a:xfrm>
          <a:off x="981253" y="1065951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What is a system?</a:t>
          </a:r>
          <a:endParaRPr lang="en-US" sz="1900" kern="1200"/>
        </a:p>
      </dsp:txBody>
      <dsp:txXfrm>
        <a:off x="981253" y="1065951"/>
        <a:ext cx="3888402" cy="849570"/>
      </dsp:txXfrm>
    </dsp:sp>
    <dsp:sp modelId="{0E4BCB22-09F2-4433-AAA8-E8E4127F427F}">
      <dsp:nvSpPr>
        <dsp:cNvPr id="0" name=""/>
        <dsp:cNvSpPr/>
      </dsp:nvSpPr>
      <dsp:spPr>
        <a:xfrm>
          <a:off x="0" y="2127914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C0827-644F-47F1-B0F3-DD36DD5562C0}">
      <dsp:nvSpPr>
        <dsp:cNvPr id="0" name=""/>
        <dsp:cNvSpPr/>
      </dsp:nvSpPr>
      <dsp:spPr>
        <a:xfrm>
          <a:off x="256995" y="2319068"/>
          <a:ext cx="467263" cy="467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9DEE-F37F-47BF-8DF1-C17203A98506}">
      <dsp:nvSpPr>
        <dsp:cNvPr id="0" name=""/>
        <dsp:cNvSpPr/>
      </dsp:nvSpPr>
      <dsp:spPr>
        <a:xfrm>
          <a:off x="981253" y="2127914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What is information?</a:t>
          </a:r>
          <a:endParaRPr lang="en-US" sz="1900" kern="1200"/>
        </a:p>
      </dsp:txBody>
      <dsp:txXfrm>
        <a:off x="981253" y="2127914"/>
        <a:ext cx="3888402" cy="849570"/>
      </dsp:txXfrm>
    </dsp:sp>
    <dsp:sp modelId="{582ECF29-92A2-4EE4-B632-910253720F62}">
      <dsp:nvSpPr>
        <dsp:cNvPr id="0" name=""/>
        <dsp:cNvSpPr/>
      </dsp:nvSpPr>
      <dsp:spPr>
        <a:xfrm>
          <a:off x="0" y="3189877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79DB7-5C8A-41F8-8241-37E35D821084}">
      <dsp:nvSpPr>
        <dsp:cNvPr id="0" name=""/>
        <dsp:cNvSpPr/>
      </dsp:nvSpPr>
      <dsp:spPr>
        <a:xfrm>
          <a:off x="256995" y="3381031"/>
          <a:ext cx="467263" cy="467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85D0-3968-478D-AD9B-EFCCFDAA962D}">
      <dsp:nvSpPr>
        <dsp:cNvPr id="0" name=""/>
        <dsp:cNvSpPr/>
      </dsp:nvSpPr>
      <dsp:spPr>
        <a:xfrm>
          <a:off x="981253" y="3189877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What is an information system?</a:t>
          </a:r>
          <a:endParaRPr lang="en-US" sz="1900" kern="1200"/>
        </a:p>
      </dsp:txBody>
      <dsp:txXfrm>
        <a:off x="981253" y="3189877"/>
        <a:ext cx="3888402" cy="849570"/>
      </dsp:txXfrm>
    </dsp:sp>
    <dsp:sp modelId="{EF976C4A-A635-49E7-8615-0A0A9BB20E9C}">
      <dsp:nvSpPr>
        <dsp:cNvPr id="0" name=""/>
        <dsp:cNvSpPr/>
      </dsp:nvSpPr>
      <dsp:spPr>
        <a:xfrm>
          <a:off x="0" y="4251840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1EF7A-8F74-42B8-B565-B650096F6352}">
      <dsp:nvSpPr>
        <dsp:cNvPr id="0" name=""/>
        <dsp:cNvSpPr/>
      </dsp:nvSpPr>
      <dsp:spPr>
        <a:xfrm>
          <a:off x="256995" y="4442994"/>
          <a:ext cx="467263" cy="4672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2852D-0F8C-4F3A-9004-C17B6D5F2469}">
      <dsp:nvSpPr>
        <dsp:cNvPr id="0" name=""/>
        <dsp:cNvSpPr/>
      </dsp:nvSpPr>
      <dsp:spPr>
        <a:xfrm>
          <a:off x="981253" y="4251840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What knowledge and skills does a systems analyst need?</a:t>
          </a:r>
          <a:endParaRPr lang="en-US" sz="1900" kern="1200"/>
        </a:p>
      </dsp:txBody>
      <dsp:txXfrm>
        <a:off x="981253" y="4251840"/>
        <a:ext cx="3888402" cy="8495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EEB4-60F2-488E-BF3D-BDD4D67D5D2C}">
      <dsp:nvSpPr>
        <dsp:cNvPr id="0" name=""/>
        <dsp:cNvSpPr/>
      </dsp:nvSpPr>
      <dsp:spPr>
        <a:xfrm>
          <a:off x="0" y="0"/>
          <a:ext cx="3976317" cy="13698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i="1" kern="1200"/>
            <a:t>List as many as you can</a:t>
          </a:r>
          <a:endParaRPr lang="en-US" sz="2500" kern="1200"/>
        </a:p>
      </dsp:txBody>
      <dsp:txXfrm>
        <a:off x="40123" y="40123"/>
        <a:ext cx="2498101" cy="1289641"/>
      </dsp:txXfrm>
    </dsp:sp>
    <dsp:sp modelId="{7FA309C0-1376-49CA-A0BB-5D8CF43F205B}">
      <dsp:nvSpPr>
        <dsp:cNvPr id="0" name=""/>
        <dsp:cNvSpPr/>
      </dsp:nvSpPr>
      <dsp:spPr>
        <a:xfrm>
          <a:off x="350851" y="1598201"/>
          <a:ext cx="3976317" cy="1369887"/>
        </a:xfrm>
        <a:prstGeom prst="roundRect">
          <a:avLst>
            <a:gd name="adj" fmla="val 1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i="1" kern="1200"/>
            <a:t>Organise the list into categories or areas of knowledge</a:t>
          </a:r>
          <a:endParaRPr lang="en-US" sz="2500" kern="1200"/>
        </a:p>
      </dsp:txBody>
      <dsp:txXfrm>
        <a:off x="390974" y="1638324"/>
        <a:ext cx="2654792" cy="1289641"/>
      </dsp:txXfrm>
    </dsp:sp>
    <dsp:sp modelId="{1C9C011A-2B24-4C2B-B07E-5681FE81B092}">
      <dsp:nvSpPr>
        <dsp:cNvPr id="0" name=""/>
        <dsp:cNvSpPr/>
      </dsp:nvSpPr>
      <dsp:spPr>
        <a:xfrm>
          <a:off x="701702" y="3196403"/>
          <a:ext cx="3976317" cy="1369887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i="1" kern="1200"/>
            <a:t>You have three minutes</a:t>
          </a:r>
          <a:endParaRPr lang="en-US" sz="2500" kern="1200"/>
        </a:p>
      </dsp:txBody>
      <dsp:txXfrm>
        <a:off x="741825" y="3236526"/>
        <a:ext cx="2654792" cy="1289641"/>
      </dsp:txXfrm>
    </dsp:sp>
    <dsp:sp modelId="{20B81D72-404A-4803-8C82-DD8997DBA7F4}">
      <dsp:nvSpPr>
        <dsp:cNvPr id="0" name=""/>
        <dsp:cNvSpPr/>
      </dsp:nvSpPr>
      <dsp:spPr>
        <a:xfrm>
          <a:off x="3085890" y="1038831"/>
          <a:ext cx="890426" cy="890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286236" y="1038831"/>
        <a:ext cx="489734" cy="670046"/>
      </dsp:txXfrm>
    </dsp:sp>
    <dsp:sp modelId="{18972B22-E513-4B16-B5DB-CA496385F1A8}">
      <dsp:nvSpPr>
        <dsp:cNvPr id="0" name=""/>
        <dsp:cNvSpPr/>
      </dsp:nvSpPr>
      <dsp:spPr>
        <a:xfrm>
          <a:off x="3436741" y="2627900"/>
          <a:ext cx="890426" cy="890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37087" y="2627900"/>
        <a:ext cx="489734" cy="6700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06C36-5A63-4922-A09F-644F153ACDC9}">
      <dsp:nvSpPr>
        <dsp:cNvPr id="0" name=""/>
        <dsp:cNvSpPr/>
      </dsp:nvSpPr>
      <dsp:spPr>
        <a:xfrm>
          <a:off x="410226" y="1148543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D1A28-BE6E-462D-81FB-ECDC328AB2C4}">
      <dsp:nvSpPr>
        <dsp:cNvPr id="0" name=""/>
        <dsp:cNvSpPr/>
      </dsp:nvSpPr>
      <dsp:spPr>
        <a:xfrm>
          <a:off x="673476" y="1411793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0BD18-83D1-4115-B433-E4E2901137D4}">
      <dsp:nvSpPr>
        <dsp:cNvPr id="0" name=""/>
        <dsp:cNvSpPr/>
      </dsp:nvSpPr>
      <dsp:spPr>
        <a:xfrm>
          <a:off x="15351" y="2768544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Business knowledge</a:t>
          </a:r>
          <a:endParaRPr lang="en-US" sz="1700" kern="1200"/>
        </a:p>
      </dsp:txBody>
      <dsp:txXfrm>
        <a:off x="15351" y="2768544"/>
        <a:ext cx="2025000" cy="720000"/>
      </dsp:txXfrm>
    </dsp:sp>
    <dsp:sp modelId="{149CF8A0-A66E-4F05-9226-3767B5AE570F}">
      <dsp:nvSpPr>
        <dsp:cNvPr id="0" name=""/>
        <dsp:cNvSpPr/>
      </dsp:nvSpPr>
      <dsp:spPr>
        <a:xfrm>
          <a:off x="2789601" y="1148543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BB832-9F8E-45A9-B672-EC88FA4323BA}">
      <dsp:nvSpPr>
        <dsp:cNvPr id="0" name=""/>
        <dsp:cNvSpPr/>
      </dsp:nvSpPr>
      <dsp:spPr>
        <a:xfrm>
          <a:off x="3052851" y="1411793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8A5E-D8A3-49C4-8218-ADA230ADA81A}">
      <dsp:nvSpPr>
        <dsp:cNvPr id="0" name=""/>
        <dsp:cNvSpPr/>
      </dsp:nvSpPr>
      <dsp:spPr>
        <a:xfrm>
          <a:off x="2394726" y="2768544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Computer or technical knowledge</a:t>
          </a:r>
          <a:endParaRPr lang="en-US" sz="1700" kern="1200"/>
        </a:p>
      </dsp:txBody>
      <dsp:txXfrm>
        <a:off x="2394726" y="2768544"/>
        <a:ext cx="2025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0F3A3-FB84-4CD1-8227-365BB52FA2C0}">
      <dsp:nvSpPr>
        <dsp:cNvPr id="0" name=""/>
        <dsp:cNvSpPr/>
      </dsp:nvSpPr>
      <dsp:spPr>
        <a:xfrm>
          <a:off x="0" y="0"/>
          <a:ext cx="3976317" cy="13698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List as many as you can</a:t>
          </a:r>
          <a:endParaRPr lang="en-US" sz="2600" kern="1200"/>
        </a:p>
      </dsp:txBody>
      <dsp:txXfrm>
        <a:off x="40123" y="40123"/>
        <a:ext cx="2498101" cy="1289641"/>
      </dsp:txXfrm>
    </dsp:sp>
    <dsp:sp modelId="{FC8595AB-4A51-4309-A9D0-F23791E66D90}">
      <dsp:nvSpPr>
        <dsp:cNvPr id="0" name=""/>
        <dsp:cNvSpPr/>
      </dsp:nvSpPr>
      <dsp:spPr>
        <a:xfrm>
          <a:off x="350851" y="1598201"/>
          <a:ext cx="3976317" cy="1369887"/>
        </a:xfrm>
        <a:prstGeom prst="roundRect">
          <a:avLst>
            <a:gd name="adj" fmla="val 1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Organise the list into categories or areas of skill</a:t>
          </a:r>
          <a:endParaRPr lang="en-US" sz="2600" kern="1200"/>
        </a:p>
      </dsp:txBody>
      <dsp:txXfrm>
        <a:off x="390974" y="1638324"/>
        <a:ext cx="2654792" cy="1289641"/>
      </dsp:txXfrm>
    </dsp:sp>
    <dsp:sp modelId="{21D1F44D-547A-44BA-A2AA-B0E55640A419}">
      <dsp:nvSpPr>
        <dsp:cNvPr id="0" name=""/>
        <dsp:cNvSpPr/>
      </dsp:nvSpPr>
      <dsp:spPr>
        <a:xfrm>
          <a:off x="701702" y="3196403"/>
          <a:ext cx="3976317" cy="1369887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i="1" kern="1200"/>
            <a:t>You have three minutes</a:t>
          </a:r>
          <a:endParaRPr lang="en-US" sz="2600" kern="1200"/>
        </a:p>
      </dsp:txBody>
      <dsp:txXfrm>
        <a:off x="741825" y="3236526"/>
        <a:ext cx="2654792" cy="1289641"/>
      </dsp:txXfrm>
    </dsp:sp>
    <dsp:sp modelId="{0F91ED6F-07A3-4040-B731-9B5DC5BB2834}">
      <dsp:nvSpPr>
        <dsp:cNvPr id="0" name=""/>
        <dsp:cNvSpPr/>
      </dsp:nvSpPr>
      <dsp:spPr>
        <a:xfrm>
          <a:off x="3085890" y="1038831"/>
          <a:ext cx="890426" cy="890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286236" y="1038831"/>
        <a:ext cx="489734" cy="670046"/>
      </dsp:txXfrm>
    </dsp:sp>
    <dsp:sp modelId="{2F145B76-C05A-4151-B178-2D46175F6938}">
      <dsp:nvSpPr>
        <dsp:cNvPr id="0" name=""/>
        <dsp:cNvSpPr/>
      </dsp:nvSpPr>
      <dsp:spPr>
        <a:xfrm>
          <a:off x="3436741" y="2627900"/>
          <a:ext cx="890426" cy="890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37087" y="2627900"/>
        <a:ext cx="489734" cy="6700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22259-D71E-423F-8FC2-A732A1733E41}">
      <dsp:nvSpPr>
        <dsp:cNvPr id="0" name=""/>
        <dsp:cNvSpPr/>
      </dsp:nvSpPr>
      <dsp:spPr>
        <a:xfrm>
          <a:off x="0" y="2419"/>
          <a:ext cx="7306740" cy="515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1F59F-1B92-4B97-BEA2-021070009417}">
      <dsp:nvSpPr>
        <dsp:cNvPr id="0" name=""/>
        <dsp:cNvSpPr/>
      </dsp:nvSpPr>
      <dsp:spPr>
        <a:xfrm>
          <a:off x="155878" y="118361"/>
          <a:ext cx="283414" cy="283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4248E-5F85-401F-A09B-9217A97E000C}">
      <dsp:nvSpPr>
        <dsp:cNvPr id="0" name=""/>
        <dsp:cNvSpPr/>
      </dsp:nvSpPr>
      <dsp:spPr>
        <a:xfrm>
          <a:off x="595171" y="2419"/>
          <a:ext cx="6711568" cy="51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36" tIns="54536" rIns="54536" bIns="545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Fact gathering skills</a:t>
          </a:r>
          <a:endParaRPr lang="en-US" sz="1900" kern="1200"/>
        </a:p>
      </dsp:txBody>
      <dsp:txXfrm>
        <a:off x="595171" y="2419"/>
        <a:ext cx="6711568" cy="515299"/>
      </dsp:txXfrm>
    </dsp:sp>
    <dsp:sp modelId="{6F49ED84-7A15-4853-BD8A-466A0502B656}">
      <dsp:nvSpPr>
        <dsp:cNvPr id="0" name=""/>
        <dsp:cNvSpPr/>
      </dsp:nvSpPr>
      <dsp:spPr>
        <a:xfrm>
          <a:off x="0" y="646544"/>
          <a:ext cx="7306740" cy="515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410F8-931F-4251-8F78-61475130F377}">
      <dsp:nvSpPr>
        <dsp:cNvPr id="0" name=""/>
        <dsp:cNvSpPr/>
      </dsp:nvSpPr>
      <dsp:spPr>
        <a:xfrm>
          <a:off x="155878" y="762486"/>
          <a:ext cx="283414" cy="283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3CFDF-BD3C-487F-9660-44B59575E638}">
      <dsp:nvSpPr>
        <dsp:cNvPr id="0" name=""/>
        <dsp:cNvSpPr/>
      </dsp:nvSpPr>
      <dsp:spPr>
        <a:xfrm>
          <a:off x="595171" y="646544"/>
          <a:ext cx="6711568" cy="51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36" tIns="54536" rIns="54536" bIns="545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Analysis skills</a:t>
          </a:r>
          <a:endParaRPr lang="en-US" sz="1900" kern="1200"/>
        </a:p>
      </dsp:txBody>
      <dsp:txXfrm>
        <a:off x="595171" y="646544"/>
        <a:ext cx="6711568" cy="515299"/>
      </dsp:txXfrm>
    </dsp:sp>
    <dsp:sp modelId="{939B17E2-F85B-437B-8A6A-B6EF405F4D09}">
      <dsp:nvSpPr>
        <dsp:cNvPr id="0" name=""/>
        <dsp:cNvSpPr/>
      </dsp:nvSpPr>
      <dsp:spPr>
        <a:xfrm>
          <a:off x="0" y="1290669"/>
          <a:ext cx="7306740" cy="515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5D7AA-A47D-40F5-9C27-2063D58A4786}">
      <dsp:nvSpPr>
        <dsp:cNvPr id="0" name=""/>
        <dsp:cNvSpPr/>
      </dsp:nvSpPr>
      <dsp:spPr>
        <a:xfrm>
          <a:off x="155878" y="1406611"/>
          <a:ext cx="283414" cy="283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A607D-84AC-4875-B15A-10E2531561AA}">
      <dsp:nvSpPr>
        <dsp:cNvPr id="0" name=""/>
        <dsp:cNvSpPr/>
      </dsp:nvSpPr>
      <dsp:spPr>
        <a:xfrm>
          <a:off x="595171" y="1290669"/>
          <a:ext cx="6711568" cy="51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36" tIns="54536" rIns="54536" bIns="545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Problem solving skills</a:t>
          </a:r>
          <a:endParaRPr lang="en-US" sz="1900" kern="1200"/>
        </a:p>
      </dsp:txBody>
      <dsp:txXfrm>
        <a:off x="595171" y="1290669"/>
        <a:ext cx="6711568" cy="515299"/>
      </dsp:txXfrm>
    </dsp:sp>
    <dsp:sp modelId="{DE3DD313-2BE5-4973-BBEA-B63BBC5486AF}">
      <dsp:nvSpPr>
        <dsp:cNvPr id="0" name=""/>
        <dsp:cNvSpPr/>
      </dsp:nvSpPr>
      <dsp:spPr>
        <a:xfrm>
          <a:off x="0" y="1934793"/>
          <a:ext cx="7306740" cy="515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32AF-4A8E-4BDC-BF0B-1F43C8A3277E}">
      <dsp:nvSpPr>
        <dsp:cNvPr id="0" name=""/>
        <dsp:cNvSpPr/>
      </dsp:nvSpPr>
      <dsp:spPr>
        <a:xfrm>
          <a:off x="155878" y="2050736"/>
          <a:ext cx="283414" cy="283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E84B6-8155-441E-90B5-FDBE7B7FE6EB}">
      <dsp:nvSpPr>
        <dsp:cNvPr id="0" name=""/>
        <dsp:cNvSpPr/>
      </dsp:nvSpPr>
      <dsp:spPr>
        <a:xfrm>
          <a:off x="595171" y="1934793"/>
          <a:ext cx="6711568" cy="51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36" tIns="54536" rIns="54536" bIns="545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Communication skills</a:t>
          </a:r>
          <a:endParaRPr lang="en-US" sz="1900" kern="1200"/>
        </a:p>
      </dsp:txBody>
      <dsp:txXfrm>
        <a:off x="595171" y="1934793"/>
        <a:ext cx="6711568" cy="515299"/>
      </dsp:txXfrm>
    </dsp:sp>
    <dsp:sp modelId="{30911924-7C60-4B20-8543-05BDF596679D}">
      <dsp:nvSpPr>
        <dsp:cNvPr id="0" name=""/>
        <dsp:cNvSpPr/>
      </dsp:nvSpPr>
      <dsp:spPr>
        <a:xfrm>
          <a:off x="0" y="2578918"/>
          <a:ext cx="7306740" cy="515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3B3FC-993F-4D2A-A6E3-C848BDFF392D}">
      <dsp:nvSpPr>
        <dsp:cNvPr id="0" name=""/>
        <dsp:cNvSpPr/>
      </dsp:nvSpPr>
      <dsp:spPr>
        <a:xfrm>
          <a:off x="155878" y="2694861"/>
          <a:ext cx="283414" cy="2834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DBD0B-1C38-49BA-B0D5-A4C51C205738}">
      <dsp:nvSpPr>
        <dsp:cNvPr id="0" name=""/>
        <dsp:cNvSpPr/>
      </dsp:nvSpPr>
      <dsp:spPr>
        <a:xfrm>
          <a:off x="595171" y="2578918"/>
          <a:ext cx="6711568" cy="51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36" tIns="54536" rIns="54536" bIns="545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People skills</a:t>
          </a:r>
          <a:endParaRPr lang="en-US" sz="1900" kern="1200"/>
        </a:p>
      </dsp:txBody>
      <dsp:txXfrm>
        <a:off x="595171" y="2578918"/>
        <a:ext cx="6711568" cy="515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1CC5-88FF-4EB8-81D5-322DDFF08776}">
      <dsp:nvSpPr>
        <dsp:cNvPr id="0" name=""/>
        <dsp:cNvSpPr/>
      </dsp:nvSpPr>
      <dsp:spPr>
        <a:xfrm>
          <a:off x="973931" y="2355"/>
          <a:ext cx="3895724" cy="12202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88" tIns="309946" rIns="75588" bIns="3099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Know what systems analysis is</a:t>
          </a:r>
        </a:p>
      </dsp:txBody>
      <dsp:txXfrm>
        <a:off x="973931" y="2355"/>
        <a:ext cx="3895724" cy="1220260"/>
      </dsp:txXfrm>
    </dsp:sp>
    <dsp:sp modelId="{BBAF2106-ADA3-4273-B556-8526A79574AD}">
      <dsp:nvSpPr>
        <dsp:cNvPr id="0" name=""/>
        <dsp:cNvSpPr/>
      </dsp:nvSpPr>
      <dsp:spPr>
        <a:xfrm>
          <a:off x="0" y="2355"/>
          <a:ext cx="973931" cy="1220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37" tIns="120535" rIns="51537" bIns="120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Know</a:t>
          </a:r>
        </a:p>
      </dsp:txBody>
      <dsp:txXfrm>
        <a:off x="0" y="2355"/>
        <a:ext cx="973931" cy="1220260"/>
      </dsp:txXfrm>
    </dsp:sp>
    <dsp:sp modelId="{0370678D-E833-4949-885C-B28E38A8CFC6}">
      <dsp:nvSpPr>
        <dsp:cNvPr id="0" name=""/>
        <dsp:cNvSpPr/>
      </dsp:nvSpPr>
      <dsp:spPr>
        <a:xfrm>
          <a:off x="973931" y="1295831"/>
          <a:ext cx="3895724" cy="1220260"/>
        </a:xfrm>
        <a:prstGeom prst="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88" tIns="309946" rIns="75588" bIns="3099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 aware of the systemic/systematic divide</a:t>
          </a:r>
        </a:p>
      </dsp:txBody>
      <dsp:txXfrm>
        <a:off x="973931" y="1295831"/>
        <a:ext cx="3895724" cy="1220260"/>
      </dsp:txXfrm>
    </dsp:sp>
    <dsp:sp modelId="{DE263D72-51C6-41D4-9131-E948702E15C6}">
      <dsp:nvSpPr>
        <dsp:cNvPr id="0" name=""/>
        <dsp:cNvSpPr/>
      </dsp:nvSpPr>
      <dsp:spPr>
        <a:xfrm>
          <a:off x="0" y="1295831"/>
          <a:ext cx="973931" cy="1220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37" tIns="120535" rIns="51537" bIns="120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</a:t>
          </a:r>
        </a:p>
      </dsp:txBody>
      <dsp:txXfrm>
        <a:off x="0" y="1295831"/>
        <a:ext cx="973931" cy="1220260"/>
      </dsp:txXfrm>
    </dsp:sp>
    <dsp:sp modelId="{274A61E5-9479-4D32-9C79-2F1172224176}">
      <dsp:nvSpPr>
        <dsp:cNvPr id="0" name=""/>
        <dsp:cNvSpPr/>
      </dsp:nvSpPr>
      <dsp:spPr>
        <a:xfrm>
          <a:off x="973931" y="2589307"/>
          <a:ext cx="3895724" cy="1220260"/>
        </a:xfrm>
        <a:prstGeom prst="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88" tIns="309946" rIns="75588" bIns="3099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 able to define a system in  terms of its components, connections and purpose</a:t>
          </a:r>
        </a:p>
      </dsp:txBody>
      <dsp:txXfrm>
        <a:off x="973931" y="2589307"/>
        <a:ext cx="3895724" cy="1220260"/>
      </dsp:txXfrm>
    </dsp:sp>
    <dsp:sp modelId="{1256034F-9BD9-42A5-B62D-3F6952094D8F}">
      <dsp:nvSpPr>
        <dsp:cNvPr id="0" name=""/>
        <dsp:cNvSpPr/>
      </dsp:nvSpPr>
      <dsp:spPr>
        <a:xfrm>
          <a:off x="0" y="2589307"/>
          <a:ext cx="973931" cy="1220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37" tIns="120535" rIns="51537" bIns="120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</a:t>
          </a:r>
        </a:p>
      </dsp:txBody>
      <dsp:txXfrm>
        <a:off x="0" y="2589307"/>
        <a:ext cx="973931" cy="1220260"/>
      </dsp:txXfrm>
    </dsp:sp>
    <dsp:sp modelId="{90F91E44-5F87-424D-B4AF-CF8FA238DEEF}">
      <dsp:nvSpPr>
        <dsp:cNvPr id="0" name=""/>
        <dsp:cNvSpPr/>
      </dsp:nvSpPr>
      <dsp:spPr>
        <a:xfrm>
          <a:off x="973931" y="3882783"/>
          <a:ext cx="3895724" cy="1220260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588" tIns="309946" rIns="75588" bIns="3099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 able to define information and information system</a:t>
          </a:r>
        </a:p>
      </dsp:txBody>
      <dsp:txXfrm>
        <a:off x="973931" y="3882783"/>
        <a:ext cx="3895724" cy="1220260"/>
      </dsp:txXfrm>
    </dsp:sp>
    <dsp:sp modelId="{BEBDB02E-9E20-4DBE-8747-1A614422BC19}">
      <dsp:nvSpPr>
        <dsp:cNvPr id="0" name=""/>
        <dsp:cNvSpPr/>
      </dsp:nvSpPr>
      <dsp:spPr>
        <a:xfrm>
          <a:off x="0" y="3882783"/>
          <a:ext cx="973931" cy="1220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37" tIns="120535" rIns="51537" bIns="12053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</a:t>
          </a:r>
        </a:p>
      </dsp:txBody>
      <dsp:txXfrm>
        <a:off x="0" y="3882783"/>
        <a:ext cx="973931" cy="1220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7B44-0B7B-49C3-AE0B-88CBFC110FC6}">
      <dsp:nvSpPr>
        <dsp:cNvPr id="0" name=""/>
        <dsp:cNvSpPr/>
      </dsp:nvSpPr>
      <dsp:spPr>
        <a:xfrm rot="5400000">
          <a:off x="2653248" y="-733149"/>
          <a:ext cx="1316235" cy="311657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Before the programming</a:t>
          </a:r>
          <a:endParaRPr lang="en-US" sz="2600" kern="1200" dirty="0"/>
        </a:p>
      </dsp:txBody>
      <dsp:txXfrm rot="-5400000">
        <a:off x="1753077" y="231275"/>
        <a:ext cx="3052326" cy="1187729"/>
      </dsp:txXfrm>
    </dsp:sp>
    <dsp:sp modelId="{81F4C75E-C744-4868-8470-2FEEE94BFCB2}">
      <dsp:nvSpPr>
        <dsp:cNvPr id="0" name=""/>
        <dsp:cNvSpPr/>
      </dsp:nvSpPr>
      <dsp:spPr>
        <a:xfrm>
          <a:off x="0" y="2492"/>
          <a:ext cx="1753076" cy="16452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The start of the systems development process</a:t>
          </a:r>
          <a:endParaRPr lang="en-US" sz="1600" kern="1200" dirty="0"/>
        </a:p>
      </dsp:txBody>
      <dsp:txXfrm>
        <a:off x="80317" y="82809"/>
        <a:ext cx="1592442" cy="1484660"/>
      </dsp:txXfrm>
    </dsp:sp>
    <dsp:sp modelId="{317BF8C4-B3B7-4E22-8E18-8FA65FA30C57}">
      <dsp:nvSpPr>
        <dsp:cNvPr id="0" name=""/>
        <dsp:cNvSpPr/>
      </dsp:nvSpPr>
      <dsp:spPr>
        <a:xfrm rot="5400000">
          <a:off x="2653248" y="994410"/>
          <a:ext cx="1316235" cy="3116579"/>
        </a:xfrm>
        <a:prstGeom prst="round2SameRect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baseline="0"/>
            <a:t>Modelling</a:t>
          </a:r>
          <a:endParaRPr lang="en-US" sz="2600" kern="1200"/>
        </a:p>
      </dsp:txBody>
      <dsp:txXfrm rot="-5400000">
        <a:off x="1753077" y="1958835"/>
        <a:ext cx="3052326" cy="1187729"/>
      </dsp:txXfrm>
    </dsp:sp>
    <dsp:sp modelId="{9B9DFC56-0928-43B7-B617-E42249E2569F}">
      <dsp:nvSpPr>
        <dsp:cNvPr id="0" name=""/>
        <dsp:cNvSpPr/>
      </dsp:nvSpPr>
      <dsp:spPr>
        <a:xfrm>
          <a:off x="0" y="1730052"/>
          <a:ext cx="1753076" cy="1645294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 way to understand a problem before you solve it</a:t>
          </a:r>
          <a:endParaRPr lang="en-US" sz="1600" kern="1200" dirty="0"/>
        </a:p>
      </dsp:txBody>
      <dsp:txXfrm>
        <a:off x="80317" y="1810369"/>
        <a:ext cx="1592442" cy="1484660"/>
      </dsp:txXfrm>
    </dsp:sp>
    <dsp:sp modelId="{587D95A5-025C-479C-A356-36441A3B2F34}">
      <dsp:nvSpPr>
        <dsp:cNvPr id="0" name=""/>
        <dsp:cNvSpPr/>
      </dsp:nvSpPr>
      <dsp:spPr>
        <a:xfrm rot="5400000">
          <a:off x="2653248" y="2721969"/>
          <a:ext cx="1316235" cy="3116579"/>
        </a:xfrm>
        <a:prstGeom prst="round2Same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baseline="0"/>
            <a:t>Requirements Elicitation and Specification	</a:t>
          </a:r>
          <a:endParaRPr lang="en-US" sz="2600" kern="1200"/>
        </a:p>
      </dsp:txBody>
      <dsp:txXfrm rot="-5400000">
        <a:off x="1753077" y="3686394"/>
        <a:ext cx="3052326" cy="1187729"/>
      </dsp:txXfrm>
    </dsp:sp>
    <dsp:sp modelId="{522809C2-7AD9-4ABA-BC5F-4B4DB04AAAA0}">
      <dsp:nvSpPr>
        <dsp:cNvPr id="0" name=""/>
        <dsp:cNvSpPr/>
      </dsp:nvSpPr>
      <dsp:spPr>
        <a:xfrm>
          <a:off x="0" y="3457612"/>
          <a:ext cx="1753076" cy="1645294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 way to understand (and communicate) what a client wants to be done</a:t>
          </a:r>
          <a:endParaRPr lang="en-US" sz="1600" kern="1200" dirty="0"/>
        </a:p>
      </dsp:txBody>
      <dsp:txXfrm>
        <a:off x="80317" y="3537929"/>
        <a:ext cx="1592442" cy="1484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C1D74-7EC9-49B3-A3B6-E50BEFEBEBA0}">
      <dsp:nvSpPr>
        <dsp:cNvPr id="0" name=""/>
        <dsp:cNvSpPr/>
      </dsp:nvSpPr>
      <dsp:spPr>
        <a:xfrm>
          <a:off x="0" y="520556"/>
          <a:ext cx="4869656" cy="1240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939" tIns="728980" rIns="3779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it involves converting an idea or concept into a (slightly) more concrete artefact (i.e. program code)</a:t>
          </a:r>
          <a:endParaRPr lang="en-US" sz="1400" kern="1200"/>
        </a:p>
      </dsp:txBody>
      <dsp:txXfrm>
        <a:off x="0" y="520556"/>
        <a:ext cx="4869656" cy="1240312"/>
      </dsp:txXfrm>
    </dsp:sp>
    <dsp:sp modelId="{E2934880-766D-471E-A712-85E3FD9BD547}">
      <dsp:nvSpPr>
        <dsp:cNvPr id="0" name=""/>
        <dsp:cNvSpPr/>
      </dsp:nvSpPr>
      <dsp:spPr>
        <a:xfrm>
          <a:off x="243482" y="3956"/>
          <a:ext cx="3408759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Software is not visualisable</a:t>
          </a:r>
          <a:endParaRPr lang="en-US" sz="1400" kern="1200"/>
        </a:p>
      </dsp:txBody>
      <dsp:txXfrm>
        <a:off x="293919" y="54393"/>
        <a:ext cx="3307885" cy="932326"/>
      </dsp:txXfrm>
    </dsp:sp>
    <dsp:sp modelId="{F82ED2B8-98D6-47BA-AFF5-9B03A157740A}">
      <dsp:nvSpPr>
        <dsp:cNvPr id="0" name=""/>
        <dsp:cNvSpPr/>
      </dsp:nvSpPr>
      <dsp:spPr>
        <a:xfrm>
          <a:off x="0" y="2466468"/>
          <a:ext cx="4869656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939" tIns="728980" rIns="37793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The potential for mis-translation is huge</a:t>
          </a:r>
          <a:endParaRPr lang="en-US" sz="1400" kern="1200"/>
        </a:p>
      </dsp:txBody>
      <dsp:txXfrm>
        <a:off x="0" y="2466468"/>
        <a:ext cx="4869656" cy="1047375"/>
      </dsp:txXfrm>
    </dsp:sp>
    <dsp:sp modelId="{455FA293-F531-4F9F-8D58-EC05D67F3850}">
      <dsp:nvSpPr>
        <dsp:cNvPr id="0" name=""/>
        <dsp:cNvSpPr/>
      </dsp:nvSpPr>
      <dsp:spPr>
        <a:xfrm>
          <a:off x="243482" y="1949868"/>
          <a:ext cx="3408759" cy="103320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This can involve many stages and personnel</a:t>
          </a:r>
          <a:endParaRPr lang="en-US" sz="1400" kern="1200"/>
        </a:p>
      </dsp:txBody>
      <dsp:txXfrm>
        <a:off x="293919" y="2000305"/>
        <a:ext cx="3307885" cy="932326"/>
      </dsp:txXfrm>
    </dsp:sp>
    <dsp:sp modelId="{74AA2716-3433-4A9A-844E-628768343BF3}">
      <dsp:nvSpPr>
        <dsp:cNvPr id="0" name=""/>
        <dsp:cNvSpPr/>
      </dsp:nvSpPr>
      <dsp:spPr>
        <a:xfrm>
          <a:off x="0" y="4219443"/>
          <a:ext cx="4869656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20362-D8A1-4BA6-BBAF-7FE0C418264A}">
      <dsp:nvSpPr>
        <dsp:cNvPr id="0" name=""/>
        <dsp:cNvSpPr/>
      </dsp:nvSpPr>
      <dsp:spPr>
        <a:xfrm>
          <a:off x="243482" y="3702843"/>
          <a:ext cx="3408759" cy="103320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Large software systems are complex systems	</a:t>
          </a:r>
          <a:endParaRPr lang="en-US" sz="1400" kern="1200"/>
        </a:p>
      </dsp:txBody>
      <dsp:txXfrm>
        <a:off x="293919" y="3753280"/>
        <a:ext cx="3307885" cy="932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1826D-B94B-460C-BDBE-69A87092D974}">
      <dsp:nvSpPr>
        <dsp:cNvPr id="0" name=""/>
        <dsp:cNvSpPr/>
      </dsp:nvSpPr>
      <dsp:spPr>
        <a:xfrm>
          <a:off x="0" y="3081379"/>
          <a:ext cx="4869656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The key indicators of project success (and project failure if they are not) are:</a:t>
          </a:r>
          <a:endParaRPr lang="en-US" sz="2200" kern="1200"/>
        </a:p>
      </dsp:txBody>
      <dsp:txXfrm>
        <a:off x="0" y="3081379"/>
        <a:ext cx="4869656" cy="1091727"/>
      </dsp:txXfrm>
    </dsp:sp>
    <dsp:sp modelId="{FDC98217-3475-440F-97FE-1A3BB816D1E3}">
      <dsp:nvSpPr>
        <dsp:cNvPr id="0" name=""/>
        <dsp:cNvSpPr/>
      </dsp:nvSpPr>
      <dsp:spPr>
        <a:xfrm>
          <a:off x="2377" y="4132672"/>
          <a:ext cx="1621633" cy="9299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User Involvement</a:t>
          </a:r>
          <a:endParaRPr lang="en-US" sz="1800" kern="1200"/>
        </a:p>
      </dsp:txBody>
      <dsp:txXfrm>
        <a:off x="2377" y="4132672"/>
        <a:ext cx="1621633" cy="929990"/>
      </dsp:txXfrm>
    </dsp:sp>
    <dsp:sp modelId="{D5085158-0007-4BEC-A62A-9904D3A61D42}">
      <dsp:nvSpPr>
        <dsp:cNvPr id="0" name=""/>
        <dsp:cNvSpPr/>
      </dsp:nvSpPr>
      <dsp:spPr>
        <a:xfrm>
          <a:off x="1624011" y="4132672"/>
          <a:ext cx="1621633" cy="929990"/>
        </a:xfrm>
        <a:prstGeom prst="rect">
          <a:avLst/>
        </a:prstGeom>
        <a:solidFill>
          <a:schemeClr val="accent2">
            <a:tint val="40000"/>
            <a:alpha val="90000"/>
            <a:hueOff val="-1508147"/>
            <a:satOff val="8658"/>
            <a:lumOff val="57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508147"/>
              <a:satOff val="8658"/>
              <a:lumOff val="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Executive Management Support</a:t>
          </a:r>
          <a:endParaRPr lang="en-US" sz="1800" kern="1200"/>
        </a:p>
      </dsp:txBody>
      <dsp:txXfrm>
        <a:off x="1624011" y="4132672"/>
        <a:ext cx="1621633" cy="929990"/>
      </dsp:txXfrm>
    </dsp:sp>
    <dsp:sp modelId="{B40E1ACE-D446-4A46-9424-D13E23EF47D4}">
      <dsp:nvSpPr>
        <dsp:cNvPr id="0" name=""/>
        <dsp:cNvSpPr/>
      </dsp:nvSpPr>
      <dsp:spPr>
        <a:xfrm>
          <a:off x="3245644" y="4132672"/>
          <a:ext cx="1621633" cy="929990"/>
        </a:xfrm>
        <a:prstGeom prst="rect">
          <a:avLst/>
        </a:prstGeom>
        <a:solidFill>
          <a:schemeClr val="accent2">
            <a:tint val="40000"/>
            <a:alpha val="90000"/>
            <a:hueOff val="-3016293"/>
            <a:satOff val="17316"/>
            <a:lumOff val="114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016293"/>
              <a:satOff val="17316"/>
              <a:lumOff val="11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Clear Statement of Requirements</a:t>
          </a:r>
          <a:endParaRPr lang="en-US" sz="1800" kern="1200"/>
        </a:p>
      </dsp:txBody>
      <dsp:txXfrm>
        <a:off x="3245644" y="4132672"/>
        <a:ext cx="1621633" cy="929990"/>
      </dsp:txXfrm>
    </dsp:sp>
    <dsp:sp modelId="{5CBDED0F-537E-4B1F-BCC4-5333525C34AA}">
      <dsp:nvSpPr>
        <dsp:cNvPr id="0" name=""/>
        <dsp:cNvSpPr/>
      </dsp:nvSpPr>
      <dsp:spPr>
        <a:xfrm rot="10800000">
          <a:off x="0" y="2302"/>
          <a:ext cx="4869656" cy="3109402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Many studies have been done on software development</a:t>
          </a:r>
          <a:endParaRPr lang="en-US" sz="2200" kern="1200" dirty="0"/>
        </a:p>
      </dsp:txBody>
      <dsp:txXfrm rot="-10800000">
        <a:off x="0" y="2302"/>
        <a:ext cx="4869656" cy="1091400"/>
      </dsp:txXfrm>
    </dsp:sp>
    <dsp:sp modelId="{9CA48266-2A5E-44BD-96A8-6A8AB1AD72CA}">
      <dsp:nvSpPr>
        <dsp:cNvPr id="0" name=""/>
        <dsp:cNvSpPr/>
      </dsp:nvSpPr>
      <dsp:spPr>
        <a:xfrm>
          <a:off x="0" y="1093702"/>
          <a:ext cx="4869656" cy="929711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No matter who does the work, the results tend to be the same</a:t>
          </a:r>
          <a:endParaRPr lang="en-US" sz="1800" kern="1200"/>
        </a:p>
      </dsp:txBody>
      <dsp:txXfrm>
        <a:off x="0" y="1093702"/>
        <a:ext cx="4869656" cy="9297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A6E8-5F3B-476E-8022-935E75E7F3E6}">
      <dsp:nvSpPr>
        <dsp:cNvPr id="0" name=""/>
        <dsp:cNvSpPr/>
      </dsp:nvSpPr>
      <dsp:spPr>
        <a:xfrm>
          <a:off x="0" y="3081379"/>
          <a:ext cx="4869656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i="1" kern="1200"/>
            <a:t>“</a:t>
          </a:r>
          <a:r>
            <a:rPr lang="en-US" sz="3300" i="1" kern="1200"/>
            <a:t> an organized set of ideas or theories or a particular way of doing something” </a:t>
          </a:r>
          <a:endParaRPr lang="en-US" sz="3300" kern="1200"/>
        </a:p>
      </dsp:txBody>
      <dsp:txXfrm>
        <a:off x="0" y="3081379"/>
        <a:ext cx="4869656" cy="2021718"/>
      </dsp:txXfrm>
    </dsp:sp>
    <dsp:sp modelId="{D233B5FC-2CDC-4006-B516-E20BFB636349}">
      <dsp:nvSpPr>
        <dsp:cNvPr id="0" name=""/>
        <dsp:cNvSpPr/>
      </dsp:nvSpPr>
      <dsp:spPr>
        <a:xfrm rot="10800000">
          <a:off x="0" y="2302"/>
          <a:ext cx="4869656" cy="3109402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According to </a:t>
          </a:r>
          <a:r>
            <a:rPr lang="en-US" sz="3300" kern="1200"/>
            <a:t>Oxford Advanced Learner's Dictionary </a:t>
          </a:r>
        </a:p>
      </dsp:txBody>
      <dsp:txXfrm rot="10800000">
        <a:off x="0" y="2302"/>
        <a:ext cx="4869656" cy="2020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30914-4D26-41D7-B0CC-CB5845D17B49}">
      <dsp:nvSpPr>
        <dsp:cNvPr id="0" name=""/>
        <dsp:cNvSpPr/>
      </dsp:nvSpPr>
      <dsp:spPr>
        <a:xfrm>
          <a:off x="0" y="3843104"/>
          <a:ext cx="4869656" cy="12613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i="1" kern="1200"/>
            <a:t>What are the components, connections and purpose of a football team?</a:t>
          </a:r>
          <a:endParaRPr lang="en-US" sz="1600" kern="1200"/>
        </a:p>
      </dsp:txBody>
      <dsp:txXfrm>
        <a:off x="0" y="3843104"/>
        <a:ext cx="4869656" cy="1261392"/>
      </dsp:txXfrm>
    </dsp:sp>
    <dsp:sp modelId="{34684EC5-4F74-42E7-8858-CCFD3D2203B8}">
      <dsp:nvSpPr>
        <dsp:cNvPr id="0" name=""/>
        <dsp:cNvSpPr/>
      </dsp:nvSpPr>
      <dsp:spPr>
        <a:xfrm rot="10800000">
          <a:off x="0" y="1922003"/>
          <a:ext cx="4869656" cy="1940022"/>
        </a:xfrm>
        <a:prstGeom prst="upArrowCallou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For any “system” we should be able to list the components, the connections and state the purpose</a:t>
          </a:r>
          <a:endParaRPr lang="en-US" sz="1600" kern="1200"/>
        </a:p>
      </dsp:txBody>
      <dsp:txXfrm rot="10800000">
        <a:off x="0" y="1922003"/>
        <a:ext cx="4869656" cy="1260568"/>
      </dsp:txXfrm>
    </dsp:sp>
    <dsp:sp modelId="{F39D9E6E-8A9B-4DFA-9C5B-227E32B0D8D5}">
      <dsp:nvSpPr>
        <dsp:cNvPr id="0" name=""/>
        <dsp:cNvSpPr/>
      </dsp:nvSpPr>
      <dsp:spPr>
        <a:xfrm rot="10800000">
          <a:off x="0" y="902"/>
          <a:ext cx="4869656" cy="1940022"/>
        </a:xfrm>
        <a:prstGeom prst="upArrowCallou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A set of components which are related in some way to function as a unit with a common purpose e.g.</a:t>
          </a:r>
          <a:endParaRPr lang="en-US" sz="1600" kern="1200"/>
        </a:p>
      </dsp:txBody>
      <dsp:txXfrm rot="-10800000">
        <a:off x="0" y="902"/>
        <a:ext cx="4869656" cy="680947"/>
      </dsp:txXfrm>
    </dsp:sp>
    <dsp:sp modelId="{FD025391-4010-422C-846B-F88A33344B1A}">
      <dsp:nvSpPr>
        <dsp:cNvPr id="0" name=""/>
        <dsp:cNvSpPr/>
      </dsp:nvSpPr>
      <dsp:spPr>
        <a:xfrm>
          <a:off x="0" y="681850"/>
          <a:ext cx="1217414" cy="5800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A chair</a:t>
          </a:r>
          <a:endParaRPr lang="en-US" sz="1300" kern="1200"/>
        </a:p>
      </dsp:txBody>
      <dsp:txXfrm>
        <a:off x="0" y="681850"/>
        <a:ext cx="1217414" cy="580066"/>
      </dsp:txXfrm>
    </dsp:sp>
    <dsp:sp modelId="{C6EFF557-D5D6-4A1F-9B74-2E14269E7FBC}">
      <dsp:nvSpPr>
        <dsp:cNvPr id="0" name=""/>
        <dsp:cNvSpPr/>
      </dsp:nvSpPr>
      <dsp:spPr>
        <a:xfrm>
          <a:off x="1217414" y="681850"/>
          <a:ext cx="1217414" cy="580066"/>
        </a:xfrm>
        <a:prstGeom prst="rect">
          <a:avLst/>
        </a:prstGeom>
        <a:solidFill>
          <a:schemeClr val="accent2">
            <a:tint val="40000"/>
            <a:alpha val="90000"/>
            <a:hueOff val="-1508147"/>
            <a:satOff val="8658"/>
            <a:lumOff val="57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508147"/>
              <a:satOff val="8658"/>
              <a:lumOff val="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The Milky Way galaxy</a:t>
          </a:r>
          <a:endParaRPr lang="en-US" sz="1300" kern="1200"/>
        </a:p>
      </dsp:txBody>
      <dsp:txXfrm>
        <a:off x="1217414" y="681850"/>
        <a:ext cx="1217414" cy="580066"/>
      </dsp:txXfrm>
    </dsp:sp>
    <dsp:sp modelId="{8BEFF6EF-30D4-450E-B387-21A767FF6427}">
      <dsp:nvSpPr>
        <dsp:cNvPr id="0" name=""/>
        <dsp:cNvSpPr/>
      </dsp:nvSpPr>
      <dsp:spPr>
        <a:xfrm>
          <a:off x="2434828" y="681850"/>
          <a:ext cx="1217414" cy="580066"/>
        </a:xfrm>
        <a:prstGeom prst="rect">
          <a:avLst/>
        </a:prstGeom>
        <a:solidFill>
          <a:schemeClr val="accent2">
            <a:tint val="40000"/>
            <a:alpha val="90000"/>
            <a:hueOff val="-3016293"/>
            <a:satOff val="17316"/>
            <a:lumOff val="114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016293"/>
              <a:satOff val="17316"/>
              <a:lumOff val="11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The education system</a:t>
          </a:r>
          <a:endParaRPr lang="en-US" sz="1300" kern="1200"/>
        </a:p>
      </dsp:txBody>
      <dsp:txXfrm>
        <a:off x="2434828" y="681850"/>
        <a:ext cx="1217414" cy="580066"/>
      </dsp:txXfrm>
    </dsp:sp>
    <dsp:sp modelId="{D9CBD756-CBE0-4E77-B3BF-520D6A6CA451}">
      <dsp:nvSpPr>
        <dsp:cNvPr id="0" name=""/>
        <dsp:cNvSpPr/>
      </dsp:nvSpPr>
      <dsp:spPr>
        <a:xfrm>
          <a:off x="3652242" y="681850"/>
          <a:ext cx="1217414" cy="580066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A web site</a:t>
          </a:r>
          <a:endParaRPr lang="en-US" sz="1300" kern="1200"/>
        </a:p>
      </dsp:txBody>
      <dsp:txXfrm>
        <a:off x="3652242" y="681850"/>
        <a:ext cx="1217414" cy="580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D9F8-E0C6-4095-B61F-76111DC39D4F}">
      <dsp:nvSpPr>
        <dsp:cNvPr id="0" name=""/>
        <dsp:cNvSpPr/>
      </dsp:nvSpPr>
      <dsp:spPr>
        <a:xfrm>
          <a:off x="473174" y="2550"/>
          <a:ext cx="3923306" cy="23539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Information is any form of communication that provides understandable and useful knowledge to the person receiving it.</a:t>
          </a:r>
          <a:endParaRPr lang="en-US" sz="2500" kern="1200" dirty="0"/>
        </a:p>
      </dsp:txBody>
      <dsp:txXfrm>
        <a:off x="473174" y="2550"/>
        <a:ext cx="3923306" cy="2353984"/>
      </dsp:txXfrm>
    </dsp:sp>
    <dsp:sp modelId="{4DABD5BD-845C-4EAF-991C-44A36F27992E}">
      <dsp:nvSpPr>
        <dsp:cNvPr id="0" name=""/>
        <dsp:cNvSpPr/>
      </dsp:nvSpPr>
      <dsp:spPr>
        <a:xfrm>
          <a:off x="473174" y="2748865"/>
          <a:ext cx="3923306" cy="2353984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Behind the communication there is usually data which has been presented in a way which is (intended to be) meaningful to the beholder. 		</a:t>
          </a:r>
          <a:endParaRPr lang="en-US" sz="2500" kern="1200" dirty="0"/>
        </a:p>
      </dsp:txBody>
      <dsp:txXfrm>
        <a:off x="473174" y="2748865"/>
        <a:ext cx="3923306" cy="23539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8B87C-9F1D-48CA-924C-7BA14C407C9C}">
      <dsp:nvSpPr>
        <dsp:cNvPr id="0" name=""/>
        <dsp:cNvSpPr/>
      </dsp:nvSpPr>
      <dsp:spPr>
        <a:xfrm>
          <a:off x="0" y="19739"/>
          <a:ext cx="486965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Software</a:t>
          </a:r>
        </a:p>
      </dsp:txBody>
      <dsp:txXfrm>
        <a:off x="37467" y="57206"/>
        <a:ext cx="4794722" cy="692586"/>
      </dsp:txXfrm>
    </dsp:sp>
    <dsp:sp modelId="{64793268-BE11-487C-9779-BD2C35C7F74F}">
      <dsp:nvSpPr>
        <dsp:cNvPr id="0" name=""/>
        <dsp:cNvSpPr/>
      </dsp:nvSpPr>
      <dsp:spPr>
        <a:xfrm>
          <a:off x="0" y="879419"/>
          <a:ext cx="4869656" cy="767520"/>
        </a:xfrm>
        <a:prstGeom prst="roundRect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Hardware</a:t>
          </a:r>
        </a:p>
      </dsp:txBody>
      <dsp:txXfrm>
        <a:off x="37467" y="916886"/>
        <a:ext cx="4794722" cy="692586"/>
      </dsp:txXfrm>
    </dsp:sp>
    <dsp:sp modelId="{C5749599-818D-43A5-8288-5473FF978426}">
      <dsp:nvSpPr>
        <dsp:cNvPr id="0" name=""/>
        <dsp:cNvSpPr/>
      </dsp:nvSpPr>
      <dsp:spPr>
        <a:xfrm>
          <a:off x="0" y="1739099"/>
          <a:ext cx="4869656" cy="767520"/>
        </a:xfrm>
        <a:prstGeom prst="roundRect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People</a:t>
          </a:r>
        </a:p>
      </dsp:txBody>
      <dsp:txXfrm>
        <a:off x="37467" y="1776566"/>
        <a:ext cx="4794722" cy="692586"/>
      </dsp:txXfrm>
    </dsp:sp>
    <dsp:sp modelId="{C2641C76-33FB-4BDA-8A2B-4C862835310B}">
      <dsp:nvSpPr>
        <dsp:cNvPr id="0" name=""/>
        <dsp:cNvSpPr/>
      </dsp:nvSpPr>
      <dsp:spPr>
        <a:xfrm>
          <a:off x="0" y="2598780"/>
          <a:ext cx="4869656" cy="767520"/>
        </a:xfrm>
        <a:prstGeom prst="roundRect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Procedures/rules</a:t>
          </a:r>
        </a:p>
      </dsp:txBody>
      <dsp:txXfrm>
        <a:off x="37467" y="2636247"/>
        <a:ext cx="4794722" cy="692586"/>
      </dsp:txXfrm>
    </dsp:sp>
    <dsp:sp modelId="{4B3BC6CB-F20C-4883-83DF-9AB3B4AE3B11}">
      <dsp:nvSpPr>
        <dsp:cNvPr id="0" name=""/>
        <dsp:cNvSpPr/>
      </dsp:nvSpPr>
      <dsp:spPr>
        <a:xfrm>
          <a:off x="0" y="3458460"/>
          <a:ext cx="4869656" cy="767520"/>
        </a:xfrm>
        <a:prstGeom prst="roundRect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Database</a:t>
          </a:r>
        </a:p>
      </dsp:txBody>
      <dsp:txXfrm>
        <a:off x="37467" y="3495927"/>
        <a:ext cx="4794722" cy="692586"/>
      </dsp:txXfrm>
    </dsp:sp>
    <dsp:sp modelId="{DA380D8C-6C34-4D2F-AE96-579A99160D59}">
      <dsp:nvSpPr>
        <dsp:cNvPr id="0" name=""/>
        <dsp:cNvSpPr/>
      </dsp:nvSpPr>
      <dsp:spPr>
        <a:xfrm>
          <a:off x="0" y="4318140"/>
          <a:ext cx="4869656" cy="76752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Documentation</a:t>
          </a:r>
        </a:p>
      </dsp:txBody>
      <dsp:txXfrm>
        <a:off x="37467" y="4355607"/>
        <a:ext cx="479472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60725" y="9145588"/>
            <a:ext cx="82867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9" tIns="46988" rIns="92299" bIns="46988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AU" sz="1300"/>
              <a:t>Page </a:t>
            </a:r>
            <a:fld id="{CBF12E77-C345-4CC2-BCB5-0148762EA37F}" type="slidenum">
              <a:rPr lang="en-AU" sz="130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AU" sz="1300"/>
          </a:p>
        </p:txBody>
      </p:sp>
    </p:spTree>
    <p:extLst>
      <p:ext uri="{BB962C8B-B14F-4D97-AF65-F5344CB8AC3E}">
        <p14:creationId xmlns:p14="http://schemas.microsoft.com/office/powerpoint/2010/main" val="168351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260725" y="9145588"/>
            <a:ext cx="828675" cy="276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9" tIns="46988" rIns="92299" bIns="46988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AU" sz="1300"/>
              <a:t>Page </a:t>
            </a:r>
            <a:fld id="{B087263E-E251-46E5-B004-E46352BEF8C1}" type="slidenum">
              <a:rPr lang="en-AU" sz="130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AU" sz="130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Body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657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4940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2676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7081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1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4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0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7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95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4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5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2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27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7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256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1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ttp://sunnyday.mit.edu/papers/therac.pdf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 3079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3081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7" name="Rectangle 3087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229" y="1"/>
            <a:ext cx="3341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78544" y="1074392"/>
            <a:ext cx="1832574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>
                <a:solidFill>
                  <a:srgbClr val="000000"/>
                </a:solidFill>
              </a:rPr>
              <a:t>OOD</a:t>
            </a:r>
            <a:br>
              <a:rPr lang="en-US" sz="3700" dirty="0">
                <a:solidFill>
                  <a:srgbClr val="000000"/>
                </a:solidFill>
              </a:rPr>
            </a:br>
            <a:r>
              <a:rPr lang="en-US" sz="3700" dirty="0">
                <a:solidFill>
                  <a:srgbClr val="000000"/>
                </a:solidFill>
              </a:rPr>
              <a:t>CM2601</a:t>
            </a:r>
            <a:br>
              <a:rPr lang="en-US" sz="3700" dirty="0">
                <a:solidFill>
                  <a:srgbClr val="000000"/>
                </a:solidFill>
              </a:rPr>
            </a:br>
            <a:r>
              <a:rPr lang="en-US" sz="3700" dirty="0">
                <a:solidFill>
                  <a:srgbClr val="000000"/>
                </a:solidFill>
              </a:rPr>
              <a:t>[Des]</a:t>
            </a:r>
          </a:p>
        </p:txBody>
      </p:sp>
      <p:sp useBgFill="1">
        <p:nvSpPr>
          <p:cNvPr id="3089" name="Freeform: Shape 3089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774075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91" name="Group 3091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7000" y="0"/>
            <a:ext cx="1827609" cy="6858001"/>
            <a:chOff x="1320800" y="0"/>
            <a:chExt cx="2436813" cy="6858001"/>
          </a:xfrm>
        </p:grpSpPr>
        <p:sp>
          <p:nvSpPr>
            <p:cNvPr id="3099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82600" y="2511688"/>
            <a:ext cx="5453275" cy="1925423"/>
          </a:xfrm>
        </p:spPr>
        <p:txBody>
          <a:bodyPr>
            <a:normAutofit/>
          </a:bodyPr>
          <a:lstStyle/>
          <a:p>
            <a:pPr defTabSz="551383">
              <a:spcBef>
                <a:spcPts val="724"/>
              </a:spcBef>
              <a:spcAft>
                <a:spcPts val="402"/>
              </a:spcAft>
            </a:pPr>
            <a:r>
              <a:rPr lang="en-AU" sz="4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Systems Analysis?</a:t>
            </a:r>
            <a:endParaRPr lang="en-AU" sz="40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F8CB5-6E43-5866-6DCA-5ED7DEA2C775}"/>
              </a:ext>
            </a:extLst>
          </p:cNvPr>
          <p:cNvSpPr txBox="1"/>
          <p:nvPr/>
        </p:nvSpPr>
        <p:spPr>
          <a:xfrm>
            <a:off x="4111793" y="6520180"/>
            <a:ext cx="2730838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5692">
              <a:spcAft>
                <a:spcPts val="402"/>
              </a:spcAft>
            </a:pPr>
            <a:r>
              <a:rPr lang="en-US" sz="108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created by </a:t>
            </a:r>
            <a:r>
              <a:rPr lang="en-US" sz="108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Guhanathan</a:t>
            </a:r>
            <a:r>
              <a:rPr lang="en-US" sz="108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8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Poravi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99" name="Group 114698">
            <a:extLst>
              <a:ext uri="{FF2B5EF4-FFF2-40B4-BE49-F238E27FC236}">
                <a16:creationId xmlns:a16="http://schemas.microsoft.com/office/drawing/2014/main" id="{54240DE2-765C-4EED-949B-E5E3D6B6A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14700" name="Freeform 6">
              <a:extLst>
                <a:ext uri="{FF2B5EF4-FFF2-40B4-BE49-F238E27FC236}">
                  <a16:creationId xmlns:a16="http://schemas.microsoft.com/office/drawing/2014/main" id="{AC978CE4-F1AA-42EC-BA3D-5542AFE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1" name="Freeform 7">
              <a:extLst>
                <a:ext uri="{FF2B5EF4-FFF2-40B4-BE49-F238E27FC236}">
                  <a16:creationId xmlns:a16="http://schemas.microsoft.com/office/drawing/2014/main" id="{260BF53F-5738-47D5-9A23-FD9BFBA09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2" name="Freeform 9">
              <a:extLst>
                <a:ext uri="{FF2B5EF4-FFF2-40B4-BE49-F238E27FC236}">
                  <a16:creationId xmlns:a16="http://schemas.microsoft.com/office/drawing/2014/main" id="{23664FF2-5FE8-4470-B930-0441ADB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" name="Freeform 10">
              <a:extLst>
                <a:ext uri="{FF2B5EF4-FFF2-40B4-BE49-F238E27FC236}">
                  <a16:creationId xmlns:a16="http://schemas.microsoft.com/office/drawing/2014/main" id="{69900171-AF58-4928-8438-77B77CB6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" name="Freeform 11">
              <a:extLst>
                <a:ext uri="{FF2B5EF4-FFF2-40B4-BE49-F238E27FC236}">
                  <a16:creationId xmlns:a16="http://schemas.microsoft.com/office/drawing/2014/main" id="{50BA263F-2493-4307-B833-A4B930E4A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" name="Freeform 12">
              <a:extLst>
                <a:ext uri="{FF2B5EF4-FFF2-40B4-BE49-F238E27FC236}">
                  <a16:creationId xmlns:a16="http://schemas.microsoft.com/office/drawing/2014/main" id="{ECDCDF00-BBE2-420D-A267-1D55E7A77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14707" name="Rectangle 114706">
            <a:extLst>
              <a:ext uri="{FF2B5EF4-FFF2-40B4-BE49-F238E27FC236}">
                <a16:creationId xmlns:a16="http://schemas.microsoft.com/office/drawing/2014/main" id="{037A14E2-C415-4119-A06A-54A0E3CC8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49" y="2778125"/>
            <a:ext cx="2391880" cy="216451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900"/>
              <a:t>Examples of systems</a:t>
            </a:r>
            <a:br>
              <a:rPr lang="en-US" sz="2900"/>
            </a:br>
            <a:r>
              <a:rPr lang="en-US" sz="2900"/>
              <a:t>(Images from Google)</a:t>
            </a:r>
          </a:p>
        </p:txBody>
      </p:sp>
      <p:grpSp>
        <p:nvGrpSpPr>
          <p:cNvPr id="114709" name="Group 114708">
            <a:extLst>
              <a:ext uri="{FF2B5EF4-FFF2-40B4-BE49-F238E27FC236}">
                <a16:creationId xmlns:a16="http://schemas.microsoft.com/office/drawing/2014/main" id="{7BCD64C6-564E-4A24-9E17-6FACFD3CE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7213" y="-4763"/>
            <a:ext cx="3761187" cy="6862763"/>
            <a:chOff x="2928938" y="-4763"/>
            <a:chExt cx="5014912" cy="6862763"/>
          </a:xfrm>
        </p:grpSpPr>
        <p:sp>
          <p:nvSpPr>
            <p:cNvPr id="114710" name="Freeform 6">
              <a:extLst>
                <a:ext uri="{FF2B5EF4-FFF2-40B4-BE49-F238E27FC236}">
                  <a16:creationId xmlns:a16="http://schemas.microsoft.com/office/drawing/2014/main" id="{DA2CB44E-A8CB-46F1-9538-5021D1A5F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" name="Freeform 7">
              <a:extLst>
                <a:ext uri="{FF2B5EF4-FFF2-40B4-BE49-F238E27FC236}">
                  <a16:creationId xmlns:a16="http://schemas.microsoft.com/office/drawing/2014/main" id="{682B411E-F009-4205-A945-3834A9FEA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2" name="Freeform 12">
              <a:extLst>
                <a:ext uri="{FF2B5EF4-FFF2-40B4-BE49-F238E27FC236}">
                  <a16:creationId xmlns:a16="http://schemas.microsoft.com/office/drawing/2014/main" id="{10E6CC01-FE26-4BF9-A473-F15D8BE2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3" name="Freeform 13">
              <a:extLst>
                <a:ext uri="{FF2B5EF4-FFF2-40B4-BE49-F238E27FC236}">
                  <a16:creationId xmlns:a16="http://schemas.microsoft.com/office/drawing/2014/main" id="{C4C31D79-DFE9-49B7-A37D-C67811B89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Freeform 14">
              <a:extLst>
                <a:ext uri="{FF2B5EF4-FFF2-40B4-BE49-F238E27FC236}">
                  <a16:creationId xmlns:a16="http://schemas.microsoft.com/office/drawing/2014/main" id="{D2CA829A-307F-4AD6-AB62-201FE9EC8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5" name="Freeform 15">
              <a:extLst>
                <a:ext uri="{FF2B5EF4-FFF2-40B4-BE49-F238E27FC236}">
                  <a16:creationId xmlns:a16="http://schemas.microsoft.com/office/drawing/2014/main" id="{AB85087A-76D4-4080-8AD9-B5917340A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4690" name="Picture 2" descr="https://encrypted-tbn2.gstatic.com/images?q=tbn:ANd9GcTx6fxEcbkiDlSxaj2Ig_baoRNM24xOgJoVFt4PJnZx020H3aFd"/>
          <p:cNvPicPr>
            <a:picLocks noChangeAspect="1" noChangeArrowheads="1"/>
          </p:cNvPicPr>
          <p:nvPr/>
        </p:nvPicPr>
        <p:blipFill rotWithShape="1">
          <a:blip r:embed="rId4" cstate="print"/>
          <a:srcRect l="4325" r="11498" b="-1"/>
          <a:stretch/>
        </p:blipFill>
        <p:spPr bwMode="auto">
          <a:xfrm>
            <a:off x="6399448" y="10"/>
            <a:ext cx="2744552" cy="4602992"/>
          </a:xfrm>
          <a:custGeom>
            <a:avLst/>
            <a:gdLst/>
            <a:ahLst/>
            <a:cxnLst/>
            <a:rect l="l" t="t" r="r" b="b"/>
            <a:pathLst>
              <a:path w="3659403" h="4603002">
                <a:moveTo>
                  <a:pt x="929360" y="0"/>
                </a:moveTo>
                <a:lnTo>
                  <a:pt x="3659403" y="0"/>
                </a:lnTo>
                <a:lnTo>
                  <a:pt x="3659403" y="4603002"/>
                </a:lnTo>
                <a:lnTo>
                  <a:pt x="0" y="3678455"/>
                </a:lnTo>
                <a:close/>
              </a:path>
            </a:pathLst>
          </a:custGeom>
          <a:noFill/>
        </p:spPr>
      </p:pic>
      <p:pic>
        <p:nvPicPr>
          <p:cNvPr id="114692" name="Picture 4" descr="https://encrypted-tbn1.gstatic.com/images?q=tbn:ANd9GcRfWDIIIN-8cpa9GKXSfvk5HLV-VK0UK7ZzU2sUULOph1DV7N7-"/>
          <p:cNvPicPr>
            <a:picLocks noChangeAspect="1" noChangeArrowheads="1"/>
          </p:cNvPicPr>
          <p:nvPr/>
        </p:nvPicPr>
        <p:blipFill rotWithShape="1">
          <a:blip r:embed="rId5" cstate="print"/>
          <a:srcRect l="11229" r="22150" b="-1"/>
          <a:stretch/>
        </p:blipFill>
        <p:spPr bwMode="auto">
          <a:xfrm>
            <a:off x="3812164" y="1"/>
            <a:ext cx="3284303" cy="3678455"/>
          </a:xfrm>
          <a:custGeom>
            <a:avLst/>
            <a:gdLst/>
            <a:ahLst/>
            <a:cxnLst/>
            <a:rect l="l" t="t" r="r" b="b"/>
            <a:pathLst>
              <a:path w="4379070" h="3678455">
                <a:moveTo>
                  <a:pt x="709159" y="0"/>
                </a:moveTo>
                <a:lnTo>
                  <a:pt x="4379070" y="0"/>
                </a:lnTo>
                <a:lnTo>
                  <a:pt x="3449710" y="3678455"/>
                </a:lnTo>
                <a:lnTo>
                  <a:pt x="0" y="2806887"/>
                </a:lnTo>
                <a:close/>
              </a:path>
            </a:pathLst>
          </a:custGeom>
          <a:noFill/>
        </p:spPr>
      </p:pic>
      <p:pic>
        <p:nvPicPr>
          <p:cNvPr id="114694" name="Picture 6" descr="https://encrypted-tbn1.gstatic.com/images?q=tbn:ANd9GcTTtYFWFhgR86jONpj6zsUQZSVrxkQ9yBJPulJLuZ8ArlqJjGVD"/>
          <p:cNvPicPr>
            <a:picLocks noChangeAspect="1" noChangeArrowheads="1"/>
          </p:cNvPicPr>
          <p:nvPr/>
        </p:nvPicPr>
        <p:blipFill rotWithShape="1">
          <a:blip r:embed="rId6" cstate="print"/>
          <a:srcRect l="14421" r="11607" b="1"/>
          <a:stretch/>
        </p:blipFill>
        <p:spPr bwMode="auto">
          <a:xfrm>
            <a:off x="3810591" y="2806888"/>
            <a:ext cx="5333409" cy="4051112"/>
          </a:xfrm>
          <a:custGeom>
            <a:avLst/>
            <a:gdLst/>
            <a:ahLst/>
            <a:cxnLst/>
            <a:rect l="l" t="t" r="r" b="b"/>
            <a:pathLst>
              <a:path w="7111213" h="4051112">
                <a:moveTo>
                  <a:pt x="2098" y="0"/>
                </a:moveTo>
                <a:lnTo>
                  <a:pt x="7111213" y="1796115"/>
                </a:lnTo>
                <a:lnTo>
                  <a:pt x="7111213" y="4051112"/>
                </a:lnTo>
                <a:lnTo>
                  <a:pt x="4355968" y="4051112"/>
                </a:lnTo>
                <a:lnTo>
                  <a:pt x="0" y="8302"/>
                </a:lnTo>
                <a:close/>
              </a:path>
            </a:pathLst>
          </a:custGeom>
          <a:noFill/>
        </p:spPr>
      </p:pic>
      <p:cxnSp>
        <p:nvCxnSpPr>
          <p:cNvPr id="114717" name="Straight Connector 114716">
            <a:extLst>
              <a:ext uri="{FF2B5EF4-FFF2-40B4-BE49-F238E27FC236}">
                <a16:creationId xmlns:a16="http://schemas.microsoft.com/office/drawing/2014/main" id="{EE089522-50BF-49AF-83E0-4EF000C65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591" y="2806887"/>
            <a:ext cx="5333409" cy="17961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19" name="Straight Connector 114718">
            <a:extLst>
              <a:ext uri="{FF2B5EF4-FFF2-40B4-BE49-F238E27FC236}">
                <a16:creationId xmlns:a16="http://schemas.microsoft.com/office/drawing/2014/main" id="{F9A75D40-04D0-4C28-A755-669F02E5A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99449" y="0"/>
            <a:ext cx="697019" cy="36784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AU" dirty="0">
                <a:latin typeface="Arial Narrow" pitchFamily="-65" charset="0"/>
              </a:rPr>
              <a:t>Examples of systems</a:t>
            </a:r>
            <a:br>
              <a:rPr lang="en-AU" dirty="0">
                <a:latin typeface="Arial Narrow" pitchFamily="-65" charset="0"/>
              </a:rPr>
            </a:br>
            <a:r>
              <a:rPr lang="en-AU" sz="1600" dirty="0">
                <a:latin typeface="Arial Narrow" pitchFamily="-65" charset="0"/>
              </a:rPr>
              <a:t>(Images from Google)</a:t>
            </a:r>
          </a:p>
        </p:txBody>
      </p:sp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6804" name="Picture 4" descr="https://encrypted-tbn3.gstatic.com/images?q=tbn:ANd9GcRQ4h8O6wLR3UDzWT5eOWM4Dktwn9-V7YkZGBaNmDADmiaoQcYGD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8136904" cy="408128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462" y="962902"/>
            <a:ext cx="313228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300" dirty="0"/>
              <a:t>Examples of systems</a:t>
            </a:r>
            <a:br>
              <a:rPr lang="en-US" sz="3300" dirty="0"/>
            </a:br>
            <a:r>
              <a:rPr lang="en-US" sz="3300" dirty="0"/>
              <a:t>(Images from Google)</a:t>
            </a:r>
          </a:p>
        </p:txBody>
      </p:sp>
      <p:pic>
        <p:nvPicPr>
          <p:cNvPr id="107524" name="Picture 4" descr="https://encrypted-tbn2.gstatic.com/images?q=tbn:ANd9GcSFu_CzziDuPK4Y_e9iGkUh61rHDs46BxOrnJ6_qccUCxx-pfjg5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0808" y="1275798"/>
            <a:ext cx="3720331" cy="3720331"/>
          </a:xfrm>
          <a:prstGeom prst="rect">
            <a:avLst/>
          </a:prstGeom>
          <a:noFill/>
        </p:spPr>
      </p:pic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4271" y="1474969"/>
            <a:ext cx="226991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600" dirty="0"/>
              <a:t>Examples of systems</a:t>
            </a:r>
            <a:br>
              <a:rPr lang="en-US" sz="2600" dirty="0"/>
            </a:br>
            <a:r>
              <a:rPr lang="en-US" sz="2600" dirty="0"/>
              <a:t>(Images from Google)</a:t>
            </a:r>
          </a:p>
        </p:txBody>
      </p:sp>
      <p:pic>
        <p:nvPicPr>
          <p:cNvPr id="110594" name="Picture 2" descr="https://encrypted-tbn1.gstatic.com/images?q=tbn:ANd9GcQKccW2Au_BHoyBHkDlkegxVYe4fkxVnrppzAk_6ifl0vUj9mUUcA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73336" y="1697001"/>
            <a:ext cx="2294697" cy="2704860"/>
          </a:xfrm>
          <a:prstGeom prst="rect">
            <a:avLst/>
          </a:prstGeom>
          <a:noFill/>
        </p:spPr>
      </p:pic>
      <p:pic>
        <p:nvPicPr>
          <p:cNvPr id="110596" name="Picture 4" descr="https://encrypted-tbn3.gstatic.com/images?q=tbn:ANd9GcT5Duri7Nh0mteBmXP3zFFabu_uEX0W3O7Y7uS0V_-494TmrtWMWQ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887357" y="2188920"/>
            <a:ext cx="2294697" cy="1721022"/>
          </a:xfrm>
          <a:prstGeom prst="rect">
            <a:avLst/>
          </a:prstGeom>
          <a:noFill/>
        </p:spPr>
      </p:pic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462" y="962902"/>
            <a:ext cx="313228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300" dirty="0"/>
              <a:t>Examples of systems</a:t>
            </a:r>
            <a:br>
              <a:rPr lang="en-US" sz="3300" dirty="0"/>
            </a:br>
            <a:r>
              <a:rPr lang="en-US" sz="3300" dirty="0"/>
              <a:t>(Images from Google)</a:t>
            </a:r>
          </a:p>
        </p:txBody>
      </p:sp>
      <p:pic>
        <p:nvPicPr>
          <p:cNvPr id="112642" name="Picture 2" descr="https://encrypted-tbn1.gstatic.com/images?q=tbn:ANd9GcRx8dpPIjVUoAh5LbjpIYIAVXkZ3VES7XNlNuQ-5Z6g_p5DibwW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0808" y="1742635"/>
            <a:ext cx="3720331" cy="2786657"/>
          </a:xfrm>
          <a:prstGeom prst="rect">
            <a:avLst/>
          </a:prstGeom>
          <a:noFill/>
        </p:spPr>
      </p:pic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8" name="Rectangle 717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0" name="Freeform: Shape 717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>
                <a:solidFill>
                  <a:srgbClr val="FFFFFF"/>
                </a:solidFill>
                <a:latin typeface="Arial Narrow" pitchFamily="-65" charset="0"/>
              </a:rPr>
              <a:t>What is a system?</a:t>
            </a:r>
          </a:p>
        </p:txBody>
      </p:sp>
      <p:grpSp>
        <p:nvGrpSpPr>
          <p:cNvPr id="7182" name="Group 718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718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173" name="Rectangle 3">
            <a:extLst>
              <a:ext uri="{FF2B5EF4-FFF2-40B4-BE49-F238E27FC236}">
                <a16:creationId xmlns:a16="http://schemas.microsoft.com/office/drawing/2014/main" id="{95CAA128-2DA5-4156-A924-CEE8B3D0E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32409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718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18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83" name="Group 718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718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 dirty="0">
                <a:latin typeface="Arial Narrow" pitchFamily="-65" charset="0"/>
              </a:rPr>
              <a:t>What is a system?</a:t>
            </a:r>
          </a:p>
        </p:txBody>
      </p:sp>
      <p:pic>
        <p:nvPicPr>
          <p:cNvPr id="7173" name="Picture 7172" descr="Chemical formulae are written on paper">
            <a:extLst>
              <a:ext uri="{FF2B5EF4-FFF2-40B4-BE49-F238E27FC236}">
                <a16:creationId xmlns:a16="http://schemas.microsoft.com/office/drawing/2014/main" id="{07D358DD-CEEC-4B0B-740D-67616F2E5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32" r="39588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99251" y="2429933"/>
            <a:ext cx="5744367" cy="3742267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sz="2000" dirty="0"/>
              <a:t>Some interesting things about systems, they: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Are holistic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Are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Can be composed of other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/>
              <a:t>Have emergent properties that are not properties of the components. Examples of systems with emergent properties are:</a:t>
            </a:r>
          </a:p>
          <a:p>
            <a:pPr lvl="2" eaLnBrk="1" hangingPunct="1">
              <a:lnSpc>
                <a:spcPct val="90000"/>
              </a:lnSpc>
            </a:pPr>
            <a:r>
              <a:rPr lang="en-AU" sz="2000" dirty="0"/>
              <a:t>Water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sz="2000" dirty="0"/>
              <a:t>The Human Body</a:t>
            </a:r>
            <a:br>
              <a:rPr lang="en-AU" sz="2000" dirty="0"/>
            </a:br>
            <a:endParaRPr lang="en-AU" sz="2000" dirty="0"/>
          </a:p>
          <a:p>
            <a:pPr lvl="2" eaLnBrk="1" hangingPunct="1">
              <a:lnSpc>
                <a:spcPct val="90000"/>
              </a:lnSpc>
            </a:pPr>
            <a:r>
              <a:rPr lang="en-AU" sz="2000" dirty="0"/>
              <a:t>Can you think of others?</a:t>
            </a:r>
          </a:p>
          <a:p>
            <a:pPr eaLnBrk="1" hangingPunct="1">
              <a:lnSpc>
                <a:spcPct val="90000"/>
              </a:lnSpc>
            </a:pPr>
            <a:endParaRPr lang="en-AU" sz="1600" dirty="0"/>
          </a:p>
          <a:p>
            <a:pPr lvl="1" eaLnBrk="1" hangingPunct="1">
              <a:lnSpc>
                <a:spcPct val="90000"/>
              </a:lnSpc>
            </a:pPr>
            <a:endParaRPr lang="en-AU" sz="16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512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Freeform: Shape 513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 sz="3100">
                <a:solidFill>
                  <a:srgbClr val="FFFFFF"/>
                </a:solidFill>
                <a:latin typeface="Arial Narrow" pitchFamily="-65" charset="0"/>
              </a:rPr>
              <a:t>What is information?</a:t>
            </a:r>
          </a:p>
        </p:txBody>
      </p:sp>
      <p:grpSp>
        <p:nvGrpSpPr>
          <p:cNvPr id="5134" name="Group 513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513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10A3A34B-14A8-4549-B2CF-B9147A605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3410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6679" y="5565286"/>
            <a:ext cx="3243834" cy="104923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sz="1700" dirty="0">
                <a:latin typeface="Arial Narrow" pitchFamily="-65" charset="0"/>
              </a:rPr>
              <a:t>The DIKW structure</a:t>
            </a:r>
            <a:br>
              <a:rPr lang="en-AU" sz="1700" dirty="0">
                <a:latin typeface="Arial Narrow" pitchFamily="-65" charset="0"/>
              </a:rPr>
            </a:br>
            <a:r>
              <a:rPr lang="en-AU" sz="1700" dirty="0">
                <a:latin typeface="Arial Narrow" pitchFamily="-65" charset="0"/>
              </a:rPr>
              <a:t>(Bellinger et al., 2004: http://www.systems-thinking.org/dikw/dikw.htm)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88684" y="2015732"/>
            <a:ext cx="3243835" cy="4074172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/>
              <a:t>Information is often represented on a continuum similar to</a:t>
            </a:r>
          </a:p>
          <a:p>
            <a:pPr eaLnBrk="1" hangingPunct="1"/>
            <a:endParaRPr lang="en-AU" dirty="0"/>
          </a:p>
        </p:txBody>
      </p:sp>
      <p:pic>
        <p:nvPicPr>
          <p:cNvPr id="50178" name="Picture 2" descr="http://www.systems-thinking.org/dikw/dikw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80161" y="1412777"/>
            <a:ext cx="4709162" cy="3196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>
                <a:latin typeface="Arial Narrow" pitchFamily="-65" charset="0"/>
              </a:rPr>
              <a:t>What is an information system?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13233" y="1998133"/>
            <a:ext cx="5141517" cy="3793067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 dirty="0"/>
              <a:t>An information system is a means of catering for the </a:t>
            </a:r>
            <a:r>
              <a:rPr lang="en-AU" u="sng" dirty="0"/>
              <a:t>flow</a:t>
            </a:r>
            <a:r>
              <a:rPr lang="en-AU" dirty="0"/>
              <a:t> and </a:t>
            </a:r>
            <a:r>
              <a:rPr lang="en-AU" u="sng" dirty="0"/>
              <a:t>storage</a:t>
            </a:r>
            <a:r>
              <a:rPr lang="en-AU" dirty="0"/>
              <a:t> of information to satisfy the requirements of all users.  As well as storing data it typically  generates, manipulates and communicates information.</a:t>
            </a:r>
            <a:endParaRPr lang="en-AU"/>
          </a:p>
        </p:txBody>
      </p:sp>
      <p:pic>
        <p:nvPicPr>
          <p:cNvPr id="71" name="Graphic 70" descr="Laptop Secure">
            <a:extLst>
              <a:ext uri="{FF2B5EF4-FFF2-40B4-BE49-F238E27FC236}">
                <a16:creationId xmlns:a16="http://schemas.microsoft.com/office/drawing/2014/main" id="{B5652B85-58DA-43FD-AA4D-4FA1B5FAC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9430" y="2874971"/>
            <a:ext cx="2037837" cy="203783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8" name="Rectangle 410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Freeform: Shape 410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AU">
                <a:solidFill>
                  <a:srgbClr val="FFFFFF"/>
                </a:solidFill>
                <a:latin typeface="Arial Narrow" pitchFamily="-65" charset="0"/>
              </a:rPr>
              <a:t>Contents</a:t>
            </a:r>
          </a:p>
        </p:txBody>
      </p:sp>
      <p:grpSp>
        <p:nvGrpSpPr>
          <p:cNvPr id="4130" name="Group 410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411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386622DB-716E-482C-A937-9465E6BEC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66622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8" name="Rectangle 922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39" name="Group 922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922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240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41" name="Group 923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924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pPr eaLnBrk="1" hangingPunct="1"/>
            <a:r>
              <a:rPr lang="en-AU">
                <a:latin typeface="Arial Narrow" pitchFamily="-65" charset="0"/>
              </a:rPr>
              <a:t>Examples of information systems</a:t>
            </a:r>
            <a:endParaRPr lang="en-AU" dirty="0">
              <a:latin typeface="Arial Narrow" pitchFamily="-65" charset="0"/>
            </a:endParaRPr>
          </a:p>
        </p:txBody>
      </p:sp>
      <p:pic>
        <p:nvPicPr>
          <p:cNvPr id="9246" name="Picture 9220" descr="CPU with binary numbers and blueprint">
            <a:extLst>
              <a:ext uri="{FF2B5EF4-FFF2-40B4-BE49-F238E27FC236}">
                <a16:creationId xmlns:a16="http://schemas.microsoft.com/office/drawing/2014/main" id="{2BA9430A-2430-C4A7-7EC7-38BE5D360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11" r="36410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9247" name="Rectangle 3"/>
          <p:cNvSpPr>
            <a:spLocks noGrp="1" noChangeArrowheads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err="1"/>
              <a:t>CampusMoodle</a:t>
            </a:r>
            <a:endParaRPr lang="en-AU"/>
          </a:p>
          <a:p>
            <a:pPr eaLnBrk="1" hangingPunct="1">
              <a:lnSpc>
                <a:spcPct val="90000"/>
              </a:lnSpc>
            </a:pPr>
            <a:r>
              <a:rPr lang="en-AU"/>
              <a:t>A website</a:t>
            </a:r>
          </a:p>
          <a:p>
            <a:pPr eaLnBrk="1" hangingPunct="1">
              <a:lnSpc>
                <a:spcPct val="90000"/>
              </a:lnSpc>
            </a:pPr>
            <a:r>
              <a:rPr lang="en-AU"/>
              <a:t>A payroll system</a:t>
            </a:r>
          </a:p>
          <a:p>
            <a:pPr eaLnBrk="1" hangingPunct="1">
              <a:lnSpc>
                <a:spcPct val="90000"/>
              </a:lnSpc>
            </a:pPr>
            <a:r>
              <a:rPr lang="en-AU"/>
              <a:t>An order processing system</a:t>
            </a:r>
          </a:p>
          <a:p>
            <a:pPr eaLnBrk="1" hangingPunct="1">
              <a:lnSpc>
                <a:spcPct val="90000"/>
              </a:lnSpc>
            </a:pPr>
            <a:r>
              <a:rPr lang="en-AU"/>
              <a:t>An expert system that diagnoses illnesses</a:t>
            </a:r>
          </a:p>
          <a:p>
            <a:pPr eaLnBrk="1" hangingPunct="1">
              <a:lnSpc>
                <a:spcPct val="90000"/>
              </a:lnSpc>
            </a:pPr>
            <a:endParaRPr lang="en-AU" i="1"/>
          </a:p>
          <a:p>
            <a:pPr eaLnBrk="1" hangingPunct="1">
              <a:lnSpc>
                <a:spcPct val="90000"/>
              </a:lnSpc>
            </a:pPr>
            <a:r>
              <a:rPr lang="en-AU" i="1"/>
              <a:t>Take two minutes and come up with three further examples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Freeform: Shape 1025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AU" sz="2800">
                <a:solidFill>
                  <a:srgbClr val="FFFFFF"/>
                </a:solidFill>
                <a:latin typeface="Arial Narrow" pitchFamily="-65" charset="0"/>
              </a:rPr>
              <a:t>Components of an information system</a:t>
            </a:r>
          </a:p>
        </p:txBody>
      </p:sp>
      <p:grpSp>
        <p:nvGrpSpPr>
          <p:cNvPr id="10253" name="Group 1025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025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45" name="Rectangle 3">
            <a:extLst>
              <a:ext uri="{FF2B5EF4-FFF2-40B4-BE49-F238E27FC236}">
                <a16:creationId xmlns:a16="http://schemas.microsoft.com/office/drawing/2014/main" id="{7A45C929-EDD7-F310-292E-E44E70167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73832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529" y="4452257"/>
            <a:ext cx="7306739" cy="1384980"/>
          </a:xfrm>
        </p:spPr>
        <p:txBody>
          <a:bodyPr>
            <a:normAutofit/>
          </a:bodyPr>
          <a:lstStyle/>
          <a:p>
            <a:pPr eaLnBrk="1" hangingPunct="1"/>
            <a:r>
              <a:rPr lang="en-AU">
                <a:latin typeface="Arial Narrow" pitchFamily="-65" charset="0"/>
              </a:rPr>
              <a:t>What does a systems analyst do?</a:t>
            </a:r>
          </a:p>
        </p:txBody>
      </p:sp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5464667" y="3268410"/>
            <a:ext cx="2408129" cy="479363"/>
          </a:xfrm>
          <a:prstGeom prst="curvedUpArrow">
            <a:avLst>
              <a:gd name="adj1" fmla="val 79945"/>
              <a:gd name="adj2" fmla="val 15989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AutoShape 8"/>
          <p:cNvSpPr>
            <a:spLocks noChangeArrowheads="1"/>
          </p:cNvSpPr>
          <p:nvPr/>
        </p:nvSpPr>
        <p:spPr bwMode="auto">
          <a:xfrm>
            <a:off x="3395691" y="1345123"/>
            <a:ext cx="2068976" cy="516707"/>
          </a:xfrm>
          <a:prstGeom prst="curvedDownArrow">
            <a:avLst>
              <a:gd name="adj1" fmla="val 60049"/>
              <a:gd name="adj2" fmla="val 120098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2349473" y="865761"/>
            <a:ext cx="3389711" cy="322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AU" sz="149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Translates users’ information needs…..</a:t>
            </a:r>
            <a:endParaRPr lang="en-AU" b="1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3965835" y="3801359"/>
            <a:ext cx="3860352" cy="322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AU" sz="149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..into instructions for programmers to follow</a:t>
            </a:r>
            <a:endParaRPr lang="en-AU" b="1"/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852943" y="1721482"/>
            <a:ext cx="625492" cy="676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AU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</a:p>
          <a:p>
            <a:pPr>
              <a:spcAft>
                <a:spcPts val="600"/>
              </a:spcAft>
            </a:pPr>
            <a:endParaRPr lang="en-AU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6645245" y="1242119"/>
            <a:ext cx="1273105" cy="676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AU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</a:t>
            </a:r>
          </a:p>
          <a:p>
            <a:pPr>
              <a:spcAft>
                <a:spcPts val="600"/>
              </a:spcAft>
            </a:pPr>
            <a:endParaRPr lang="en-AU"/>
          </a:p>
        </p:txBody>
      </p:sp>
      <p:pic>
        <p:nvPicPr>
          <p:cNvPr id="49154" name="Picture 2" descr="User Management">
            <a:extLst>
              <a:ext uri="{FF2B5EF4-FFF2-40B4-BE49-F238E27FC236}">
                <a16:creationId xmlns:a16="http://schemas.microsoft.com/office/drawing/2014/main" id="{C2EEC210-0D42-362F-D2B0-ADD2A498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57" y="2038522"/>
            <a:ext cx="1702001" cy="13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Roles and Responsibilities of Business Analyst | by ZaranTech | Medium">
            <a:extLst>
              <a:ext uri="{FF2B5EF4-FFF2-40B4-BE49-F238E27FC236}">
                <a16:creationId xmlns:a16="http://schemas.microsoft.com/office/drawing/2014/main" id="{DA0E4B1F-67DB-9773-912A-9BC40568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76" y="1943335"/>
            <a:ext cx="1546651" cy="129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8" name="Picture 6" descr="10 Things Every Programmer Should Know | by javinpaul | The Startup | Medium">
            <a:extLst>
              <a:ext uri="{FF2B5EF4-FFF2-40B4-BE49-F238E27FC236}">
                <a16:creationId xmlns:a16="http://schemas.microsoft.com/office/drawing/2014/main" id="{D9CA42FD-C21A-3448-2DB3-FDE4B850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62" y="1614516"/>
            <a:ext cx="2068976" cy="133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3800">
                <a:latin typeface="Arial Narrow" pitchFamily="-65" charset="0"/>
              </a:rPr>
              <a:t>What does a systems analyst do?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755650" y="2852738"/>
            <a:ext cx="496887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5795963" y="2852738"/>
            <a:ext cx="2089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5724525" y="1989138"/>
            <a:ext cx="0" cy="1223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5200650" y="3376613"/>
            <a:ext cx="1314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live system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1671638" y="1792288"/>
            <a:ext cx="358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developing an information system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6064250" y="1792288"/>
            <a:ext cx="167005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maintaining an</a:t>
            </a:r>
          </a:p>
          <a:p>
            <a:r>
              <a:rPr lang="en-AU"/>
              <a:t>information</a:t>
            </a:r>
          </a:p>
          <a:p>
            <a:r>
              <a:rPr lang="en-AU"/>
              <a:t>system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376238" y="3305175"/>
            <a:ext cx="12382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initial idea</a:t>
            </a:r>
          </a:p>
          <a:p>
            <a:r>
              <a:rPr lang="en-AU"/>
              <a:t>for system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781659" y="4063938"/>
            <a:ext cx="3790341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u="sng" dirty="0"/>
              <a:t>Position the following</a:t>
            </a:r>
            <a:r>
              <a:rPr lang="en-AU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meeting with users to discuss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brainstorming 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designing web pages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creating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documenting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programs and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C6E47-3798-8D8A-EEEC-1867ED67DE6D}"/>
              </a:ext>
            </a:extLst>
          </p:cNvPr>
          <p:cNvSpPr txBox="1"/>
          <p:nvPr/>
        </p:nvSpPr>
        <p:spPr>
          <a:xfrm>
            <a:off x="4884860" y="4292341"/>
            <a:ext cx="4079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AU" dirty="0"/>
              <a:t>writing program specifications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AU" dirty="0"/>
              <a:t>testing programs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AU" dirty="0"/>
              <a:t>enhancing system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AU" dirty="0"/>
              <a:t>documenting the system for future use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AU" dirty="0"/>
              <a:t>training of users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4345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48" name="Group 14347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4349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234" y="1284051"/>
            <a:ext cx="2109288" cy="3723836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100">
                <a:solidFill>
                  <a:srgbClr val="000000"/>
                </a:solidFill>
                <a:latin typeface="Arial Narrow" pitchFamily="-65" charset="0"/>
              </a:rPr>
              <a:t>What kinds of knowledge must a systems analyst have?</a:t>
            </a:r>
          </a:p>
        </p:txBody>
      </p:sp>
      <p:sp useBgFill="1">
        <p:nvSpPr>
          <p:cNvPr id="14356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41" name="Rectangle 3">
            <a:extLst>
              <a:ext uri="{FF2B5EF4-FFF2-40B4-BE49-F238E27FC236}">
                <a16:creationId xmlns:a16="http://schemas.microsoft.com/office/drawing/2014/main" id="{F484A3F7-655A-45B3-91EF-51E4D743A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98421"/>
              </p:ext>
            </p:extLst>
          </p:nvPr>
        </p:nvGraphicFramePr>
        <p:xfrm>
          <a:off x="3705900" y="992181"/>
          <a:ext cx="4678020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AU">
                <a:latin typeface="Arial Narrow" pitchFamily="-65" charset="0"/>
              </a:rPr>
              <a:t>Possible answers</a:t>
            </a:r>
          </a:p>
        </p:txBody>
      </p:sp>
      <p:graphicFrame>
        <p:nvGraphicFramePr>
          <p:cNvPr id="15365" name="Rectangle 3">
            <a:extLst>
              <a:ext uri="{FF2B5EF4-FFF2-40B4-BE49-F238E27FC236}">
                <a16:creationId xmlns:a16="http://schemas.microsoft.com/office/drawing/2014/main" id="{FD234876-3AF4-4AD5-900A-05B0A1510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173149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5" name="Rectangle 16393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16" name="Group 16395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6397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3234" y="1284051"/>
            <a:ext cx="2109288" cy="3723836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100">
                <a:solidFill>
                  <a:srgbClr val="000000"/>
                </a:solidFill>
                <a:latin typeface="Arial Narrow" pitchFamily="-65" charset="0"/>
              </a:rPr>
              <a:t>What types of skill must a systems analyst have?</a:t>
            </a:r>
          </a:p>
        </p:txBody>
      </p:sp>
      <p:sp useBgFill="1">
        <p:nvSpPr>
          <p:cNvPr id="16417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389" name="Rectangle 3">
            <a:extLst>
              <a:ext uri="{FF2B5EF4-FFF2-40B4-BE49-F238E27FC236}">
                <a16:creationId xmlns:a16="http://schemas.microsoft.com/office/drawing/2014/main" id="{E3FD4329-D695-4489-81F9-2FAC6BD02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209660"/>
              </p:ext>
            </p:extLst>
          </p:nvPr>
        </p:nvGraphicFramePr>
        <p:xfrm>
          <a:off x="3705900" y="992181"/>
          <a:ext cx="4678020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pPr eaLnBrk="1" hangingPunct="1"/>
            <a:r>
              <a:rPr lang="en-AU">
                <a:latin typeface="Arial Narrow" pitchFamily="-65" charset="0"/>
              </a:rPr>
              <a:t>Possible answers</a:t>
            </a:r>
          </a:p>
        </p:txBody>
      </p:sp>
      <p:graphicFrame>
        <p:nvGraphicFramePr>
          <p:cNvPr id="17413" name="Rectangle 3">
            <a:extLst>
              <a:ext uri="{FF2B5EF4-FFF2-40B4-BE49-F238E27FC236}">
                <a16:creationId xmlns:a16="http://schemas.microsoft.com/office/drawing/2014/main" id="{E77BBDE6-06B9-44AB-82B2-BF94B61A8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85437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>
                <a:latin typeface="Arial Narrow" pitchFamily="-65" charset="0"/>
              </a:rPr>
              <a:t>Who does the systems analyst work with?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1642418" y="2340435"/>
            <a:ext cx="6094906" cy="3324494"/>
            <a:chOff x="809" y="1292"/>
            <a:chExt cx="4917" cy="2682"/>
          </a:xfrm>
        </p:grpSpPr>
        <p:sp>
          <p:nvSpPr>
            <p:cNvPr id="18436" name="Freeform 5"/>
            <p:cNvSpPr>
              <a:spLocks/>
            </p:cNvSpPr>
            <p:nvPr/>
          </p:nvSpPr>
          <p:spPr bwMode="auto">
            <a:xfrm>
              <a:off x="2331" y="2136"/>
              <a:ext cx="1837" cy="1009"/>
            </a:xfrm>
            <a:custGeom>
              <a:avLst/>
              <a:gdLst>
                <a:gd name="T0" fmla="*/ 1788 w 1837"/>
                <a:gd name="T1" fmla="*/ 195 h 1009"/>
                <a:gd name="T2" fmla="*/ 1656 w 1837"/>
                <a:gd name="T3" fmla="*/ 180 h 1009"/>
                <a:gd name="T4" fmla="*/ 1488 w 1837"/>
                <a:gd name="T5" fmla="*/ 168 h 1009"/>
                <a:gd name="T6" fmla="*/ 1356 w 1837"/>
                <a:gd name="T7" fmla="*/ 144 h 1009"/>
                <a:gd name="T8" fmla="*/ 1200 w 1837"/>
                <a:gd name="T9" fmla="*/ 108 h 1009"/>
                <a:gd name="T10" fmla="*/ 1128 w 1837"/>
                <a:gd name="T11" fmla="*/ 60 h 1009"/>
                <a:gd name="T12" fmla="*/ 996 w 1837"/>
                <a:gd name="T13" fmla="*/ 12 h 1009"/>
                <a:gd name="T14" fmla="*/ 852 w 1837"/>
                <a:gd name="T15" fmla="*/ 0 h 1009"/>
                <a:gd name="T16" fmla="*/ 708 w 1837"/>
                <a:gd name="T17" fmla="*/ 0 h 1009"/>
                <a:gd name="T18" fmla="*/ 564 w 1837"/>
                <a:gd name="T19" fmla="*/ 0 h 1009"/>
                <a:gd name="T20" fmla="*/ 444 w 1837"/>
                <a:gd name="T21" fmla="*/ 24 h 1009"/>
                <a:gd name="T22" fmla="*/ 372 w 1837"/>
                <a:gd name="T23" fmla="*/ 84 h 1009"/>
                <a:gd name="T24" fmla="*/ 348 w 1837"/>
                <a:gd name="T25" fmla="*/ 192 h 1009"/>
                <a:gd name="T26" fmla="*/ 336 w 1837"/>
                <a:gd name="T27" fmla="*/ 336 h 1009"/>
                <a:gd name="T28" fmla="*/ 300 w 1837"/>
                <a:gd name="T29" fmla="*/ 456 h 1009"/>
                <a:gd name="T30" fmla="*/ 204 w 1837"/>
                <a:gd name="T31" fmla="*/ 540 h 1009"/>
                <a:gd name="T32" fmla="*/ 36 w 1837"/>
                <a:gd name="T33" fmla="*/ 576 h 1009"/>
                <a:gd name="T34" fmla="*/ 0 w 1837"/>
                <a:gd name="T35" fmla="*/ 624 h 1009"/>
                <a:gd name="T36" fmla="*/ 0 w 1837"/>
                <a:gd name="T37" fmla="*/ 708 h 1009"/>
                <a:gd name="T38" fmla="*/ 72 w 1837"/>
                <a:gd name="T39" fmla="*/ 768 h 1009"/>
                <a:gd name="T40" fmla="*/ 204 w 1837"/>
                <a:gd name="T41" fmla="*/ 816 h 1009"/>
                <a:gd name="T42" fmla="*/ 372 w 1837"/>
                <a:gd name="T43" fmla="*/ 852 h 1009"/>
                <a:gd name="T44" fmla="*/ 444 w 1837"/>
                <a:gd name="T45" fmla="*/ 864 h 1009"/>
                <a:gd name="T46" fmla="*/ 516 w 1837"/>
                <a:gd name="T47" fmla="*/ 792 h 1009"/>
                <a:gd name="T48" fmla="*/ 588 w 1837"/>
                <a:gd name="T49" fmla="*/ 804 h 1009"/>
                <a:gd name="T50" fmla="*/ 780 w 1837"/>
                <a:gd name="T51" fmla="*/ 924 h 1009"/>
                <a:gd name="T52" fmla="*/ 852 w 1837"/>
                <a:gd name="T53" fmla="*/ 984 h 1009"/>
                <a:gd name="T54" fmla="*/ 1068 w 1837"/>
                <a:gd name="T55" fmla="*/ 1008 h 1009"/>
                <a:gd name="T56" fmla="*/ 1212 w 1837"/>
                <a:gd name="T57" fmla="*/ 1008 h 1009"/>
                <a:gd name="T58" fmla="*/ 1284 w 1837"/>
                <a:gd name="T59" fmla="*/ 984 h 1009"/>
                <a:gd name="T60" fmla="*/ 1392 w 1837"/>
                <a:gd name="T61" fmla="*/ 936 h 1009"/>
                <a:gd name="T62" fmla="*/ 1416 w 1837"/>
                <a:gd name="T63" fmla="*/ 816 h 1009"/>
                <a:gd name="T64" fmla="*/ 1416 w 1837"/>
                <a:gd name="T65" fmla="*/ 744 h 1009"/>
                <a:gd name="T66" fmla="*/ 1404 w 1837"/>
                <a:gd name="T67" fmla="*/ 672 h 1009"/>
                <a:gd name="T68" fmla="*/ 1476 w 1837"/>
                <a:gd name="T69" fmla="*/ 648 h 1009"/>
                <a:gd name="T70" fmla="*/ 1548 w 1837"/>
                <a:gd name="T71" fmla="*/ 624 h 1009"/>
                <a:gd name="T72" fmla="*/ 1668 w 1837"/>
                <a:gd name="T73" fmla="*/ 624 h 1009"/>
                <a:gd name="T74" fmla="*/ 1776 w 1837"/>
                <a:gd name="T75" fmla="*/ 624 h 1009"/>
                <a:gd name="T76" fmla="*/ 1788 w 1837"/>
                <a:gd name="T77" fmla="*/ 552 h 1009"/>
                <a:gd name="T78" fmla="*/ 1800 w 1837"/>
                <a:gd name="T79" fmla="*/ 480 h 1009"/>
                <a:gd name="T80" fmla="*/ 1812 w 1837"/>
                <a:gd name="T81" fmla="*/ 408 h 1009"/>
                <a:gd name="T82" fmla="*/ 1824 w 1837"/>
                <a:gd name="T83" fmla="*/ 336 h 1009"/>
                <a:gd name="T84" fmla="*/ 1836 w 1837"/>
                <a:gd name="T85" fmla="*/ 264 h 1009"/>
                <a:gd name="T86" fmla="*/ 1787 w 1837"/>
                <a:gd name="T87" fmla="*/ 198 h 1009"/>
                <a:gd name="T88" fmla="*/ 1776 w 1837"/>
                <a:gd name="T89" fmla="*/ 208 h 10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37"/>
                <a:gd name="T136" fmla="*/ 0 h 1009"/>
                <a:gd name="T137" fmla="*/ 1837 w 1837"/>
                <a:gd name="T138" fmla="*/ 1009 h 10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37" h="1009">
                  <a:moveTo>
                    <a:pt x="1794" y="199"/>
                  </a:moveTo>
                  <a:lnTo>
                    <a:pt x="1788" y="195"/>
                  </a:lnTo>
                  <a:lnTo>
                    <a:pt x="1776" y="216"/>
                  </a:lnTo>
                  <a:lnTo>
                    <a:pt x="1656" y="180"/>
                  </a:lnTo>
                  <a:lnTo>
                    <a:pt x="1560" y="180"/>
                  </a:lnTo>
                  <a:lnTo>
                    <a:pt x="1488" y="168"/>
                  </a:lnTo>
                  <a:lnTo>
                    <a:pt x="1392" y="156"/>
                  </a:lnTo>
                  <a:lnTo>
                    <a:pt x="1356" y="144"/>
                  </a:lnTo>
                  <a:lnTo>
                    <a:pt x="1272" y="120"/>
                  </a:lnTo>
                  <a:lnTo>
                    <a:pt x="1200" y="108"/>
                  </a:lnTo>
                  <a:lnTo>
                    <a:pt x="1164" y="96"/>
                  </a:lnTo>
                  <a:lnTo>
                    <a:pt x="1128" y="60"/>
                  </a:lnTo>
                  <a:lnTo>
                    <a:pt x="1092" y="24"/>
                  </a:lnTo>
                  <a:lnTo>
                    <a:pt x="996" y="12"/>
                  </a:lnTo>
                  <a:lnTo>
                    <a:pt x="924" y="0"/>
                  </a:lnTo>
                  <a:lnTo>
                    <a:pt x="852" y="0"/>
                  </a:lnTo>
                  <a:lnTo>
                    <a:pt x="804" y="0"/>
                  </a:lnTo>
                  <a:lnTo>
                    <a:pt x="708" y="0"/>
                  </a:lnTo>
                  <a:lnTo>
                    <a:pt x="636" y="0"/>
                  </a:lnTo>
                  <a:lnTo>
                    <a:pt x="564" y="0"/>
                  </a:lnTo>
                  <a:lnTo>
                    <a:pt x="492" y="12"/>
                  </a:lnTo>
                  <a:lnTo>
                    <a:pt x="444" y="24"/>
                  </a:lnTo>
                  <a:lnTo>
                    <a:pt x="408" y="48"/>
                  </a:lnTo>
                  <a:lnTo>
                    <a:pt x="372" y="84"/>
                  </a:lnTo>
                  <a:lnTo>
                    <a:pt x="360" y="120"/>
                  </a:lnTo>
                  <a:lnTo>
                    <a:pt x="348" y="192"/>
                  </a:lnTo>
                  <a:lnTo>
                    <a:pt x="348" y="288"/>
                  </a:lnTo>
                  <a:lnTo>
                    <a:pt x="336" y="336"/>
                  </a:lnTo>
                  <a:lnTo>
                    <a:pt x="324" y="384"/>
                  </a:lnTo>
                  <a:lnTo>
                    <a:pt x="300" y="456"/>
                  </a:lnTo>
                  <a:lnTo>
                    <a:pt x="252" y="504"/>
                  </a:lnTo>
                  <a:lnTo>
                    <a:pt x="204" y="540"/>
                  </a:lnTo>
                  <a:lnTo>
                    <a:pt x="108" y="564"/>
                  </a:lnTo>
                  <a:lnTo>
                    <a:pt x="36" y="576"/>
                  </a:lnTo>
                  <a:lnTo>
                    <a:pt x="0" y="588"/>
                  </a:lnTo>
                  <a:lnTo>
                    <a:pt x="0" y="624"/>
                  </a:lnTo>
                  <a:lnTo>
                    <a:pt x="0" y="660"/>
                  </a:lnTo>
                  <a:lnTo>
                    <a:pt x="0" y="708"/>
                  </a:lnTo>
                  <a:lnTo>
                    <a:pt x="36" y="732"/>
                  </a:lnTo>
                  <a:lnTo>
                    <a:pt x="72" y="768"/>
                  </a:lnTo>
                  <a:lnTo>
                    <a:pt x="108" y="804"/>
                  </a:lnTo>
                  <a:lnTo>
                    <a:pt x="204" y="816"/>
                  </a:lnTo>
                  <a:lnTo>
                    <a:pt x="300" y="840"/>
                  </a:lnTo>
                  <a:lnTo>
                    <a:pt x="372" y="852"/>
                  </a:lnTo>
                  <a:lnTo>
                    <a:pt x="408" y="864"/>
                  </a:lnTo>
                  <a:lnTo>
                    <a:pt x="444" y="864"/>
                  </a:lnTo>
                  <a:lnTo>
                    <a:pt x="480" y="816"/>
                  </a:lnTo>
                  <a:lnTo>
                    <a:pt x="516" y="792"/>
                  </a:lnTo>
                  <a:lnTo>
                    <a:pt x="552" y="792"/>
                  </a:lnTo>
                  <a:lnTo>
                    <a:pt x="588" y="804"/>
                  </a:lnTo>
                  <a:lnTo>
                    <a:pt x="684" y="900"/>
                  </a:lnTo>
                  <a:lnTo>
                    <a:pt x="780" y="924"/>
                  </a:lnTo>
                  <a:lnTo>
                    <a:pt x="816" y="948"/>
                  </a:lnTo>
                  <a:lnTo>
                    <a:pt x="852" y="984"/>
                  </a:lnTo>
                  <a:lnTo>
                    <a:pt x="972" y="996"/>
                  </a:lnTo>
                  <a:lnTo>
                    <a:pt x="1068" y="1008"/>
                  </a:lnTo>
                  <a:lnTo>
                    <a:pt x="1164" y="1008"/>
                  </a:lnTo>
                  <a:lnTo>
                    <a:pt x="1212" y="1008"/>
                  </a:lnTo>
                  <a:lnTo>
                    <a:pt x="1248" y="1008"/>
                  </a:lnTo>
                  <a:lnTo>
                    <a:pt x="1284" y="984"/>
                  </a:lnTo>
                  <a:lnTo>
                    <a:pt x="1320" y="960"/>
                  </a:lnTo>
                  <a:lnTo>
                    <a:pt x="1392" y="936"/>
                  </a:lnTo>
                  <a:lnTo>
                    <a:pt x="1416" y="888"/>
                  </a:lnTo>
                  <a:lnTo>
                    <a:pt x="1416" y="816"/>
                  </a:lnTo>
                  <a:lnTo>
                    <a:pt x="1416" y="780"/>
                  </a:lnTo>
                  <a:lnTo>
                    <a:pt x="1416" y="744"/>
                  </a:lnTo>
                  <a:lnTo>
                    <a:pt x="1416" y="708"/>
                  </a:lnTo>
                  <a:lnTo>
                    <a:pt x="1404" y="672"/>
                  </a:lnTo>
                  <a:lnTo>
                    <a:pt x="1440" y="660"/>
                  </a:lnTo>
                  <a:lnTo>
                    <a:pt x="1476" y="648"/>
                  </a:lnTo>
                  <a:lnTo>
                    <a:pt x="1512" y="636"/>
                  </a:lnTo>
                  <a:lnTo>
                    <a:pt x="1548" y="624"/>
                  </a:lnTo>
                  <a:lnTo>
                    <a:pt x="1596" y="624"/>
                  </a:lnTo>
                  <a:lnTo>
                    <a:pt x="1668" y="624"/>
                  </a:lnTo>
                  <a:lnTo>
                    <a:pt x="1740" y="624"/>
                  </a:lnTo>
                  <a:lnTo>
                    <a:pt x="1776" y="624"/>
                  </a:lnTo>
                  <a:lnTo>
                    <a:pt x="1776" y="588"/>
                  </a:lnTo>
                  <a:lnTo>
                    <a:pt x="1788" y="552"/>
                  </a:lnTo>
                  <a:lnTo>
                    <a:pt x="1788" y="516"/>
                  </a:lnTo>
                  <a:lnTo>
                    <a:pt x="1800" y="480"/>
                  </a:lnTo>
                  <a:lnTo>
                    <a:pt x="1812" y="444"/>
                  </a:lnTo>
                  <a:lnTo>
                    <a:pt x="1812" y="408"/>
                  </a:lnTo>
                  <a:lnTo>
                    <a:pt x="1812" y="372"/>
                  </a:lnTo>
                  <a:lnTo>
                    <a:pt x="1824" y="336"/>
                  </a:lnTo>
                  <a:lnTo>
                    <a:pt x="1836" y="300"/>
                  </a:lnTo>
                  <a:lnTo>
                    <a:pt x="1836" y="264"/>
                  </a:lnTo>
                  <a:lnTo>
                    <a:pt x="1821" y="205"/>
                  </a:lnTo>
                  <a:lnTo>
                    <a:pt x="1787" y="198"/>
                  </a:lnTo>
                  <a:lnTo>
                    <a:pt x="1790" y="199"/>
                  </a:lnTo>
                  <a:lnTo>
                    <a:pt x="1776" y="2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2878" y="2276"/>
              <a:ext cx="77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latin typeface="Times New Roman" pitchFamily="18" charset="0"/>
                </a:rPr>
                <a:t>Systems</a:t>
              </a:r>
            </a:p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>
                  <a:latin typeface="Times New Roman" pitchFamily="18" charset="0"/>
                </a:rPr>
                <a:t>Analyst</a:t>
              </a:r>
            </a:p>
          </p:txBody>
        </p:sp>
        <p:sp>
          <p:nvSpPr>
            <p:cNvPr id="18438" name="Rectangle 7"/>
            <p:cNvSpPr>
              <a:spLocks noChangeArrowheads="1"/>
            </p:cNvSpPr>
            <p:nvPr/>
          </p:nvSpPr>
          <p:spPr bwMode="auto">
            <a:xfrm>
              <a:off x="2478" y="1292"/>
              <a:ext cx="57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Project</a:t>
              </a:r>
            </a:p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4870" y="1811"/>
              <a:ext cx="51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Internal</a:t>
              </a:r>
            </a:p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Audit</a:t>
              </a:r>
            </a:p>
          </p:txBody>
        </p:sp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3982" y="1352"/>
              <a:ext cx="59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Team</a:t>
              </a:r>
            </a:p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Members</a:t>
              </a:r>
            </a:p>
          </p:txBody>
        </p:sp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809" y="2114"/>
              <a:ext cx="7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Senior</a:t>
              </a:r>
            </a:p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Management</a:t>
              </a:r>
            </a:p>
          </p:txBody>
        </p:sp>
        <p:sp>
          <p:nvSpPr>
            <p:cNvPr id="18442" name="Rectangle 11"/>
            <p:cNvSpPr>
              <a:spLocks noChangeArrowheads="1"/>
            </p:cNvSpPr>
            <p:nvPr/>
          </p:nvSpPr>
          <p:spPr bwMode="auto">
            <a:xfrm>
              <a:off x="1097" y="1484"/>
              <a:ext cx="7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IT</a:t>
              </a:r>
            </a:p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Management</a:t>
              </a:r>
            </a:p>
          </p:txBody>
        </p:sp>
        <p:sp>
          <p:nvSpPr>
            <p:cNvPr id="18443" name="Rectangle 12"/>
            <p:cNvSpPr>
              <a:spLocks noChangeArrowheads="1"/>
            </p:cNvSpPr>
            <p:nvPr/>
          </p:nvSpPr>
          <p:spPr bwMode="auto">
            <a:xfrm>
              <a:off x="4792" y="2645"/>
              <a:ext cx="93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Related Project </a:t>
              </a:r>
            </a:p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Managers</a:t>
              </a:r>
            </a:p>
          </p:txBody>
        </p:sp>
        <p:sp>
          <p:nvSpPr>
            <p:cNvPr id="18444" name="Rectangle 13"/>
            <p:cNvSpPr>
              <a:spLocks noChangeArrowheads="1"/>
            </p:cNvSpPr>
            <p:nvPr/>
          </p:nvSpPr>
          <p:spPr bwMode="auto">
            <a:xfrm>
              <a:off x="4527" y="3389"/>
              <a:ext cx="9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Communications</a:t>
              </a:r>
            </a:p>
          </p:txBody>
        </p:sp>
        <p:sp>
          <p:nvSpPr>
            <p:cNvPr id="18445" name="Rectangle 14"/>
            <p:cNvSpPr>
              <a:spLocks noChangeArrowheads="1"/>
            </p:cNvSpPr>
            <p:nvPr/>
          </p:nvSpPr>
          <p:spPr bwMode="auto">
            <a:xfrm>
              <a:off x="3492" y="3638"/>
              <a:ext cx="6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Operations</a:t>
              </a:r>
            </a:p>
          </p:txBody>
        </p:sp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2275" y="3608"/>
              <a:ext cx="7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Data</a:t>
              </a:r>
            </a:p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Management</a:t>
              </a:r>
            </a:p>
          </p:txBody>
        </p:sp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957" y="2867"/>
              <a:ext cx="4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Clients</a:t>
              </a:r>
            </a:p>
          </p:txBody>
        </p:sp>
        <p:sp>
          <p:nvSpPr>
            <p:cNvPr id="18448" name="Rectangle 17"/>
            <p:cNvSpPr>
              <a:spLocks noChangeArrowheads="1"/>
            </p:cNvSpPr>
            <p:nvPr/>
          </p:nvSpPr>
          <p:spPr bwMode="auto">
            <a:xfrm>
              <a:off x="1503" y="3476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normAutofit/>
            </a:bodyPr>
            <a:lstStyle/>
            <a:p>
              <a:pPr algn="ctr" eaLnBrk="0" hangingPunct="0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latin typeface="Times New Roman" pitchFamily="18" charset="0"/>
                </a:rPr>
                <a:t>Users</a:t>
              </a:r>
            </a:p>
          </p:txBody>
        </p:sp>
        <p:sp>
          <p:nvSpPr>
            <p:cNvPr id="18449" name="Line 18"/>
            <p:cNvSpPr>
              <a:spLocks noChangeShapeType="1"/>
            </p:cNvSpPr>
            <p:nvPr/>
          </p:nvSpPr>
          <p:spPr bwMode="auto">
            <a:xfrm>
              <a:off x="1818" y="1824"/>
              <a:ext cx="522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>
              <a:off x="2835" y="1662"/>
              <a:ext cx="117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 flipH="1">
              <a:off x="3933" y="1752"/>
              <a:ext cx="234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2" name="Line 21"/>
            <p:cNvSpPr>
              <a:spLocks noChangeShapeType="1"/>
            </p:cNvSpPr>
            <p:nvPr/>
          </p:nvSpPr>
          <p:spPr bwMode="auto">
            <a:xfrm flipH="1">
              <a:off x="4293" y="2103"/>
              <a:ext cx="603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3" name="Line 22"/>
            <p:cNvSpPr>
              <a:spLocks noChangeShapeType="1"/>
            </p:cNvSpPr>
            <p:nvPr/>
          </p:nvSpPr>
          <p:spPr bwMode="auto">
            <a:xfrm flipH="1" flipV="1">
              <a:off x="4176" y="2814"/>
              <a:ext cx="585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4" name="Line 23"/>
            <p:cNvSpPr>
              <a:spLocks noChangeShapeType="1"/>
            </p:cNvSpPr>
            <p:nvPr/>
          </p:nvSpPr>
          <p:spPr bwMode="auto">
            <a:xfrm>
              <a:off x="1638" y="2418"/>
              <a:ext cx="639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5" name="Line 24"/>
            <p:cNvSpPr>
              <a:spLocks noChangeShapeType="1"/>
            </p:cNvSpPr>
            <p:nvPr/>
          </p:nvSpPr>
          <p:spPr bwMode="auto">
            <a:xfrm flipV="1">
              <a:off x="1566" y="2868"/>
              <a:ext cx="603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 flipV="1">
              <a:off x="1908" y="3093"/>
              <a:ext cx="432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7" name="Line 26"/>
            <p:cNvSpPr>
              <a:spLocks noChangeShapeType="1"/>
            </p:cNvSpPr>
            <p:nvPr/>
          </p:nvSpPr>
          <p:spPr bwMode="auto">
            <a:xfrm flipV="1">
              <a:off x="2736" y="3156"/>
              <a:ext cx="108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8" name="Line 27"/>
            <p:cNvSpPr>
              <a:spLocks noChangeShapeType="1"/>
            </p:cNvSpPr>
            <p:nvPr/>
          </p:nvSpPr>
          <p:spPr bwMode="auto">
            <a:xfrm flipH="1" flipV="1">
              <a:off x="3681" y="3219"/>
              <a:ext cx="126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459" name="Line 28"/>
            <p:cNvSpPr>
              <a:spLocks noChangeShapeType="1"/>
            </p:cNvSpPr>
            <p:nvPr/>
          </p:nvSpPr>
          <p:spPr bwMode="auto">
            <a:xfrm flipH="1" flipV="1">
              <a:off x="3960" y="3039"/>
              <a:ext cx="531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5" name="Rectangle 1946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67" name="Group 1946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946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46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71" name="Group 1947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947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>
                <a:latin typeface="Arial Narrow" pitchFamily="-65" charset="0"/>
              </a:rPr>
              <a:t>Revision</a:t>
            </a:r>
          </a:p>
        </p:txBody>
      </p:sp>
      <p:pic>
        <p:nvPicPr>
          <p:cNvPr id="19463" name="Picture 19460" descr="Light bulb on yellow background with sketched light beams and cord">
            <a:extLst>
              <a:ext uri="{FF2B5EF4-FFF2-40B4-BE49-F238E27FC236}">
                <a16:creationId xmlns:a16="http://schemas.microsoft.com/office/drawing/2014/main" id="{8E3790F0-151F-8CE3-B750-3041C7522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96" r="16238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 dirty="0"/>
              <a:t>Define the following terms:</a:t>
            </a:r>
          </a:p>
          <a:p>
            <a:pPr lvl="1" eaLnBrk="1" hangingPunct="1"/>
            <a:r>
              <a:rPr lang="en-AU" dirty="0"/>
              <a:t>Information</a:t>
            </a:r>
          </a:p>
          <a:p>
            <a:pPr lvl="1" eaLnBrk="1" hangingPunct="1"/>
            <a:r>
              <a:rPr lang="en-AU" dirty="0"/>
              <a:t>System</a:t>
            </a:r>
          </a:p>
          <a:p>
            <a:pPr lvl="1" eaLnBrk="1" hangingPunct="1"/>
            <a:r>
              <a:rPr lang="en-AU" dirty="0"/>
              <a:t>Information System</a:t>
            </a:r>
          </a:p>
          <a:p>
            <a:pPr lvl="1" eaLnBrk="1" hangingPunct="1"/>
            <a:r>
              <a:rPr lang="en-AU" dirty="0"/>
              <a:t>Systems Analysis</a:t>
            </a:r>
          </a:p>
          <a:p>
            <a:pPr lvl="1" eaLnBrk="1" hangingPunct="1"/>
            <a:r>
              <a:rPr lang="en-AU" dirty="0"/>
              <a:t>Human Activity System</a:t>
            </a:r>
          </a:p>
          <a:p>
            <a:pPr lvl="1" eaLnBrk="1" hangingPunct="1"/>
            <a:r>
              <a:rPr lang="en-AU" dirty="0"/>
              <a:t>Skill</a:t>
            </a:r>
          </a:p>
          <a:p>
            <a:pPr lvl="1" eaLnBrk="1" hangingPunct="1"/>
            <a:r>
              <a:rPr lang="en-AU" dirty="0"/>
              <a:t>Knowledge</a:t>
            </a:r>
          </a:p>
          <a:p>
            <a:pPr eaLnBrk="1" hangingPunct="1">
              <a:buFont typeface="Wingdings" pitchFamily="2" charset="2"/>
              <a:buNone/>
            </a:pPr>
            <a:endParaRPr lang="en-AU" dirty="0"/>
          </a:p>
          <a:p>
            <a:pPr lvl="1" eaLnBrk="1" hangingPunct="1"/>
            <a:endParaRPr lang="en-AU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AU">
                <a:solidFill>
                  <a:srgbClr val="FFFFFF"/>
                </a:solidFill>
                <a:latin typeface="Arial Narrow" pitchFamily="-65" charset="0"/>
              </a:rPr>
              <a:t>By the end of this module, you should be able to:</a:t>
            </a: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411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955C284E-3A4C-052F-04DC-95256CF0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321211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F71310-4BF7-6152-1D96-A3F0DE05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rPr lang="en-US" dirty="0"/>
              <a:t>Next 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5D8039C2-FCB5-2669-66C4-4D4D4E28B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02" r="31318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AFC1-973C-C386-C882-2BC5607B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r>
              <a:rPr lang="en-US" dirty="0"/>
              <a:t>UML Designing for OOD</a:t>
            </a:r>
          </a:p>
          <a:p>
            <a:r>
              <a:rPr lang="en-US" dirty="0"/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225871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Freeform: Shape 513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>
                <a:solidFill>
                  <a:srgbClr val="FFFFFF"/>
                </a:solidFill>
                <a:latin typeface="Arial Narrow" pitchFamily="-65" charset="0"/>
              </a:rPr>
              <a:t>What is systems analysis</a:t>
            </a:r>
            <a:br>
              <a:rPr lang="en-AU">
                <a:solidFill>
                  <a:srgbClr val="FFFFFF"/>
                </a:solidFill>
                <a:latin typeface="Arial Narrow" pitchFamily="-65" charset="0"/>
              </a:rPr>
            </a:br>
            <a:endParaRPr lang="en-AU">
              <a:solidFill>
                <a:srgbClr val="FFFFFF"/>
              </a:solidFill>
              <a:latin typeface="Arial Narrow" pitchFamily="-65" charset="0"/>
            </a:endParaRPr>
          </a:p>
        </p:txBody>
      </p:sp>
      <p:grpSp>
        <p:nvGrpSpPr>
          <p:cNvPr id="5141" name="Group 514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514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5132" name="Rectangle 3">
            <a:extLst>
              <a:ext uri="{FF2B5EF4-FFF2-40B4-BE49-F238E27FC236}">
                <a16:creationId xmlns:a16="http://schemas.microsoft.com/office/drawing/2014/main" id="{3001956B-725A-4965-9EE8-14A766710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84238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6" name="Rectangle 51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7" name="Freeform: Shape 51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 sz="3700">
                <a:solidFill>
                  <a:srgbClr val="FFFFFF"/>
                </a:solidFill>
                <a:latin typeface="Arial Narrow" pitchFamily="-65" charset="0"/>
              </a:rPr>
              <a:t>Why do we need it (systems analysis?)</a:t>
            </a:r>
            <a:br>
              <a:rPr lang="en-AU" sz="3700">
                <a:solidFill>
                  <a:srgbClr val="FFFFFF"/>
                </a:solidFill>
                <a:latin typeface="Arial Narrow" pitchFamily="-65" charset="0"/>
              </a:rPr>
            </a:br>
            <a:endParaRPr lang="en-AU" sz="3700">
              <a:solidFill>
                <a:srgbClr val="FFFFFF"/>
              </a:solidFill>
              <a:latin typeface="Arial Narrow" pitchFamily="-65" charset="0"/>
            </a:endParaRPr>
          </a:p>
        </p:txBody>
      </p:sp>
      <p:grpSp>
        <p:nvGrpSpPr>
          <p:cNvPr id="5168" name="Group 51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516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5149" name="Rectangle 3">
            <a:extLst>
              <a:ext uri="{FF2B5EF4-FFF2-40B4-BE49-F238E27FC236}">
                <a16:creationId xmlns:a16="http://schemas.microsoft.com/office/drawing/2014/main" id="{ECDF619D-74E9-527F-EC45-003BDA982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14356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3" name="Rectangle 513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4" name="Freeform: Shape 51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 sz="3700">
                <a:solidFill>
                  <a:srgbClr val="FFFFFF"/>
                </a:solidFill>
                <a:latin typeface="Arial Narrow" pitchFamily="-65" charset="0"/>
              </a:rPr>
              <a:t>We really need this because...</a:t>
            </a:r>
            <a:br>
              <a:rPr lang="en-AU" sz="3700">
                <a:solidFill>
                  <a:srgbClr val="FFFFFF"/>
                </a:solidFill>
                <a:latin typeface="Arial Narrow" pitchFamily="-65" charset="0"/>
              </a:rPr>
            </a:br>
            <a:endParaRPr lang="en-AU" sz="3700">
              <a:solidFill>
                <a:srgbClr val="FFFFFF"/>
              </a:solidFill>
              <a:latin typeface="Arial Narrow" pitchFamily="-65" charset="0"/>
            </a:endParaRPr>
          </a:p>
        </p:txBody>
      </p:sp>
      <p:grpSp>
        <p:nvGrpSpPr>
          <p:cNvPr id="5165" name="Group 51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516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5172" name="Rectangle 3">
            <a:extLst>
              <a:ext uri="{FF2B5EF4-FFF2-40B4-BE49-F238E27FC236}">
                <a16:creationId xmlns:a16="http://schemas.microsoft.com/office/drawing/2014/main" id="{585D82D4-4D42-51D8-5F15-064F273D8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763151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513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13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41" name="Group 514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514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>
                <a:latin typeface="Arial Narrow" pitchFamily="-65" charset="0"/>
              </a:rPr>
              <a:t>When projects fail...</a:t>
            </a:r>
            <a:br>
              <a:rPr lang="en-AU">
                <a:latin typeface="Arial Narrow" pitchFamily="-65" charset="0"/>
              </a:rPr>
            </a:br>
            <a:endParaRPr lang="en-AU">
              <a:latin typeface="Arial Narrow" pitchFamily="-65" charset="0"/>
            </a:endParaRPr>
          </a:p>
        </p:txBody>
      </p:sp>
      <p:pic>
        <p:nvPicPr>
          <p:cNvPr id="5131" name="Picture 5130" descr="Graph on document with pen">
            <a:extLst>
              <a:ext uri="{FF2B5EF4-FFF2-40B4-BE49-F238E27FC236}">
                <a16:creationId xmlns:a16="http://schemas.microsoft.com/office/drawing/2014/main" id="{00C10E7E-FEA8-247A-2850-7F14DCC546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35" r="30513" b="-1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dirty="0"/>
              <a:t>It’s not about the money lost or the time wasted; remember that software is everywhere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dirty="0"/>
              <a:t>There is a well-documented case of a radiation machine overdosing patients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dirty="0"/>
              <a:t>Details on the Therac-25 case can be found at: </a:t>
            </a:r>
            <a:r>
              <a:rPr lang="en-AU" sz="2400" dirty="0">
                <a:hlinkClick r:id="rId5"/>
              </a:rPr>
              <a:t>http://sunnyday.mit.edu/papers/therac.pdf</a:t>
            </a:r>
            <a:endParaRPr lang="en-AU" sz="2400" dirty="0"/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dirty="0"/>
              <a:t>Also, the Ariane 5 rocket explosion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dirty="0"/>
              <a:t>Lately, the FBI Virtual Case File system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AU" sz="1700" dirty="0"/>
              <a:t>	</a:t>
            </a:r>
          </a:p>
        </p:txBody>
      </p:sp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513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13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41" name="Group 514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514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 dirty="0">
                <a:latin typeface="Arial Narrow" pitchFamily="-65" charset="0"/>
              </a:rPr>
              <a:t>Group Activity</a:t>
            </a:r>
            <a:br>
              <a:rPr lang="en-AU" dirty="0">
                <a:latin typeface="Arial Narrow" pitchFamily="-65" charset="0"/>
              </a:rPr>
            </a:br>
            <a:endParaRPr lang="en-AU" dirty="0">
              <a:latin typeface="Arial Narrow" pitchFamily="-65" charset="0"/>
            </a:endParaRPr>
          </a:p>
        </p:txBody>
      </p:sp>
      <p:pic>
        <p:nvPicPr>
          <p:cNvPr id="5131" name="Picture 5130" descr="Large skydiving group mid-air">
            <a:extLst>
              <a:ext uri="{FF2B5EF4-FFF2-40B4-BE49-F238E27FC236}">
                <a16:creationId xmlns:a16="http://schemas.microsoft.com/office/drawing/2014/main" id="{7BF49731-72E4-E5D6-1BD8-D14140E5D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06" r="36838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dirty="0"/>
              <a:t>Get into groups of 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dirty="0"/>
              <a:t>Carry out an investigation on information systems failures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dirty="0"/>
              <a:t>Select a specific instance of such a failure and find,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dirty="0"/>
              <a:t>What caused it?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dirty="0"/>
              <a:t>What were the implications?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dirty="0"/>
              <a:t>Were people affected?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dirty="0"/>
              <a:t>Was money lost?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AU" sz="1500" dirty="0"/>
              <a:t>	</a:t>
            </a:r>
          </a:p>
        </p:txBody>
      </p:sp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480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AU">
                <a:solidFill>
                  <a:srgbClr val="FFFFFF"/>
                </a:solidFill>
                <a:latin typeface="Arial Narrow" pitchFamily="-65" charset="0"/>
              </a:rPr>
              <a:t>What is a System?</a:t>
            </a:r>
            <a:br>
              <a:rPr lang="en-AU">
                <a:solidFill>
                  <a:srgbClr val="FFFFFF"/>
                </a:solidFill>
                <a:latin typeface="Arial Narrow" pitchFamily="-65" charset="0"/>
              </a:rPr>
            </a:br>
            <a:endParaRPr lang="en-AU">
              <a:solidFill>
                <a:srgbClr val="FFFFFF"/>
              </a:solidFill>
              <a:latin typeface="Arial Narrow" pitchFamily="-65" charset="0"/>
            </a:endParaRPr>
          </a:p>
        </p:txBody>
      </p:sp>
      <p:grpSp>
        <p:nvGrpSpPr>
          <p:cNvPr id="5139" name="Group 513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514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AutoShape 5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7" name="AutoShape 7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129" name="AutoShape 9" descr="data:image/png;base64,iVBORw0KGgoAAAANSUhEUgAAAWIAAADDCAIAAAA3CYzSAAAbUklEQVR42u2d+zfU+/7Hz99SP51aO99OtVe1c+jbt+xsCpHaSJlBF6dQcrCmWptIOmEju1zSYRODSLlGV3YoOeOuGDIaIyS7MK7f1/I+57M/Z26ENKPnY82y3t7znvdnPpfX4/N6vz+fmfnTNPi6aXlneA+wxPwJmwCagCYANAGgCQBNAGgCQBMAmoAmoAkATUAT0AQwBE08f/3+z6tW7bbdxz3cT/ioVFpY2wo9vEtr2zW2p0d6UXlVe/+KFStuFj7hd37w8N+yy6pZOSXvvs0+R2q8Z79TYPgvT1+9Zb1t3W6mYgQn4ZGchzXQBDQB9EgT6oGqXpmUU0LRq609PUgTf1m/wXjrtuqOd+qaCL1yff9BV/ZUfe/Y1bTbpAxoApoAy0oTEvnIZmMT3ZrYZmb+c1IGswlfE+UtPd+sMaps6+O39/AJSMwqhCagCbBMNPGk6Y2n37mzYVGzaoIKB1yPRibe5GsiLv2OnYOzxhkHaAKaAAY5N5FXLlGp3GKylUK3rmdU29wEXxM0sqChR9m/pJwmgiKu0kObJtR7+5+/rIMmoAlgYNlE88BU4OVYv8CwuWQT9Egvrti5y7q+d+yPbMLxILIJaAIs87mJyrY+M4vdc9QEPXx/Cv37Txf5cxNV0gF++9CYxPOR16AJaAIsH03Qw2Tb9rlrglKJ7y2taLTCrnRciE5wcHF/1jlI5ca+CfG9p9t3WtQplNAENAGWlSZoHEFxrnE2ISmnREUT9CitbV+1ejV338SN3Hvsvgn6GxB8mbsLA5qAJoC+awJ3YQJoAkATAJoA0ASAJgA0AU1AEwCagCagCQAANAEAgCYAANAEAABAEwAAaAIAAE0AAKAJAAA0AZYzvb29dnZ2Q0ND2BTQBAB/4Ojo2N/fz/3b3Nx87tw5bBZoAgCtmgDQBFjOpKSkeHl5CQQCkUg0Pj5ua2vb19fHnhoZGbG2tlZv4+Pjs379+kOHDhUXF9OznZ2dQUFB7u7uFy9elMvlVFNTUxMSEnLmzBlnZ2caj0il0vDwcBcXF6FQWF5ezjpXfxWAJoA+IpPJTp06xcqxsbFisfjGDKymoKAgJiZGvQ0/m5icnLSwsOju7qZyW1sbeYFpYu3atRKJhMrkhXXr1lFXVB4cHLS3t9f2KgBNAH2koaHB3Ny8vb2dq6Hg37t3LysfP36czvnqbfiaqKqqio6O5urPnj2rUChIEzY2NqyGso/Vq1ePjY2xf6l+dHRU46v4/Q8sjKGhIVou9i80ARaHyMhIIyMjU1PTwMBAFvlubm4dHR004nBwcNDWhtNEVFSUlZWVGw9SAGkiICCAW4SZmRlXpjHIhw8fNL6K/67aFoPe3l5KW7CLoQmwCCiVShogUGB7e3uzsQZ5obCwMDExUVsbThMVFRWhoaEqHc6qCY2vWsRsQi6XS6VSMkVXVxf2LzQBFkR+fv6lS5dYuampydfXlxnB2tra09Ozp6dHWxuBQMBmFiYmJiwtLSkmqUwjCycnJ5lMNqsmNL5qcVeNBh00YiJT4IYOaAIslODgYFdXVw8PD39/f+YFgoKcQldHG7FYTAkFu9LR3NwsEolo4HDs2DFWM6smNL5q0SFBkCaYzgA0ARaZ5OTk1NRUQ1+LyclJNkmBHQpNgEWep6C/Dg4Og4ODy2B1oAloAiw+jY2NNJpISUlZHqsDTUATAEAT0AQA0AQ0AQA0AU0AAE1AEwBAE9AEANAENAEANAGgCQBNAGgCAGgCmgAAmoAmAIAmoAkAoAloAgBoApoAAJqAJgCAJqAJAKAJAE0AAE0sRBMt76b19gEANAFNQBMAmoAmoAkATUAT0ASAJqAJaAJAE9AENAGgCfCpmki+XWazz3G37T6rvT+KLkQ8qOtk9c9fv//zqlVUzx4W1rZCD+/S2nb1p9gjvahcR/3W7Wb8hcaL881321S190MTAJrQd02EXrnu4OL+rHOQynUKZVJOCUVvw9tx5gKV2KZnnYRHND7FmWUu9THJWbv22Ne8HkI2AaAJfddEeUvPN2uMKtv6+JUhUfHBP8dpjHmJfGSzsckCNfGPaym2Px6o7f6IQQeAJgxAE3Hpd+wcnLXNFKjE/JOmN55+586GRS1EE+cjr+13FtYrlJibANCEYWgiKOIqPViZhgDcbMJ3fzVVn4DYYrKVRhx1PaPa5iZ015MmRBcidphb7tnvxAY10ASAJgwkm3A8qBKrJc9fbvzOWD01aB6YCrwc6xcYNr9sYuXKlR4+AdTJcd8zR0/6QRMAmjAMTVS0Kr5ZY1QlHeBXkgg2bt6iMeYr2/rMLHbPTxOUjLByY98EjTsCw3+BJgA0YQCaYFc6HAWH2ZWOF7IPEQlph718+SMFlfYm27Yv/EpHbffH7y2tEjILoAkATRiAJvj3TVCm4Ol3TiIf0XHVc+cua3KKxjmIpJwSHfUqXT199ZaMk/voBTQBoAkD0ATuwgTQBIAmADQBTUATAEAT0AQA0AQ0AU0AaEJvNIFNAKCJRUShUCx6n46Ojv39/dAEAMtEE9Rzb28vNAEANDFL59pMkZKS4uXlJRAIRCLR+Pi4ra1tX18fe2pkZMTa2lq9jY+Pz/r16w8dOlRcXEzPdnZ2BgUFubu7X7x4US6XU01NTU1ISMiZM2ecnZ3t7OykUml4eLiLi4tQKCwvL4cmANBTTWg0hUwmO3XqFCvHxsaKxeIbM7CagoKCmJgY9Tb8bGJyctLCwqK7u5stiLzANLF27VqJREJl8sK6deuoKyoPDg7a29tDEwAsKJI/NyqmaGhoMDc3b29v52oo+Pfu3cvKx48fp0xBvQ1fE1VVVdHR0Vz92bNnFQoFacLGxobVUPaxevXqsbEx9i/Vj46OQhMA6K8m1KczIyMjjYyMTE1NAwMDWeS7ubl1dHTQiMPBwUFbG04TUVFRVlZWbjxIHKSJgIAAbhFmZmZcmcYgHz58gCYA0NNBh7ZLHkqlkgYIFNje3t5srEFeKCwsTExM1NaG00RFRUVoaKhKh9AEAAapCY2OyM/Pv3TpEis3NTX5+voyI1hbW3t6evb09GhrIxAI2HzExMSEpaWlVCqlMo0snJycZDIZNAGA4WlCx60TwcHBrq6uHh4e/v7+zAsEBTkFvI42YrGYEgp2paO5uVkkEtFw49ixY6wGmgDAwDQxj9urkpOTU1NT9XmLQRMAmvhi0IiD/jo4OAwODi4TTajc9VFdXc1PdWgQRckPVVKmdOHCBXd3d2rJkiIAoAmNNDY20miCIkvPt9hcNaF+14c2TXz77bf19fVUMzQ0tHPnThyUAJowdOaqCfW7PrRpQigUcpVHjhxpaWnR0e3AAiANUVKDXQigCT0adKjc9aGiiZMnTzJNqLuDWPEfVO4JW5Qb3SYnJ7EjATShF5qY/u+7Pmhk4eXlxT1F+tCmic+UTcjlcqlUSvu7q6sLOxJAE19eE+p3fdA5/Icffvj48SPVFBcXb9iwYR6aWCA06Ojs7KRdTgMQ7EsATXz5bEL9ro+8vDxHR0eBQBAWFnb+/Pml18T0zEQp7XJ2jxoA0MSXH3ToIZTUYK8D/dQEpbolJSVzaTk2Npaens7N99fV1aXwCA8PZ1cPEhISPrXnecMta3p53F71qXv9K/z6T31e5aXfekumiYqKisbGRt1tRkdHCwsLf/3114iICI03VstkMu77IzIyMube80LgLwuagCagiTnx+++/Z2Vl3bx5k/6+fPmSVdJQNzc3NzMz89atW1wlBTx1fv369UePHonF4mfPnj1+/Jjrh3pQ+bo6pVLJ7MA/e3PQUxSu4+Pj9fX18fHx1IacMj3zKY9Xr17R0tPS0u7fv6/+wuHh4du3b1MzesOVlZU61uLGjRtSqZTWIjU1lXWlsixoApqAJuYEhT37sAZFbFJS0sQMNBwYGRlhlXFxcawQGxubl5fHJsso0t6+fZuTk8M66erqys/P19h/X18fuUZ9QE3x/O7dv1fs3r177LOhRExMTE1NDbtviMKea8Og95acnMx9uoQ6GRgY0LgWVKARDYlMpSv+sqAJaAKamJ3Xr19TUsD9++DBAzqT8xtQRF27do3lF1FRUSzkKDKzs7Mp1Ck4WTPKC7RdkpNIJFVVVSqVZWVl3Dl/eubTEsxK1HN0dDQFOasnK6l8TRZ1RXE+l7WgN6yxK25Z0AQ0AU3MiaKiIsreM3lQdPX09FBQFRQUFM9AZWpJcchl+HV1daxMmpiamqJUorS0VNsiKL2XyWQqwxzKCFQyGq7np0+fcvWUF1D//Jb0bkkKc1kLesMau+KWBU1AE9DEnKDoUs8Cfv31V3bTEJtQfPHiBTsbv3nzRiXyaTRBmTxl/sPDw9oWQfGp8skDSiX4k5T9/f23b9/membfqc1mQOmdqPSWnp6uPhuqcS3oDat3xV8WNPHHI/l2mc0+x922+6z2/ii6EPGgrpPVP3/9/s+rVlE9e1hY2wo9vEtr29WfYo/0onId9Vu3m/EXGi/ON99tU9Xev8SaUH8n/MdJUZDp/+1g5ReyD9wq0EpZ2Nixcmr+I43ruLhLufXg+YaNm6gBbaIVK1bcLHzC7+Hg4b9ll1UvjSbo7M1NQ9IogHIHytITExPZiZeGADS8Z3cSUSX30QE2+KcCvZYy/CdPnmjrnwTBfb82F7Hx8fH8HIGU8dtvv3GTjtxSOjo61JOU2tpaLkeg4cyjR480roXKG+a64i8Lmvj3I/TKdQcX92edg1SuUyiTckooehvejms81ulZJ+ERHWEwx/qY5Kxde+xrXg8tfTahI4Al8hFLm71ux0+J7z1VeYpeQi+ciwIWayn04DTxl/UbjLduq+5490U0MTY2RgFGp+js7OySkhIW/JQ+3Lx5k1J3Ci2yAI0+lErlP//5T+4lXLmpqSkqKop9tYRGaDyi8pULFOQqUxWkIbLDw4cPqWf+YETjlVFaFqmBveH79+8z3aivBf8N87vilsXmMmkFF00TlGvdvXuXCqmpqSy5opVn13v1WRPlLT3frDGqbOvjV4ZExQf/HKfxWKdDfLOxyQI18Y9rKbY/Hqjt/vhFBh06Avjn6+lRN8T5Txtcjp74fJqY41L4mthmZv5zUgYT9NJrYoG0trby5w4NkcXPJgxLE3Hpd+wcnOd4rD9peuPpd+5sWNRCNHE+8tp+Z2G9Qvml5iZ0BPC+A4K6mTdGFlMZDS2iJua4FBVNUOGA69HIxJuGpYmPHz+KxWLuUsLy1wTFP/dVXJSTPH/+nJVp0EXjH5ZN3LlzJyIighIbMijTRGVlJSU5GRkZVKOHmgiKuEoPVqYhADdI/u6vpuoTEFtMttIJra5nVNvchO56igHRhYgd5pZ79juxQY1eaSLnYc1Pl6+w8vXsIm6zaNSExnVc3KWoa4IGHTT0KPuX1FA0QWk8RYrKJYxlronq6mr2Oa6RkZG0tDQKflZPIyVKHzQOOuLj49nUDpuS0dNswvGgytFW8vzlxu+M1Y/15oGpwMuxfoFh88smVq5c6eETQJ0c9z1z9KSfvmnisOdpftibWeymt7ro2cTcl6KuCXqkF1fs3GVd3ztmQIOOZcAnaIJSiczMzOmZrwB/8eIFpQyTk5OkDHYRRaMm2C8gMrKyst6+fatvmqhoVXyzxqhKOsCvJBFs3LxF47Fe2dZHR/b8NEHJCCs39k3QuCMw/Bf90QSFoqPgML/m9LkQ/sWFRdHEJy1Foybo4ftT6N9/ughN6O/cBCUOpIbCwkJSxuPHj0kEjY2N7B6SWacw6dnP9HHvhV/poGOXXel4IfsQkZB22MuXP1JQaW+ybfvCr3TUdn/83tIqIbNATzRBWVJMcha/5u5v9fwpw0XRxCctRZsmKJWgTUfOhSb0VBOPHj3q6OigPGJ65oNr9G9eXh67XdxwNcG/b4IyBU+/cxL5iI6rnpT0klM0js+Tckp01Kt09fTVWzJO7qMXS68JlXe4a4+9sek29auz/7vj+99e9s5xboLWcXGXok0T9CitbV+1ejU0oaeakMvl2dnZ7Brv1NQU+SItLY09xWkiIyPj/fv3hqUJ3IWJuzDBommCiI6O5j73Qspg92DwNSGRSCih4K50QBPQBDTx1WlCD4EmoAloApqAJqAJaAKagCagCWgCmtArTYCvHBww0AQAOGCgCex1gAMGmsBeBzhgoAnsdYADBprAXgc4YKAJ7HWAAwaawF4H0ASAJgA0AaAJHd9lvEAcHR25X4I0MjJa8R9Uft1Ab/lMW4a/WaAJaMIw9vrAwIDKj6Z9bfGgjc+0ZQxis0xOTkIT0MR/BQPV64iHlJQULy8vgUAgEonGx8erq6sDAgK4Z319fdl3f6o08/HxWb9+/aFDh9j3bnR2dgYFBbm7u1+8eJH9gBK9KiQk5MyZM87OznZ2dlKpNDw83MXFRSgUlpeXs85zc3NPnDjh5ubm6enZ3Ny89Jr4pC1ja2vb19fHnhoZGbG2tjbczTI0NETr/pm+0wCaMFRNaIsHmUx26tQpVo6NjRWLxRo1od6Mf9qkU5OFhQU75mhBFAAsHtauXSuRSKhMAbBu3Tr2vRuDg4P29vbTMz8/feDAAdZna2srhcQX0cTct8yNGVgNrUtMTIyBbhbSGfmL3pK2n/wFy1wTA2q8efOm7T+ox0NDQ4O5uXl7eztXo1ET6s348VBVVRUdHc3Vnz17VqFQ0KtsbGy443L16tVjY2PsX6ofHR3ld/Xq1StjY2N+DZ2uBz4zn7plaGX37t3LysePH6dIM8TNQkkNW+Wuri5E/leqiVlRP4FERkYaGRmZmpoGBgbS8a2iiZMnT7JBh0ozfjxERUVZWVm58aAIoVfx+zEzM+PKlGyz34C9evUqlTds2LBp0yYTExONp/olY9YtQzW0ah0dHRSrDg4O2toYxGYhYXG/mgmQTQxQ0ss/ODS+VqlUUhpMh6+3t3d9fT0NtrmnKACYJlSa8eOhoqIiNDRUpc9Z46G0tJTS7LKysp6eHjqv7tixY4mziU/dMmysQV4oLCxMTEzU1kbPNwvZUOVXvwHmJv44/2iMhPz8/EuXLrFyU1MTDTHoJPPDDz+wX6MvLi6mcxod2erNqCAQCNjAe2JiwtLSUiqVTs/8lKuTkxMN2meNh9TU1JSUlOmZrx1OSEhQya6Xcm5ijluGGcHa2trT05P9PtOy3Czg69WEtrMlERwc7Orq6uHh4e/vz47+vLw8OiXS4R4WFnb+/HmWTag3E4vF1IxN6Tc3N4tEIsqrjx07xmpmjYfh4WE6/QqFQjp5Zmdnnz59Oi4ubuk18UlbhqCVooDX0cbQNwv4SjWhIxK+Zua3ZZKTk+mEj633NWpiGX+14ee7C9PQ+dQtw9o7ODhwvzUNoAl8Ayr4LxobG2k0wSYOADQBTQAAoAkAADQBAIAmoAkAvrQmkm+X2exz3G27z2rvj6ILEQ/qOjX+FL2Fta3Qw7u0tl3bL9mnF5XrqN+63Yy/0Hhxvvlum6r2fmgCAH3XROiV6w4u7s86B6lcp1Am5ZRQ9Da8HWcuUIltetZJeETjU5xZ5lIfk5y1a499zeshZBMA6Lsmylt6vlljVNnWx68MiYoP/jlOY8xL5CObjU0WqIl/XEux/fFAbfdHDDoAMABNxKXfsXNw1jZToBLzT5reePqdOxsWtRBNnI+8tt9ZWK9QYm4CAMPQRFDEVXqwMg0BuNmE7/5qqj4BscVkK4046npGtc1N6K4nTYguROwwt9yz34kNaqAJAAwkm3A8qBKrJc9fbvzOWD01aB6YCrwc6xcYNr9sYuXKlR4+AdTJcd8zR0/6QRMAGIYmKloV36wxqpIO8CtJBBs3b9EY85VtfWYWu+enCUpGWLmxb4LGHYHhv0ATABiAJtiVDkfBYXal44XsQ0RC2mEvX/5IQaW9ybbtC7/SUdv98XtLq4TMAmgCAAPQBP++CcoUPP3OSeQjOq567txlTU7ROAeRlFOio16lq6ev3pJxch+9gCYAMABN4C5MAAA0AQCAJgAA0AQ0AQA0AU0AoDeaWAbrAE0AAE1AEwBAE9AEANAENAEANAFNAABNQBMAQBPQBAAAmgAAQBMAgCXQRHV1Nf/X5RkSicTX11fj6x0dHfv7+xf+PnQsApoAwAA0oYPF0sS8mZychCYA+AKaiI+PP3r0qEAgKC4u5p/qU1JSvLy8qF4kEo2Pj/v4+Kxfv/7QoUOsWW5u7okTJ9zc3Dw9PZubm1lv/v7+Fy5ccHd353rT2HLe2cTQ0BA5oru7G/sSgKXTxM6dO+vr61kEUpmLYZlMdurUKdYsNjZWLBbzs4m+vr4DBw6wZ1tbWyn+WW/ffvutSm8aW85PE6Sqzs5O0gR1jn0JwNJpQigUcv8eOXKkpaWFxXBDQ4O5uXl7e/usg45Xr14ZGxtr601jSxVNjIyMDMyGXC5nw42uri7sSAC+2NwEhW5NTQ0Xw5GRkUZGRqampoGBgcwOfE1cvXrVzs5uw4YNmzZtMjEx0dabxpYqmiALtM0NhUIxOTmJHQmAvmiCUCqV9C+18fb25muitLTU3t6+rKysp6eHxgI7duzQ1pvGlvPIJmigQS/HLgRAjzSRn59/6dIlVt/U1MSiWiAQsOnD1NTUlJQUKkxNTSUkJHCDDvXeNLZcyAVRAIAeZRPBwcGurq4eHh7+/v6UC1CNWCymhKK4uHh4eJjyC6FQSJlCdnb26dOn4+LiNPamsSU0AYDBaAIAAKAJAAA0AQCAJgAA0AQAAJoAAEATAABoAgAATQAAwGJpIjU1dXh4GJsSAGgCmgAAmlCjpqbm9u3bGRkZRUVF7MPa7969u3fvXmZm5v3799k3wdy5cyciIiI9Pb21tZX/2q6uroKCAu7fu3fvds9AL3z8+DGZJSsrq6WlZWpqCvsAAEPVxODgYF5eHitXVFRIJBIK6cTExPfv31NNf3//zZs3dWQT2jQRHR3NvtVOqVTm5+ezMgDAIDXR09OTkJDA/2aq169fl5eXc/8WFxf//vvvn6qJK1eucJUDAwOUrWAfAGDAgw4aHVy+fDk2NrakpIRE8OTJk6SkpEweJI45aoISE6aJW7du8ZtReoJ9AIABa4KYmJiQy+UU8HTa7+jouH//vnobjZqgZISfKZBruEEHsgkAlokmmpqaHj58yMoKhYJGDWxugmJ7eubXMdLS0gYHB6mckZHBJiz4sG+mGhsbm575+uzIyEimiZCQkNraWnqWniosLMTcBACGnU2UlpaKxWIaJlA2waYhent7i4qKaLhBldylDYlEQgmFypUOorGxkepJIg8ePKCumCZycnJyc3Np8JKVlUWOwJUOAAx+0LG4kCb4ExYAAGgCmgAAmoAmAPgK+H8e3HwI1bcD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5131" name="Rectangle 3">
            <a:extLst>
              <a:ext uri="{FF2B5EF4-FFF2-40B4-BE49-F238E27FC236}">
                <a16:creationId xmlns:a16="http://schemas.microsoft.com/office/drawing/2014/main" id="{77B6360F-648C-EC65-B727-6FAB4C519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270859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465072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730</TotalTime>
  <Pages>7</Pages>
  <Words>960</Words>
  <Application>Microsoft Office PowerPoint</Application>
  <PresentationFormat>Letter Paper (8.5x11 in)</PresentationFormat>
  <Paragraphs>177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Calibri</vt:lpstr>
      <vt:lpstr>Corbel</vt:lpstr>
      <vt:lpstr>Times New Roman</vt:lpstr>
      <vt:lpstr>Wingdings</vt:lpstr>
      <vt:lpstr>Parallax</vt:lpstr>
      <vt:lpstr>OOD CM2601 [Des]</vt:lpstr>
      <vt:lpstr>Contents</vt:lpstr>
      <vt:lpstr>By the end of this module, you should be able to:</vt:lpstr>
      <vt:lpstr>What is systems analysis </vt:lpstr>
      <vt:lpstr>Why do we need it (systems analysis?) </vt:lpstr>
      <vt:lpstr>We really need this because... </vt:lpstr>
      <vt:lpstr>When projects fail... </vt:lpstr>
      <vt:lpstr>Group Activity </vt:lpstr>
      <vt:lpstr>What is a System? </vt:lpstr>
      <vt:lpstr>Examples of systems (Images from Google)</vt:lpstr>
      <vt:lpstr>Examples of systems (Images from Google)</vt:lpstr>
      <vt:lpstr>Examples of systems (Images from Google)</vt:lpstr>
      <vt:lpstr>Examples of systems (Images from Google)</vt:lpstr>
      <vt:lpstr>Examples of systems (Images from Google)</vt:lpstr>
      <vt:lpstr>What is a system?</vt:lpstr>
      <vt:lpstr>What is a system?</vt:lpstr>
      <vt:lpstr>What is information?</vt:lpstr>
      <vt:lpstr>The DIKW structure (Bellinger et al., 2004: http://www.systems-thinking.org/dikw/dikw.htm)</vt:lpstr>
      <vt:lpstr>What is an information system?</vt:lpstr>
      <vt:lpstr>Examples of information systems</vt:lpstr>
      <vt:lpstr>Components of an information system</vt:lpstr>
      <vt:lpstr>What does a systems analyst do?</vt:lpstr>
      <vt:lpstr>What does a systems analyst do?</vt:lpstr>
      <vt:lpstr>What kinds of knowledge must a systems analyst have?</vt:lpstr>
      <vt:lpstr>Possible answers</vt:lpstr>
      <vt:lpstr>What types of skill must a systems analyst have?</vt:lpstr>
      <vt:lpstr>Possible answers</vt:lpstr>
      <vt:lpstr>Who does the systems analyst work with?</vt:lpstr>
      <vt:lpstr>Revision</vt:lpstr>
      <vt:lpstr>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information system?</dc:title>
  <dc:creator>mike</dc:creator>
  <cp:lastModifiedBy>Malsha Fernando</cp:lastModifiedBy>
  <cp:revision>44</cp:revision>
  <cp:lastPrinted>1601-01-01T00:00:00Z</cp:lastPrinted>
  <dcterms:created xsi:type="dcterms:W3CDTF">1995-01-20T14:46:16Z</dcterms:created>
  <dcterms:modified xsi:type="dcterms:W3CDTF">2023-09-25T05:34:47Z</dcterms:modified>
</cp:coreProperties>
</file>