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332" r:id="rId2"/>
    <p:sldId id="333" r:id="rId3"/>
    <p:sldId id="337" r:id="rId4"/>
    <p:sldId id="334" r:id="rId5"/>
    <p:sldId id="342" r:id="rId6"/>
    <p:sldId id="335" r:id="rId7"/>
    <p:sldId id="336" r:id="rId8"/>
    <p:sldId id="338" r:id="rId9"/>
    <p:sldId id="339" r:id="rId10"/>
    <p:sldId id="340" r:id="rId11"/>
    <p:sldId id="343" r:id="rId12"/>
    <p:sldId id="345" r:id="rId13"/>
    <p:sldId id="346" r:id="rId14"/>
    <p:sldId id="348" r:id="rId15"/>
    <p:sldId id="347" r:id="rId16"/>
    <p:sldId id="349" r:id="rId17"/>
    <p:sldId id="350" r:id="rId18"/>
    <p:sldId id="351" r:id="rId19"/>
    <p:sldId id="352" r:id="rId20"/>
    <p:sldId id="353" r:id="rId21"/>
    <p:sldId id="354" r:id="rId22"/>
    <p:sldId id="356" r:id="rId23"/>
    <p:sldId id="355" r:id="rId24"/>
    <p:sldId id="357" r:id="rId25"/>
    <p:sldId id="360" r:id="rId26"/>
    <p:sldId id="358" r:id="rId27"/>
    <p:sldId id="35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A4E8"/>
    <a:srgbClr val="FF66FF"/>
    <a:srgbClr val="EAD9EF"/>
    <a:srgbClr val="F0B8E4"/>
    <a:srgbClr val="FF8CB0"/>
    <a:srgbClr val="9AFF6A"/>
    <a:srgbClr val="3B47FF"/>
    <a:srgbClr val="FF5259"/>
    <a:srgbClr val="FF84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F54DC3-F1BB-43EE-850C-0BBB62740E3C}" v="1" dt="2023-09-25T04:09: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3908" autoAdjust="0"/>
  </p:normalViewPr>
  <p:slideViewPr>
    <p:cSldViewPr snapToGrid="0" snapToObjects="1">
      <p:cViewPr varScale="1">
        <p:scale>
          <a:sx n="58" d="100"/>
          <a:sy n="58" d="100"/>
        </p:scale>
        <p:origin x="174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sha Fernando" userId="4ae21404-a829-4aed-88a7-64bfa03d9527" providerId="ADAL" clId="{41F54DC3-F1BB-43EE-850C-0BBB62740E3C}"/>
    <pc:docChg chg="modSld">
      <pc:chgData name="Malsha Fernando" userId="4ae21404-a829-4aed-88a7-64bfa03d9527" providerId="ADAL" clId="{41F54DC3-F1BB-43EE-850C-0BBB62740E3C}" dt="2023-09-25T04:20:41.351" v="276" actId="2711"/>
      <pc:docMkLst>
        <pc:docMk/>
      </pc:docMkLst>
      <pc:sldChg chg="modSp mod">
        <pc:chgData name="Malsha Fernando" userId="4ae21404-a829-4aed-88a7-64bfa03d9527" providerId="ADAL" clId="{41F54DC3-F1BB-43EE-850C-0BBB62740E3C}" dt="2023-09-25T04:12:38.861" v="194" actId="20577"/>
        <pc:sldMkLst>
          <pc:docMk/>
          <pc:sldMk cId="2808519805" sldId="333"/>
        </pc:sldMkLst>
        <pc:spChg chg="mod">
          <ac:chgData name="Malsha Fernando" userId="4ae21404-a829-4aed-88a7-64bfa03d9527" providerId="ADAL" clId="{41F54DC3-F1BB-43EE-850C-0BBB62740E3C}" dt="2023-09-25T04:12:38.861" v="194" actId="20577"/>
          <ac:spMkLst>
            <pc:docMk/>
            <pc:sldMk cId="2808519805" sldId="333"/>
            <ac:spMk id="3" creationId="{42ABEC2F-547A-6CE0-4572-AAF5108804CB}"/>
          </ac:spMkLst>
        </pc:spChg>
      </pc:sldChg>
      <pc:sldChg chg="addSp modSp mod">
        <pc:chgData name="Malsha Fernando" userId="4ae21404-a829-4aed-88a7-64bfa03d9527" providerId="ADAL" clId="{41F54DC3-F1BB-43EE-850C-0BBB62740E3C}" dt="2023-09-25T04:20:41.351" v="276" actId="2711"/>
        <pc:sldMkLst>
          <pc:docMk/>
          <pc:sldMk cId="1522684485" sldId="338"/>
        </pc:sldMkLst>
        <pc:spChg chg="mod">
          <ac:chgData name="Malsha Fernando" userId="4ae21404-a829-4aed-88a7-64bfa03d9527" providerId="ADAL" clId="{41F54DC3-F1BB-43EE-850C-0BBB62740E3C}" dt="2023-09-25T04:14:22.272" v="208" actId="20577"/>
          <ac:spMkLst>
            <pc:docMk/>
            <pc:sldMk cId="1522684485" sldId="338"/>
            <ac:spMk id="3" creationId="{3C47F0F0-DBB1-9F89-6073-7974D0B74985}"/>
          </ac:spMkLst>
        </pc:spChg>
        <pc:spChg chg="add mod">
          <ac:chgData name="Malsha Fernando" userId="4ae21404-a829-4aed-88a7-64bfa03d9527" providerId="ADAL" clId="{41F54DC3-F1BB-43EE-850C-0BBB62740E3C}" dt="2023-09-25T04:20:41.351" v="276" actId="2711"/>
          <ac:spMkLst>
            <pc:docMk/>
            <pc:sldMk cId="1522684485" sldId="338"/>
            <ac:spMk id="4" creationId="{D3C76A5C-BA8D-FA59-8B61-DAF12C5E54EA}"/>
          </ac:spMkLst>
        </pc:spChg>
      </pc:sldChg>
      <pc:sldChg chg="modSp mod">
        <pc:chgData name="Malsha Fernando" userId="4ae21404-a829-4aed-88a7-64bfa03d9527" providerId="ADAL" clId="{41F54DC3-F1BB-43EE-850C-0BBB62740E3C}" dt="2023-09-25T04:15:39.020" v="218" actId="12"/>
        <pc:sldMkLst>
          <pc:docMk/>
          <pc:sldMk cId="3887855004" sldId="343"/>
        </pc:sldMkLst>
        <pc:spChg chg="mod">
          <ac:chgData name="Malsha Fernando" userId="4ae21404-a829-4aed-88a7-64bfa03d9527" providerId="ADAL" clId="{41F54DC3-F1BB-43EE-850C-0BBB62740E3C}" dt="2023-09-25T04:15:39.020" v="218" actId="12"/>
          <ac:spMkLst>
            <pc:docMk/>
            <pc:sldMk cId="3887855004" sldId="343"/>
            <ac:spMk id="3" creationId="{AE164AA2-6ADC-56A0-B24A-BBE57F41F822}"/>
          </ac:spMkLst>
        </pc:spChg>
      </pc:sldChg>
      <pc:sldChg chg="modSp mod">
        <pc:chgData name="Malsha Fernando" userId="4ae21404-a829-4aed-88a7-64bfa03d9527" providerId="ADAL" clId="{41F54DC3-F1BB-43EE-850C-0BBB62740E3C}" dt="2023-09-25T04:16:22.835" v="249" actId="20577"/>
        <pc:sldMkLst>
          <pc:docMk/>
          <pc:sldMk cId="2845814093" sldId="345"/>
        </pc:sldMkLst>
        <pc:spChg chg="mod">
          <ac:chgData name="Malsha Fernando" userId="4ae21404-a829-4aed-88a7-64bfa03d9527" providerId="ADAL" clId="{41F54DC3-F1BB-43EE-850C-0BBB62740E3C}" dt="2023-09-25T04:16:22.835" v="249" actId="20577"/>
          <ac:spMkLst>
            <pc:docMk/>
            <pc:sldMk cId="2845814093" sldId="345"/>
            <ac:spMk id="3" creationId="{1BD86745-3F0D-2742-6846-31320F349AEC}"/>
          </ac:spMkLst>
        </pc:spChg>
      </pc:sldChg>
    </pc:docChg>
  </pc:docChgLst>
  <pc:docChgLst>
    <pc:chgData name="Malsha Fernando" userId="4ae21404-a829-4aed-88a7-64bfa03d9527" providerId="ADAL" clId="{6CB51015-05D4-422D-B85A-3048D5D46DAD}"/>
    <pc:docChg chg="undo custSel addSld delSld modSld sldOrd addMainMaster delMainMaster modMainMaster">
      <pc:chgData name="Malsha Fernando" userId="4ae21404-a829-4aed-88a7-64bfa03d9527" providerId="ADAL" clId="{6CB51015-05D4-422D-B85A-3048D5D46DAD}" dt="2022-09-28T06:51:29.584" v="3550" actId="20577"/>
      <pc:docMkLst>
        <pc:docMk/>
      </pc:docMkLst>
      <pc:sldChg chg="del">
        <pc:chgData name="Malsha Fernando" userId="4ae21404-a829-4aed-88a7-64bfa03d9527" providerId="ADAL" clId="{6CB51015-05D4-422D-B85A-3048D5D46DAD}" dt="2022-09-26T07:48:14.541" v="387" actId="47"/>
        <pc:sldMkLst>
          <pc:docMk/>
          <pc:sldMk cId="1029418978" sldId="256"/>
        </pc:sldMkLst>
      </pc:sldChg>
      <pc:sldChg chg="del">
        <pc:chgData name="Malsha Fernando" userId="4ae21404-a829-4aed-88a7-64bfa03d9527" providerId="ADAL" clId="{6CB51015-05D4-422D-B85A-3048D5D46DAD}" dt="2022-09-26T07:50:58.975" v="511" actId="47"/>
        <pc:sldMkLst>
          <pc:docMk/>
          <pc:sldMk cId="123472994" sldId="257"/>
        </pc:sldMkLst>
      </pc:sldChg>
      <pc:sldChg chg="del">
        <pc:chgData name="Malsha Fernando" userId="4ae21404-a829-4aed-88a7-64bfa03d9527" providerId="ADAL" clId="{6CB51015-05D4-422D-B85A-3048D5D46DAD}" dt="2022-09-26T07:58:10.235" v="550" actId="47"/>
        <pc:sldMkLst>
          <pc:docMk/>
          <pc:sldMk cId="3279784957" sldId="258"/>
        </pc:sldMkLst>
      </pc:sldChg>
      <pc:sldChg chg="modSp del mod">
        <pc:chgData name="Malsha Fernando" userId="4ae21404-a829-4aed-88a7-64bfa03d9527" providerId="ADAL" clId="{6CB51015-05D4-422D-B85A-3048D5D46DAD}" dt="2022-09-26T08:02:09.419" v="655" actId="47"/>
        <pc:sldMkLst>
          <pc:docMk/>
          <pc:sldMk cId="2889235100" sldId="259"/>
        </pc:sldMkLst>
        <pc:spChg chg="mod">
          <ac:chgData name="Malsha Fernando" userId="4ae21404-a829-4aed-88a7-64bfa03d9527" providerId="ADAL" clId="{6CB51015-05D4-422D-B85A-3048D5D46DAD}" dt="2022-09-26T08:00:15.279" v="614" actId="21"/>
          <ac:spMkLst>
            <pc:docMk/>
            <pc:sldMk cId="2889235100" sldId="259"/>
            <ac:spMk id="3" creationId="{00000000-0000-0000-0000-000000000000}"/>
          </ac:spMkLst>
        </pc:spChg>
      </pc:sldChg>
      <pc:sldChg chg="del">
        <pc:chgData name="Malsha Fernando" userId="4ae21404-a829-4aed-88a7-64bfa03d9527" providerId="ADAL" clId="{6CB51015-05D4-422D-B85A-3048D5D46DAD}" dt="2022-09-26T08:06:46.446" v="978" actId="47"/>
        <pc:sldMkLst>
          <pc:docMk/>
          <pc:sldMk cId="854801729" sldId="260"/>
        </pc:sldMkLst>
      </pc:sldChg>
      <pc:sldChg chg="del">
        <pc:chgData name="Malsha Fernando" userId="4ae21404-a829-4aed-88a7-64bfa03d9527" providerId="ADAL" clId="{6CB51015-05D4-422D-B85A-3048D5D46DAD}" dt="2022-09-26T08:11:18.758" v="1234" actId="47"/>
        <pc:sldMkLst>
          <pc:docMk/>
          <pc:sldMk cId="2994963017" sldId="261"/>
        </pc:sldMkLst>
      </pc:sldChg>
      <pc:sldChg chg="del">
        <pc:chgData name="Malsha Fernando" userId="4ae21404-a829-4aed-88a7-64bfa03d9527" providerId="ADAL" clId="{6CB51015-05D4-422D-B85A-3048D5D46DAD}" dt="2022-09-27T05:45:50.406" v="1462" actId="47"/>
        <pc:sldMkLst>
          <pc:docMk/>
          <pc:sldMk cId="1837354904" sldId="262"/>
        </pc:sldMkLst>
      </pc:sldChg>
      <pc:sldChg chg="del">
        <pc:chgData name="Malsha Fernando" userId="4ae21404-a829-4aed-88a7-64bfa03d9527" providerId="ADAL" clId="{6CB51015-05D4-422D-B85A-3048D5D46DAD}" dt="2022-09-27T05:49:51.572" v="1759" actId="47"/>
        <pc:sldMkLst>
          <pc:docMk/>
          <pc:sldMk cId="502004704" sldId="263"/>
        </pc:sldMkLst>
      </pc:sldChg>
      <pc:sldChg chg="del">
        <pc:chgData name="Malsha Fernando" userId="4ae21404-a829-4aed-88a7-64bfa03d9527" providerId="ADAL" clId="{6CB51015-05D4-422D-B85A-3048D5D46DAD}" dt="2022-09-27T06:27:46.030" v="2391" actId="47"/>
        <pc:sldMkLst>
          <pc:docMk/>
          <pc:sldMk cId="530200212" sldId="265"/>
        </pc:sldMkLst>
      </pc:sldChg>
      <pc:sldChg chg="del">
        <pc:chgData name="Malsha Fernando" userId="4ae21404-a829-4aed-88a7-64bfa03d9527" providerId="ADAL" clId="{6CB51015-05D4-422D-B85A-3048D5D46DAD}" dt="2022-09-27T05:56:38.155" v="1889" actId="47"/>
        <pc:sldMkLst>
          <pc:docMk/>
          <pc:sldMk cId="2303556388" sldId="266"/>
        </pc:sldMkLst>
      </pc:sldChg>
      <pc:sldChg chg="del">
        <pc:chgData name="Malsha Fernando" userId="4ae21404-a829-4aed-88a7-64bfa03d9527" providerId="ADAL" clId="{6CB51015-05D4-422D-B85A-3048D5D46DAD}" dt="2022-09-27T06:26:06.948" v="2385" actId="47"/>
        <pc:sldMkLst>
          <pc:docMk/>
          <pc:sldMk cId="1902787485" sldId="267"/>
        </pc:sldMkLst>
      </pc:sldChg>
      <pc:sldChg chg="del">
        <pc:chgData name="Malsha Fernando" userId="4ae21404-a829-4aed-88a7-64bfa03d9527" providerId="ADAL" clId="{6CB51015-05D4-422D-B85A-3048D5D46DAD}" dt="2022-09-27T06:39:08.488" v="2665" actId="47"/>
        <pc:sldMkLst>
          <pc:docMk/>
          <pc:sldMk cId="465053099" sldId="269"/>
        </pc:sldMkLst>
      </pc:sldChg>
      <pc:sldChg chg="del">
        <pc:chgData name="Malsha Fernando" userId="4ae21404-a829-4aed-88a7-64bfa03d9527" providerId="ADAL" clId="{6CB51015-05D4-422D-B85A-3048D5D46DAD}" dt="2022-09-27T06:43:54.752" v="2732" actId="47"/>
        <pc:sldMkLst>
          <pc:docMk/>
          <pc:sldMk cId="281052475" sldId="270"/>
        </pc:sldMkLst>
      </pc:sldChg>
      <pc:sldChg chg="del">
        <pc:chgData name="Malsha Fernando" userId="4ae21404-a829-4aed-88a7-64bfa03d9527" providerId="ADAL" clId="{6CB51015-05D4-422D-B85A-3048D5D46DAD}" dt="2022-09-27T06:55:34.404" v="2915" actId="47"/>
        <pc:sldMkLst>
          <pc:docMk/>
          <pc:sldMk cId="1864354006" sldId="271"/>
        </pc:sldMkLst>
      </pc:sldChg>
      <pc:sldChg chg="del">
        <pc:chgData name="Malsha Fernando" userId="4ae21404-a829-4aed-88a7-64bfa03d9527" providerId="ADAL" clId="{6CB51015-05D4-422D-B85A-3048D5D46DAD}" dt="2022-09-27T06:55:34.404" v="2915" actId="47"/>
        <pc:sldMkLst>
          <pc:docMk/>
          <pc:sldMk cId="1067071858" sldId="272"/>
        </pc:sldMkLst>
      </pc:sldChg>
      <pc:sldChg chg="del">
        <pc:chgData name="Malsha Fernando" userId="4ae21404-a829-4aed-88a7-64bfa03d9527" providerId="ADAL" clId="{6CB51015-05D4-422D-B85A-3048D5D46DAD}" dt="2022-09-27T06:55:34.404" v="2915" actId="47"/>
        <pc:sldMkLst>
          <pc:docMk/>
          <pc:sldMk cId="3337655525" sldId="273"/>
        </pc:sldMkLst>
      </pc:sldChg>
      <pc:sldChg chg="del">
        <pc:chgData name="Malsha Fernando" userId="4ae21404-a829-4aed-88a7-64bfa03d9527" providerId="ADAL" clId="{6CB51015-05D4-422D-B85A-3048D5D46DAD}" dt="2022-09-27T06:55:34.404" v="2915" actId="47"/>
        <pc:sldMkLst>
          <pc:docMk/>
          <pc:sldMk cId="600337758" sldId="274"/>
        </pc:sldMkLst>
      </pc:sldChg>
      <pc:sldChg chg="del">
        <pc:chgData name="Malsha Fernando" userId="4ae21404-a829-4aed-88a7-64bfa03d9527" providerId="ADAL" clId="{6CB51015-05D4-422D-B85A-3048D5D46DAD}" dt="2022-09-27T06:55:34.404" v="2915" actId="47"/>
        <pc:sldMkLst>
          <pc:docMk/>
          <pc:sldMk cId="2286708562" sldId="275"/>
        </pc:sldMkLst>
      </pc:sldChg>
      <pc:sldChg chg="del">
        <pc:chgData name="Malsha Fernando" userId="4ae21404-a829-4aed-88a7-64bfa03d9527" providerId="ADAL" clId="{6CB51015-05D4-422D-B85A-3048D5D46DAD}" dt="2022-09-27T06:55:34.404" v="2915" actId="47"/>
        <pc:sldMkLst>
          <pc:docMk/>
          <pc:sldMk cId="581887370" sldId="276"/>
        </pc:sldMkLst>
      </pc:sldChg>
      <pc:sldChg chg="del">
        <pc:chgData name="Malsha Fernando" userId="4ae21404-a829-4aed-88a7-64bfa03d9527" providerId="ADAL" clId="{6CB51015-05D4-422D-B85A-3048D5D46DAD}" dt="2022-09-27T06:55:34.404" v="2915" actId="47"/>
        <pc:sldMkLst>
          <pc:docMk/>
          <pc:sldMk cId="2983670959" sldId="277"/>
        </pc:sldMkLst>
      </pc:sldChg>
      <pc:sldChg chg="del">
        <pc:chgData name="Malsha Fernando" userId="4ae21404-a829-4aed-88a7-64bfa03d9527" providerId="ADAL" clId="{6CB51015-05D4-422D-B85A-3048D5D46DAD}" dt="2022-09-27T06:55:34.404" v="2915" actId="47"/>
        <pc:sldMkLst>
          <pc:docMk/>
          <pc:sldMk cId="1221475210" sldId="278"/>
        </pc:sldMkLst>
      </pc:sldChg>
      <pc:sldChg chg="del">
        <pc:chgData name="Malsha Fernando" userId="4ae21404-a829-4aed-88a7-64bfa03d9527" providerId="ADAL" clId="{6CB51015-05D4-422D-B85A-3048D5D46DAD}" dt="2022-09-27T06:55:34.404" v="2915" actId="47"/>
        <pc:sldMkLst>
          <pc:docMk/>
          <pc:sldMk cId="578133596" sldId="279"/>
        </pc:sldMkLst>
      </pc:sldChg>
      <pc:sldChg chg="del">
        <pc:chgData name="Malsha Fernando" userId="4ae21404-a829-4aed-88a7-64bfa03d9527" providerId="ADAL" clId="{6CB51015-05D4-422D-B85A-3048D5D46DAD}" dt="2022-09-27T06:55:34.404" v="2915" actId="47"/>
        <pc:sldMkLst>
          <pc:docMk/>
          <pc:sldMk cId="4089576596" sldId="280"/>
        </pc:sldMkLst>
      </pc:sldChg>
      <pc:sldChg chg="del">
        <pc:chgData name="Malsha Fernando" userId="4ae21404-a829-4aed-88a7-64bfa03d9527" providerId="ADAL" clId="{6CB51015-05D4-422D-B85A-3048D5D46DAD}" dt="2022-09-27T06:55:34.404" v="2915" actId="47"/>
        <pc:sldMkLst>
          <pc:docMk/>
          <pc:sldMk cId="4075732036" sldId="281"/>
        </pc:sldMkLst>
      </pc:sldChg>
      <pc:sldChg chg="del">
        <pc:chgData name="Malsha Fernando" userId="4ae21404-a829-4aed-88a7-64bfa03d9527" providerId="ADAL" clId="{6CB51015-05D4-422D-B85A-3048D5D46DAD}" dt="2022-09-27T06:55:34.404" v="2915" actId="47"/>
        <pc:sldMkLst>
          <pc:docMk/>
          <pc:sldMk cId="428988470" sldId="282"/>
        </pc:sldMkLst>
      </pc:sldChg>
      <pc:sldChg chg="del">
        <pc:chgData name="Malsha Fernando" userId="4ae21404-a829-4aed-88a7-64bfa03d9527" providerId="ADAL" clId="{6CB51015-05D4-422D-B85A-3048D5D46DAD}" dt="2022-09-27T06:55:34.404" v="2915" actId="47"/>
        <pc:sldMkLst>
          <pc:docMk/>
          <pc:sldMk cId="2296079807" sldId="284"/>
        </pc:sldMkLst>
      </pc:sldChg>
      <pc:sldChg chg="del">
        <pc:chgData name="Malsha Fernando" userId="4ae21404-a829-4aed-88a7-64bfa03d9527" providerId="ADAL" clId="{6CB51015-05D4-422D-B85A-3048D5D46DAD}" dt="2022-09-27T06:55:34.404" v="2915" actId="47"/>
        <pc:sldMkLst>
          <pc:docMk/>
          <pc:sldMk cId="2585498476" sldId="285"/>
        </pc:sldMkLst>
      </pc:sldChg>
      <pc:sldChg chg="del">
        <pc:chgData name="Malsha Fernando" userId="4ae21404-a829-4aed-88a7-64bfa03d9527" providerId="ADAL" clId="{6CB51015-05D4-422D-B85A-3048D5D46DAD}" dt="2022-09-27T06:55:34.404" v="2915" actId="47"/>
        <pc:sldMkLst>
          <pc:docMk/>
          <pc:sldMk cId="3697147973" sldId="286"/>
        </pc:sldMkLst>
      </pc:sldChg>
      <pc:sldChg chg="del">
        <pc:chgData name="Malsha Fernando" userId="4ae21404-a829-4aed-88a7-64bfa03d9527" providerId="ADAL" clId="{6CB51015-05D4-422D-B85A-3048D5D46DAD}" dt="2022-09-27T06:55:34.404" v="2915" actId="47"/>
        <pc:sldMkLst>
          <pc:docMk/>
          <pc:sldMk cId="2896496675" sldId="287"/>
        </pc:sldMkLst>
      </pc:sldChg>
      <pc:sldChg chg="del">
        <pc:chgData name="Malsha Fernando" userId="4ae21404-a829-4aed-88a7-64bfa03d9527" providerId="ADAL" clId="{6CB51015-05D4-422D-B85A-3048D5D46DAD}" dt="2022-09-27T06:55:34.404" v="2915" actId="47"/>
        <pc:sldMkLst>
          <pc:docMk/>
          <pc:sldMk cId="390857133" sldId="288"/>
        </pc:sldMkLst>
      </pc:sldChg>
      <pc:sldChg chg="del">
        <pc:chgData name="Malsha Fernando" userId="4ae21404-a829-4aed-88a7-64bfa03d9527" providerId="ADAL" clId="{6CB51015-05D4-422D-B85A-3048D5D46DAD}" dt="2022-09-27T06:55:34.404" v="2915" actId="47"/>
        <pc:sldMkLst>
          <pc:docMk/>
          <pc:sldMk cId="736443871" sldId="289"/>
        </pc:sldMkLst>
      </pc:sldChg>
      <pc:sldChg chg="del">
        <pc:chgData name="Malsha Fernando" userId="4ae21404-a829-4aed-88a7-64bfa03d9527" providerId="ADAL" clId="{6CB51015-05D4-422D-B85A-3048D5D46DAD}" dt="2022-09-27T06:55:34.404" v="2915" actId="47"/>
        <pc:sldMkLst>
          <pc:docMk/>
          <pc:sldMk cId="1602931315" sldId="290"/>
        </pc:sldMkLst>
      </pc:sldChg>
      <pc:sldChg chg="del">
        <pc:chgData name="Malsha Fernando" userId="4ae21404-a829-4aed-88a7-64bfa03d9527" providerId="ADAL" clId="{6CB51015-05D4-422D-B85A-3048D5D46DAD}" dt="2022-09-27T06:55:34.404" v="2915" actId="47"/>
        <pc:sldMkLst>
          <pc:docMk/>
          <pc:sldMk cId="1764914391" sldId="302"/>
        </pc:sldMkLst>
      </pc:sldChg>
      <pc:sldChg chg="del">
        <pc:chgData name="Malsha Fernando" userId="4ae21404-a829-4aed-88a7-64bfa03d9527" providerId="ADAL" clId="{6CB51015-05D4-422D-B85A-3048D5D46DAD}" dt="2022-09-27T06:55:34.404" v="2915" actId="47"/>
        <pc:sldMkLst>
          <pc:docMk/>
          <pc:sldMk cId="619086885" sldId="303"/>
        </pc:sldMkLst>
      </pc:sldChg>
      <pc:sldChg chg="del">
        <pc:chgData name="Malsha Fernando" userId="4ae21404-a829-4aed-88a7-64bfa03d9527" providerId="ADAL" clId="{6CB51015-05D4-422D-B85A-3048D5D46DAD}" dt="2022-09-27T06:55:34.404" v="2915" actId="47"/>
        <pc:sldMkLst>
          <pc:docMk/>
          <pc:sldMk cId="1589338691" sldId="304"/>
        </pc:sldMkLst>
      </pc:sldChg>
      <pc:sldChg chg="del">
        <pc:chgData name="Malsha Fernando" userId="4ae21404-a829-4aed-88a7-64bfa03d9527" providerId="ADAL" clId="{6CB51015-05D4-422D-B85A-3048D5D46DAD}" dt="2022-09-27T06:55:34.404" v="2915" actId="47"/>
        <pc:sldMkLst>
          <pc:docMk/>
          <pc:sldMk cId="3798343338" sldId="305"/>
        </pc:sldMkLst>
      </pc:sldChg>
      <pc:sldChg chg="del">
        <pc:chgData name="Malsha Fernando" userId="4ae21404-a829-4aed-88a7-64bfa03d9527" providerId="ADAL" clId="{6CB51015-05D4-422D-B85A-3048D5D46DAD}" dt="2022-09-27T06:55:34.404" v="2915" actId="47"/>
        <pc:sldMkLst>
          <pc:docMk/>
          <pc:sldMk cId="728843367" sldId="306"/>
        </pc:sldMkLst>
      </pc:sldChg>
      <pc:sldChg chg="del">
        <pc:chgData name="Malsha Fernando" userId="4ae21404-a829-4aed-88a7-64bfa03d9527" providerId="ADAL" clId="{6CB51015-05D4-422D-B85A-3048D5D46DAD}" dt="2022-09-27T06:55:34.404" v="2915" actId="47"/>
        <pc:sldMkLst>
          <pc:docMk/>
          <pc:sldMk cId="655994163" sldId="307"/>
        </pc:sldMkLst>
      </pc:sldChg>
      <pc:sldChg chg="del">
        <pc:chgData name="Malsha Fernando" userId="4ae21404-a829-4aed-88a7-64bfa03d9527" providerId="ADAL" clId="{6CB51015-05D4-422D-B85A-3048D5D46DAD}" dt="2022-09-27T06:55:34.404" v="2915" actId="47"/>
        <pc:sldMkLst>
          <pc:docMk/>
          <pc:sldMk cId="3136683191" sldId="308"/>
        </pc:sldMkLst>
      </pc:sldChg>
      <pc:sldChg chg="del">
        <pc:chgData name="Malsha Fernando" userId="4ae21404-a829-4aed-88a7-64bfa03d9527" providerId="ADAL" clId="{6CB51015-05D4-422D-B85A-3048D5D46DAD}" dt="2022-09-27T06:55:34.404" v="2915" actId="47"/>
        <pc:sldMkLst>
          <pc:docMk/>
          <pc:sldMk cId="1439460856" sldId="309"/>
        </pc:sldMkLst>
      </pc:sldChg>
      <pc:sldChg chg="del">
        <pc:chgData name="Malsha Fernando" userId="4ae21404-a829-4aed-88a7-64bfa03d9527" providerId="ADAL" clId="{6CB51015-05D4-422D-B85A-3048D5D46DAD}" dt="2022-09-27T06:55:34.404" v="2915" actId="47"/>
        <pc:sldMkLst>
          <pc:docMk/>
          <pc:sldMk cId="2424731346" sldId="310"/>
        </pc:sldMkLst>
      </pc:sldChg>
      <pc:sldChg chg="del">
        <pc:chgData name="Malsha Fernando" userId="4ae21404-a829-4aed-88a7-64bfa03d9527" providerId="ADAL" clId="{6CB51015-05D4-422D-B85A-3048D5D46DAD}" dt="2022-09-27T06:55:34.404" v="2915" actId="47"/>
        <pc:sldMkLst>
          <pc:docMk/>
          <pc:sldMk cId="2870353211" sldId="312"/>
        </pc:sldMkLst>
      </pc:sldChg>
      <pc:sldChg chg="del">
        <pc:chgData name="Malsha Fernando" userId="4ae21404-a829-4aed-88a7-64bfa03d9527" providerId="ADAL" clId="{6CB51015-05D4-422D-B85A-3048D5D46DAD}" dt="2022-09-27T06:55:34.404" v="2915" actId="47"/>
        <pc:sldMkLst>
          <pc:docMk/>
          <pc:sldMk cId="2702650447" sldId="313"/>
        </pc:sldMkLst>
      </pc:sldChg>
      <pc:sldChg chg="del">
        <pc:chgData name="Malsha Fernando" userId="4ae21404-a829-4aed-88a7-64bfa03d9527" providerId="ADAL" clId="{6CB51015-05D4-422D-B85A-3048D5D46DAD}" dt="2022-09-27T08:17:35.779" v="3448" actId="47"/>
        <pc:sldMkLst>
          <pc:docMk/>
          <pc:sldMk cId="1937204813" sldId="319"/>
        </pc:sldMkLst>
      </pc:sldChg>
      <pc:sldChg chg="del">
        <pc:chgData name="Malsha Fernando" userId="4ae21404-a829-4aed-88a7-64bfa03d9527" providerId="ADAL" clId="{6CB51015-05D4-422D-B85A-3048D5D46DAD}" dt="2022-09-27T06:55:34.404" v="2915" actId="47"/>
        <pc:sldMkLst>
          <pc:docMk/>
          <pc:sldMk cId="45730779" sldId="320"/>
        </pc:sldMkLst>
      </pc:sldChg>
      <pc:sldChg chg="del">
        <pc:chgData name="Malsha Fernando" userId="4ae21404-a829-4aed-88a7-64bfa03d9527" providerId="ADAL" clId="{6CB51015-05D4-422D-B85A-3048D5D46DAD}" dt="2022-09-27T05:22:23.306" v="1364" actId="47"/>
        <pc:sldMkLst>
          <pc:docMk/>
          <pc:sldMk cId="1504238839" sldId="321"/>
        </pc:sldMkLst>
      </pc:sldChg>
      <pc:sldChg chg="del">
        <pc:chgData name="Malsha Fernando" userId="4ae21404-a829-4aed-88a7-64bfa03d9527" providerId="ADAL" clId="{6CB51015-05D4-422D-B85A-3048D5D46DAD}" dt="2022-09-27T06:55:34.404" v="2915" actId="47"/>
        <pc:sldMkLst>
          <pc:docMk/>
          <pc:sldMk cId="3993664916" sldId="322"/>
        </pc:sldMkLst>
      </pc:sldChg>
      <pc:sldChg chg="del">
        <pc:chgData name="Malsha Fernando" userId="4ae21404-a829-4aed-88a7-64bfa03d9527" providerId="ADAL" clId="{6CB51015-05D4-422D-B85A-3048D5D46DAD}" dt="2022-09-27T06:55:34.404" v="2915" actId="47"/>
        <pc:sldMkLst>
          <pc:docMk/>
          <pc:sldMk cId="3948859219" sldId="323"/>
        </pc:sldMkLst>
      </pc:sldChg>
      <pc:sldChg chg="del">
        <pc:chgData name="Malsha Fernando" userId="4ae21404-a829-4aed-88a7-64bfa03d9527" providerId="ADAL" clId="{6CB51015-05D4-422D-B85A-3048D5D46DAD}" dt="2022-09-27T06:16:51.071" v="2136" actId="47"/>
        <pc:sldMkLst>
          <pc:docMk/>
          <pc:sldMk cId="365203555" sldId="324"/>
        </pc:sldMkLst>
      </pc:sldChg>
      <pc:sldChg chg="del">
        <pc:chgData name="Malsha Fernando" userId="4ae21404-a829-4aed-88a7-64bfa03d9527" providerId="ADAL" clId="{6CB51015-05D4-422D-B85A-3048D5D46DAD}" dt="2022-09-27T06:53:35.965" v="2914" actId="47"/>
        <pc:sldMkLst>
          <pc:docMk/>
          <pc:sldMk cId="2204596178" sldId="325"/>
        </pc:sldMkLst>
      </pc:sldChg>
      <pc:sldChg chg="del">
        <pc:chgData name="Malsha Fernando" userId="4ae21404-a829-4aed-88a7-64bfa03d9527" providerId="ADAL" clId="{6CB51015-05D4-422D-B85A-3048D5D46DAD}" dt="2022-09-27T08:05:19.782" v="3026" actId="47"/>
        <pc:sldMkLst>
          <pc:docMk/>
          <pc:sldMk cId="2886544192" sldId="326"/>
        </pc:sldMkLst>
      </pc:sldChg>
      <pc:sldChg chg="del">
        <pc:chgData name="Malsha Fernando" userId="4ae21404-a829-4aed-88a7-64bfa03d9527" providerId="ADAL" clId="{6CB51015-05D4-422D-B85A-3048D5D46DAD}" dt="2022-09-27T06:55:34.404" v="2915" actId="47"/>
        <pc:sldMkLst>
          <pc:docMk/>
          <pc:sldMk cId="773515783" sldId="327"/>
        </pc:sldMkLst>
      </pc:sldChg>
      <pc:sldChg chg="del">
        <pc:chgData name="Malsha Fernando" userId="4ae21404-a829-4aed-88a7-64bfa03d9527" providerId="ADAL" clId="{6CB51015-05D4-422D-B85A-3048D5D46DAD}" dt="2022-09-27T06:55:34.404" v="2915" actId="47"/>
        <pc:sldMkLst>
          <pc:docMk/>
          <pc:sldMk cId="1166962257" sldId="328"/>
        </pc:sldMkLst>
      </pc:sldChg>
      <pc:sldChg chg="del">
        <pc:chgData name="Malsha Fernando" userId="4ae21404-a829-4aed-88a7-64bfa03d9527" providerId="ADAL" clId="{6CB51015-05D4-422D-B85A-3048D5D46DAD}" dt="2022-09-27T06:55:34.404" v="2915" actId="47"/>
        <pc:sldMkLst>
          <pc:docMk/>
          <pc:sldMk cId="1327059218" sldId="329"/>
        </pc:sldMkLst>
      </pc:sldChg>
      <pc:sldChg chg="del">
        <pc:chgData name="Malsha Fernando" userId="4ae21404-a829-4aed-88a7-64bfa03d9527" providerId="ADAL" clId="{6CB51015-05D4-422D-B85A-3048D5D46DAD}" dt="2022-09-27T06:55:34.404" v="2915" actId="47"/>
        <pc:sldMkLst>
          <pc:docMk/>
          <pc:sldMk cId="1373504035" sldId="330"/>
        </pc:sldMkLst>
      </pc:sldChg>
      <pc:sldChg chg="del">
        <pc:chgData name="Malsha Fernando" userId="4ae21404-a829-4aed-88a7-64bfa03d9527" providerId="ADAL" clId="{6CB51015-05D4-422D-B85A-3048D5D46DAD}" dt="2022-09-27T06:55:34.404" v="2915" actId="47"/>
        <pc:sldMkLst>
          <pc:docMk/>
          <pc:sldMk cId="3813220213" sldId="331"/>
        </pc:sldMkLst>
      </pc:sldChg>
      <pc:sldChg chg="modSp new mod">
        <pc:chgData name="Malsha Fernando" userId="4ae21404-a829-4aed-88a7-64bfa03d9527" providerId="ADAL" clId="{6CB51015-05D4-422D-B85A-3048D5D46DAD}" dt="2022-09-26T06:59:52.273" v="73"/>
        <pc:sldMkLst>
          <pc:docMk/>
          <pc:sldMk cId="537405970" sldId="332"/>
        </pc:sldMkLst>
        <pc:spChg chg="mod">
          <ac:chgData name="Malsha Fernando" userId="4ae21404-a829-4aed-88a7-64bfa03d9527" providerId="ADAL" clId="{6CB51015-05D4-422D-B85A-3048D5D46DAD}" dt="2022-09-26T06:59:52.273" v="73"/>
          <ac:spMkLst>
            <pc:docMk/>
            <pc:sldMk cId="537405970" sldId="332"/>
            <ac:spMk id="2" creationId="{43D60A2C-8C70-27CC-E550-55D97D395AEA}"/>
          </ac:spMkLst>
        </pc:spChg>
        <pc:spChg chg="mod">
          <ac:chgData name="Malsha Fernando" userId="4ae21404-a829-4aed-88a7-64bfa03d9527" providerId="ADAL" clId="{6CB51015-05D4-422D-B85A-3048D5D46DAD}" dt="2022-09-26T06:59:12.916" v="66" actId="6549"/>
          <ac:spMkLst>
            <pc:docMk/>
            <pc:sldMk cId="537405970" sldId="332"/>
            <ac:spMk id="3" creationId="{A799B1EF-0B88-CD6C-F4C0-555685437351}"/>
          </ac:spMkLst>
        </pc:spChg>
      </pc:sldChg>
      <pc:sldChg chg="modSp new mod ord">
        <pc:chgData name="Malsha Fernando" userId="4ae21404-a829-4aed-88a7-64bfa03d9527" providerId="ADAL" clId="{6CB51015-05D4-422D-B85A-3048D5D46DAD}" dt="2022-09-27T10:21:49.353" v="3458" actId="20577"/>
        <pc:sldMkLst>
          <pc:docMk/>
          <pc:sldMk cId="2808519805" sldId="333"/>
        </pc:sldMkLst>
        <pc:spChg chg="mod">
          <ac:chgData name="Malsha Fernando" userId="4ae21404-a829-4aed-88a7-64bfa03d9527" providerId="ADAL" clId="{6CB51015-05D4-422D-B85A-3048D5D46DAD}" dt="2022-09-26T07:01:48.044" v="161" actId="20577"/>
          <ac:spMkLst>
            <pc:docMk/>
            <pc:sldMk cId="2808519805" sldId="333"/>
            <ac:spMk id="2" creationId="{AFD26E34-1C78-F213-6C27-9962893C922A}"/>
          </ac:spMkLst>
        </pc:spChg>
        <pc:spChg chg="mod">
          <ac:chgData name="Malsha Fernando" userId="4ae21404-a829-4aed-88a7-64bfa03d9527" providerId="ADAL" clId="{6CB51015-05D4-422D-B85A-3048D5D46DAD}" dt="2022-09-27T10:21:49.353" v="3458" actId="20577"/>
          <ac:spMkLst>
            <pc:docMk/>
            <pc:sldMk cId="2808519805" sldId="333"/>
            <ac:spMk id="3" creationId="{42ABEC2F-547A-6CE0-4572-AAF5108804CB}"/>
          </ac:spMkLst>
        </pc:spChg>
      </pc:sldChg>
      <pc:sldChg chg="addSp delSp modSp new mod">
        <pc:chgData name="Malsha Fernando" userId="4ae21404-a829-4aed-88a7-64bfa03d9527" providerId="ADAL" clId="{6CB51015-05D4-422D-B85A-3048D5D46DAD}" dt="2022-09-26T08:02:26.164" v="674" actId="20577"/>
        <pc:sldMkLst>
          <pc:docMk/>
          <pc:sldMk cId="1622496960" sldId="334"/>
        </pc:sldMkLst>
        <pc:spChg chg="mod">
          <ac:chgData name="Malsha Fernando" userId="4ae21404-a829-4aed-88a7-64bfa03d9527" providerId="ADAL" clId="{6CB51015-05D4-422D-B85A-3048D5D46DAD}" dt="2022-09-26T08:02:26.164" v="674" actId="20577"/>
          <ac:spMkLst>
            <pc:docMk/>
            <pc:sldMk cId="1622496960" sldId="334"/>
            <ac:spMk id="2" creationId="{C24CAE42-E35A-87D1-31EC-C13F1F196FA5}"/>
          </ac:spMkLst>
        </pc:spChg>
        <pc:spChg chg="mod">
          <ac:chgData name="Malsha Fernando" userId="4ae21404-a829-4aed-88a7-64bfa03d9527" providerId="ADAL" clId="{6CB51015-05D4-422D-B85A-3048D5D46DAD}" dt="2022-09-26T07:50:43.603" v="509" actId="20577"/>
          <ac:spMkLst>
            <pc:docMk/>
            <pc:sldMk cId="1622496960" sldId="334"/>
            <ac:spMk id="3" creationId="{F516220F-802E-8637-C833-BDC77D139E0B}"/>
          </ac:spMkLst>
        </pc:spChg>
        <pc:graphicFrameChg chg="add del mod">
          <ac:chgData name="Malsha Fernando" userId="4ae21404-a829-4aed-88a7-64bfa03d9527" providerId="ADAL" clId="{6CB51015-05D4-422D-B85A-3048D5D46DAD}" dt="2022-09-26T07:49:35.071" v="478"/>
          <ac:graphicFrameMkLst>
            <pc:docMk/>
            <pc:sldMk cId="1622496960" sldId="334"/>
            <ac:graphicFrameMk id="4" creationId="{8DA8332A-5A66-BAB1-B813-57DCDB7E042B}"/>
          </ac:graphicFrameMkLst>
        </pc:graphicFrameChg>
      </pc:sldChg>
      <pc:sldChg chg="modSp new del mod">
        <pc:chgData name="Malsha Fernando" userId="4ae21404-a829-4aed-88a7-64bfa03d9527" providerId="ADAL" clId="{6CB51015-05D4-422D-B85A-3048D5D46DAD}" dt="2022-09-26T07:02:44.002" v="163" actId="47"/>
        <pc:sldMkLst>
          <pc:docMk/>
          <pc:sldMk cId="2714684876" sldId="334"/>
        </pc:sldMkLst>
        <pc:spChg chg="mod">
          <ac:chgData name="Malsha Fernando" userId="4ae21404-a829-4aed-88a7-64bfa03d9527" providerId="ADAL" clId="{6CB51015-05D4-422D-B85A-3048D5D46DAD}" dt="2022-09-26T07:01:20.880" v="123" actId="207"/>
          <ac:spMkLst>
            <pc:docMk/>
            <pc:sldMk cId="2714684876" sldId="334"/>
            <ac:spMk id="2" creationId="{E8A3CAC1-CD2E-7188-1D03-FEAADA5C815A}"/>
          </ac:spMkLst>
        </pc:spChg>
        <pc:spChg chg="mod">
          <ac:chgData name="Malsha Fernando" userId="4ae21404-a829-4aed-88a7-64bfa03d9527" providerId="ADAL" clId="{6CB51015-05D4-422D-B85A-3048D5D46DAD}" dt="2022-09-26T07:01:35.561" v="145" actId="20577"/>
          <ac:spMkLst>
            <pc:docMk/>
            <pc:sldMk cId="2714684876" sldId="334"/>
            <ac:spMk id="3" creationId="{D3A2EBE2-0B4B-4CF8-70BD-1DC70DDD2382}"/>
          </ac:spMkLst>
        </pc:spChg>
      </pc:sldChg>
      <pc:sldChg chg="addSp modSp new mod modNotesTx">
        <pc:chgData name="Malsha Fernando" userId="4ae21404-a829-4aed-88a7-64bfa03d9527" providerId="ADAL" clId="{6CB51015-05D4-422D-B85A-3048D5D46DAD}" dt="2022-09-26T08:01:58.140" v="654" actId="1076"/>
        <pc:sldMkLst>
          <pc:docMk/>
          <pc:sldMk cId="2045142568" sldId="335"/>
        </pc:sldMkLst>
        <pc:spChg chg="mod">
          <ac:chgData name="Malsha Fernando" userId="4ae21404-a829-4aed-88a7-64bfa03d9527" providerId="ADAL" clId="{6CB51015-05D4-422D-B85A-3048D5D46DAD}" dt="2022-09-26T07:51:09.728" v="525" actId="20577"/>
          <ac:spMkLst>
            <pc:docMk/>
            <pc:sldMk cId="2045142568" sldId="335"/>
            <ac:spMk id="2" creationId="{E083B4CC-69B2-5FB2-8E54-E9717F433E52}"/>
          </ac:spMkLst>
        </pc:spChg>
        <pc:spChg chg="mod">
          <ac:chgData name="Malsha Fernando" userId="4ae21404-a829-4aed-88a7-64bfa03d9527" providerId="ADAL" clId="{6CB51015-05D4-422D-B85A-3048D5D46DAD}" dt="2022-09-26T08:01:58.140" v="654" actId="1076"/>
          <ac:spMkLst>
            <pc:docMk/>
            <pc:sldMk cId="2045142568" sldId="335"/>
            <ac:spMk id="3" creationId="{4F4C4B68-10C3-45F4-F91E-ED8BDA46976B}"/>
          </ac:spMkLst>
        </pc:spChg>
        <pc:spChg chg="add mod">
          <ac:chgData name="Malsha Fernando" userId="4ae21404-a829-4aed-88a7-64bfa03d9527" providerId="ADAL" clId="{6CB51015-05D4-422D-B85A-3048D5D46DAD}" dt="2022-09-26T08:01:52.908" v="653" actId="1076"/>
          <ac:spMkLst>
            <pc:docMk/>
            <pc:sldMk cId="2045142568" sldId="335"/>
            <ac:spMk id="4" creationId="{5D77F615-F0FF-E79D-14C5-9F1C49884B8E}"/>
          </ac:spMkLst>
        </pc:spChg>
      </pc:sldChg>
      <pc:sldChg chg="modSp new mod">
        <pc:chgData name="Malsha Fernando" userId="4ae21404-a829-4aed-88a7-64bfa03d9527" providerId="ADAL" clId="{6CB51015-05D4-422D-B85A-3048D5D46DAD}" dt="2022-09-26T08:00:29.839" v="640" actId="20577"/>
        <pc:sldMkLst>
          <pc:docMk/>
          <pc:sldMk cId="540807072" sldId="336"/>
        </pc:sldMkLst>
        <pc:spChg chg="mod">
          <ac:chgData name="Malsha Fernando" userId="4ae21404-a829-4aed-88a7-64bfa03d9527" providerId="ADAL" clId="{6CB51015-05D4-422D-B85A-3048D5D46DAD}" dt="2022-09-26T08:00:29.839" v="640" actId="20577"/>
          <ac:spMkLst>
            <pc:docMk/>
            <pc:sldMk cId="540807072" sldId="336"/>
            <ac:spMk id="2" creationId="{C5741CCD-4ACC-C506-6564-36D2B167008F}"/>
          </ac:spMkLst>
        </pc:spChg>
        <pc:spChg chg="mod">
          <ac:chgData name="Malsha Fernando" userId="4ae21404-a829-4aed-88a7-64bfa03d9527" providerId="ADAL" clId="{6CB51015-05D4-422D-B85A-3048D5D46DAD}" dt="2022-09-26T08:00:21.435" v="616"/>
          <ac:spMkLst>
            <pc:docMk/>
            <pc:sldMk cId="540807072" sldId="336"/>
            <ac:spMk id="3" creationId="{52C44614-C510-D9F8-2F10-4061BE93D37E}"/>
          </ac:spMkLst>
        </pc:spChg>
      </pc:sldChg>
      <pc:sldChg chg="modSp new mod">
        <pc:chgData name="Malsha Fernando" userId="4ae21404-a829-4aed-88a7-64bfa03d9527" providerId="ADAL" clId="{6CB51015-05D4-422D-B85A-3048D5D46DAD}" dt="2022-09-26T08:07:32.049" v="1001" actId="20577"/>
        <pc:sldMkLst>
          <pc:docMk/>
          <pc:sldMk cId="2425917895" sldId="337"/>
        </pc:sldMkLst>
        <pc:spChg chg="mod">
          <ac:chgData name="Malsha Fernando" userId="4ae21404-a829-4aed-88a7-64bfa03d9527" providerId="ADAL" clId="{6CB51015-05D4-422D-B85A-3048D5D46DAD}" dt="2022-09-26T08:02:53.160" v="706" actId="20577"/>
          <ac:spMkLst>
            <pc:docMk/>
            <pc:sldMk cId="2425917895" sldId="337"/>
            <ac:spMk id="2" creationId="{754DE408-E614-4F6F-03D5-3B75F8AC4872}"/>
          </ac:spMkLst>
        </pc:spChg>
        <pc:spChg chg="mod">
          <ac:chgData name="Malsha Fernando" userId="4ae21404-a829-4aed-88a7-64bfa03d9527" providerId="ADAL" clId="{6CB51015-05D4-422D-B85A-3048D5D46DAD}" dt="2022-09-26T08:07:32.049" v="1001" actId="20577"/>
          <ac:spMkLst>
            <pc:docMk/>
            <pc:sldMk cId="2425917895" sldId="337"/>
            <ac:spMk id="3" creationId="{2BFA5E98-0268-C581-9F48-3E5C833DF78C}"/>
          </ac:spMkLst>
        </pc:spChg>
      </pc:sldChg>
      <pc:sldChg chg="addSp modSp new mod modClrScheme chgLayout">
        <pc:chgData name="Malsha Fernando" userId="4ae21404-a829-4aed-88a7-64bfa03d9527" providerId="ADAL" clId="{6CB51015-05D4-422D-B85A-3048D5D46DAD}" dt="2022-09-27T05:21:59.470" v="1362" actId="403"/>
        <pc:sldMkLst>
          <pc:docMk/>
          <pc:sldMk cId="1522684485" sldId="338"/>
        </pc:sldMkLst>
        <pc:spChg chg="mod">
          <ac:chgData name="Malsha Fernando" userId="4ae21404-a829-4aed-88a7-64bfa03d9527" providerId="ADAL" clId="{6CB51015-05D4-422D-B85A-3048D5D46DAD}" dt="2022-09-27T05:21:42.808" v="1357" actId="26606"/>
          <ac:spMkLst>
            <pc:docMk/>
            <pc:sldMk cId="1522684485" sldId="338"/>
            <ac:spMk id="2" creationId="{46C3C181-CBE4-0E0B-0F67-2AF3403C1018}"/>
          </ac:spMkLst>
        </pc:spChg>
        <pc:spChg chg="mod">
          <ac:chgData name="Malsha Fernando" userId="4ae21404-a829-4aed-88a7-64bfa03d9527" providerId="ADAL" clId="{6CB51015-05D4-422D-B85A-3048D5D46DAD}" dt="2022-09-27T05:21:59.470" v="1362" actId="403"/>
          <ac:spMkLst>
            <pc:docMk/>
            <pc:sldMk cId="1522684485" sldId="338"/>
            <ac:spMk id="3" creationId="{3C47F0F0-DBB1-9F89-6073-7974D0B74985}"/>
          </ac:spMkLst>
        </pc:spChg>
        <pc:picChg chg="add mod">
          <ac:chgData name="Malsha Fernando" userId="4ae21404-a829-4aed-88a7-64bfa03d9527" providerId="ADAL" clId="{6CB51015-05D4-422D-B85A-3048D5D46DAD}" dt="2022-09-27T05:21:54.398" v="1359" actId="14100"/>
          <ac:picMkLst>
            <pc:docMk/>
            <pc:sldMk cId="1522684485" sldId="338"/>
            <ac:picMk id="5" creationId="{2434E20F-A678-AE7C-9634-9F14D16A7696}"/>
          </ac:picMkLst>
        </pc:picChg>
      </pc:sldChg>
      <pc:sldChg chg="addSp modSp new mod">
        <pc:chgData name="Malsha Fernando" userId="4ae21404-a829-4aed-88a7-64bfa03d9527" providerId="ADAL" clId="{6CB51015-05D4-422D-B85A-3048D5D46DAD}" dt="2022-09-27T05:37:47.031" v="1416" actId="6549"/>
        <pc:sldMkLst>
          <pc:docMk/>
          <pc:sldMk cId="2173445517" sldId="339"/>
        </pc:sldMkLst>
        <pc:spChg chg="mod">
          <ac:chgData name="Malsha Fernando" userId="4ae21404-a829-4aed-88a7-64bfa03d9527" providerId="ADAL" clId="{6CB51015-05D4-422D-B85A-3048D5D46DAD}" dt="2022-09-27T04:07:04.051" v="1269" actId="20577"/>
          <ac:spMkLst>
            <pc:docMk/>
            <pc:sldMk cId="2173445517" sldId="339"/>
            <ac:spMk id="2" creationId="{7FDE10A6-4576-6073-6451-E822B049C2E9}"/>
          </ac:spMkLst>
        </pc:spChg>
        <pc:spChg chg="mod">
          <ac:chgData name="Malsha Fernando" userId="4ae21404-a829-4aed-88a7-64bfa03d9527" providerId="ADAL" clId="{6CB51015-05D4-422D-B85A-3048D5D46DAD}" dt="2022-09-27T05:37:47.031" v="1416" actId="6549"/>
          <ac:spMkLst>
            <pc:docMk/>
            <pc:sldMk cId="2173445517" sldId="339"/>
            <ac:spMk id="3" creationId="{FFEB8003-841E-493A-378B-7B31031D82DC}"/>
          </ac:spMkLst>
        </pc:spChg>
        <pc:picChg chg="add mod">
          <ac:chgData name="Malsha Fernando" userId="4ae21404-a829-4aed-88a7-64bfa03d9527" providerId="ADAL" clId="{6CB51015-05D4-422D-B85A-3048D5D46DAD}" dt="2022-09-27T05:18:00.969" v="1327" actId="1076"/>
          <ac:picMkLst>
            <pc:docMk/>
            <pc:sldMk cId="2173445517" sldId="339"/>
            <ac:picMk id="5" creationId="{E3221207-60E1-104B-100E-F66322520377}"/>
          </ac:picMkLst>
        </pc:picChg>
        <pc:picChg chg="add mod ord">
          <ac:chgData name="Malsha Fernando" userId="4ae21404-a829-4aed-88a7-64bfa03d9527" providerId="ADAL" clId="{6CB51015-05D4-422D-B85A-3048D5D46DAD}" dt="2022-09-27T05:19:37.283" v="1337" actId="29295"/>
          <ac:picMkLst>
            <pc:docMk/>
            <pc:sldMk cId="2173445517" sldId="339"/>
            <ac:picMk id="7" creationId="{6829F235-83D5-0129-286A-BBBFF75F160A}"/>
          </ac:picMkLst>
        </pc:picChg>
      </pc:sldChg>
      <pc:sldChg chg="addSp delSp modSp new mod modNotesTx">
        <pc:chgData name="Malsha Fernando" userId="4ae21404-a829-4aed-88a7-64bfa03d9527" providerId="ADAL" clId="{6CB51015-05D4-422D-B85A-3048D5D46DAD}" dt="2022-09-27T05:22:19.996" v="1363"/>
        <pc:sldMkLst>
          <pc:docMk/>
          <pc:sldMk cId="3594829190" sldId="340"/>
        </pc:sldMkLst>
        <pc:spChg chg="mod">
          <ac:chgData name="Malsha Fernando" userId="4ae21404-a829-4aed-88a7-64bfa03d9527" providerId="ADAL" clId="{6CB51015-05D4-422D-B85A-3048D5D46DAD}" dt="2022-09-27T05:17:00.269" v="1314"/>
          <ac:spMkLst>
            <pc:docMk/>
            <pc:sldMk cId="3594829190" sldId="340"/>
            <ac:spMk id="2" creationId="{D3732402-742A-12BD-1F54-D24BA2C82F15}"/>
          </ac:spMkLst>
        </pc:spChg>
        <pc:spChg chg="mod">
          <ac:chgData name="Malsha Fernando" userId="4ae21404-a829-4aed-88a7-64bfa03d9527" providerId="ADAL" clId="{6CB51015-05D4-422D-B85A-3048D5D46DAD}" dt="2022-09-27T05:20:16.029" v="1348" actId="20577"/>
          <ac:spMkLst>
            <pc:docMk/>
            <pc:sldMk cId="3594829190" sldId="340"/>
            <ac:spMk id="3" creationId="{00065CF7-70FD-C288-398A-5EBEE54260E3}"/>
          </ac:spMkLst>
        </pc:spChg>
        <pc:picChg chg="add del mod">
          <ac:chgData name="Malsha Fernando" userId="4ae21404-a829-4aed-88a7-64bfa03d9527" providerId="ADAL" clId="{6CB51015-05D4-422D-B85A-3048D5D46DAD}" dt="2022-09-27T05:19:53.457" v="1342" actId="931"/>
          <ac:picMkLst>
            <pc:docMk/>
            <pc:sldMk cId="3594829190" sldId="340"/>
            <ac:picMk id="5" creationId="{20163A3D-AE48-974B-E691-2E9213CE8059}"/>
          </ac:picMkLst>
        </pc:picChg>
        <pc:picChg chg="add mod ord">
          <ac:chgData name="Malsha Fernando" userId="4ae21404-a829-4aed-88a7-64bfa03d9527" providerId="ADAL" clId="{6CB51015-05D4-422D-B85A-3048D5D46DAD}" dt="2022-09-27T05:20:30.085" v="1352" actId="167"/>
          <ac:picMkLst>
            <pc:docMk/>
            <pc:sldMk cId="3594829190" sldId="340"/>
            <ac:picMk id="7" creationId="{EBEA9BDC-E4ED-6D38-E7E9-CF6FC98515FD}"/>
          </ac:picMkLst>
        </pc:picChg>
      </pc:sldChg>
      <pc:sldChg chg="modSp new del mod">
        <pc:chgData name="Malsha Fernando" userId="4ae21404-a829-4aed-88a7-64bfa03d9527" providerId="ADAL" clId="{6CB51015-05D4-422D-B85A-3048D5D46DAD}" dt="2022-09-27T05:50:55.141" v="1768" actId="47"/>
        <pc:sldMkLst>
          <pc:docMk/>
          <pc:sldMk cId="2432490952" sldId="341"/>
        </pc:sldMkLst>
        <pc:spChg chg="mod">
          <ac:chgData name="Malsha Fernando" userId="4ae21404-a829-4aed-88a7-64bfa03d9527" providerId="ADAL" clId="{6CB51015-05D4-422D-B85A-3048D5D46DAD}" dt="2022-09-27T05:34:56.781" v="1383" actId="113"/>
          <ac:spMkLst>
            <pc:docMk/>
            <pc:sldMk cId="2432490952" sldId="341"/>
            <ac:spMk id="2" creationId="{CD050A58-DFBA-1395-245A-87A51A654AFF}"/>
          </ac:spMkLst>
        </pc:spChg>
        <pc:spChg chg="mod">
          <ac:chgData name="Malsha Fernando" userId="4ae21404-a829-4aed-88a7-64bfa03d9527" providerId="ADAL" clId="{6CB51015-05D4-422D-B85A-3048D5D46DAD}" dt="2022-09-27T05:49:41.718" v="1758" actId="113"/>
          <ac:spMkLst>
            <pc:docMk/>
            <pc:sldMk cId="2432490952" sldId="341"/>
            <ac:spMk id="3" creationId="{0AC0E0D8-ED3A-C86D-B890-EB7CE6B2D44E}"/>
          </ac:spMkLst>
        </pc:spChg>
      </pc:sldChg>
      <pc:sldChg chg="addSp delSp modSp new mod modNotesTx">
        <pc:chgData name="Malsha Fernando" userId="4ae21404-a829-4aed-88a7-64bfa03d9527" providerId="ADAL" clId="{6CB51015-05D4-422D-B85A-3048D5D46DAD}" dt="2022-09-27T05:53:36.191" v="1778" actId="20577"/>
        <pc:sldMkLst>
          <pc:docMk/>
          <pc:sldMk cId="3341251711" sldId="342"/>
        </pc:sldMkLst>
        <pc:spChg chg="mod">
          <ac:chgData name="Malsha Fernando" userId="4ae21404-a829-4aed-88a7-64bfa03d9527" providerId="ADAL" clId="{6CB51015-05D4-422D-B85A-3048D5D46DAD}" dt="2022-09-27T05:38:42.448" v="1444" actId="20577"/>
          <ac:spMkLst>
            <pc:docMk/>
            <pc:sldMk cId="3341251711" sldId="342"/>
            <ac:spMk id="2" creationId="{10AF4D17-B224-A9D7-48EE-26B61EC5C417}"/>
          </ac:spMkLst>
        </pc:spChg>
        <pc:spChg chg="del">
          <ac:chgData name="Malsha Fernando" userId="4ae21404-a829-4aed-88a7-64bfa03d9527" providerId="ADAL" clId="{6CB51015-05D4-422D-B85A-3048D5D46DAD}" dt="2022-09-27T05:39:03.582" v="1445" actId="931"/>
          <ac:spMkLst>
            <pc:docMk/>
            <pc:sldMk cId="3341251711" sldId="342"/>
            <ac:spMk id="3" creationId="{25529C04-428E-2871-D269-952F9057FF62}"/>
          </ac:spMkLst>
        </pc:spChg>
        <pc:picChg chg="add mod">
          <ac:chgData name="Malsha Fernando" userId="4ae21404-a829-4aed-88a7-64bfa03d9527" providerId="ADAL" clId="{6CB51015-05D4-422D-B85A-3048D5D46DAD}" dt="2022-09-27T05:39:05.978" v="1447" actId="962"/>
          <ac:picMkLst>
            <pc:docMk/>
            <pc:sldMk cId="3341251711" sldId="342"/>
            <ac:picMk id="5" creationId="{8F00D4C4-F972-F334-3620-6A1BD00D8481}"/>
          </ac:picMkLst>
        </pc:picChg>
      </pc:sldChg>
      <pc:sldChg chg="modSp new mod">
        <pc:chgData name="Malsha Fernando" userId="4ae21404-a829-4aed-88a7-64bfa03d9527" providerId="ADAL" clId="{6CB51015-05D4-422D-B85A-3048D5D46DAD}" dt="2022-09-27T05:45:41.668" v="1461" actId="20577"/>
        <pc:sldMkLst>
          <pc:docMk/>
          <pc:sldMk cId="3887855004" sldId="343"/>
        </pc:sldMkLst>
        <pc:spChg chg="mod">
          <ac:chgData name="Malsha Fernando" userId="4ae21404-a829-4aed-88a7-64bfa03d9527" providerId="ADAL" clId="{6CB51015-05D4-422D-B85A-3048D5D46DAD}" dt="2022-09-27T05:44:34.471" v="1449"/>
          <ac:spMkLst>
            <pc:docMk/>
            <pc:sldMk cId="3887855004" sldId="343"/>
            <ac:spMk id="2" creationId="{3599AD49-67AD-242A-34C4-4047303EB8BC}"/>
          </ac:spMkLst>
        </pc:spChg>
        <pc:spChg chg="mod">
          <ac:chgData name="Malsha Fernando" userId="4ae21404-a829-4aed-88a7-64bfa03d9527" providerId="ADAL" clId="{6CB51015-05D4-422D-B85A-3048D5D46DAD}" dt="2022-09-27T05:45:41.668" v="1461" actId="20577"/>
          <ac:spMkLst>
            <pc:docMk/>
            <pc:sldMk cId="3887855004" sldId="343"/>
            <ac:spMk id="3" creationId="{AE164AA2-6ADC-56A0-B24A-BBE57F41F822}"/>
          </ac:spMkLst>
        </pc:spChg>
      </pc:sldChg>
      <pc:sldChg chg="delSp modSp new del mod">
        <pc:chgData name="Malsha Fernando" userId="4ae21404-a829-4aed-88a7-64bfa03d9527" providerId="ADAL" clId="{6CB51015-05D4-422D-B85A-3048D5D46DAD}" dt="2022-09-27T05:50:57.069" v="1769" actId="47"/>
        <pc:sldMkLst>
          <pc:docMk/>
          <pc:sldMk cId="1428107273" sldId="344"/>
        </pc:sldMkLst>
        <pc:spChg chg="del">
          <ac:chgData name="Malsha Fernando" userId="4ae21404-a829-4aed-88a7-64bfa03d9527" providerId="ADAL" clId="{6CB51015-05D4-422D-B85A-3048D5D46DAD}" dt="2022-09-27T05:49:59.811" v="1761" actId="478"/>
          <ac:spMkLst>
            <pc:docMk/>
            <pc:sldMk cId="1428107273" sldId="344"/>
            <ac:spMk id="2" creationId="{C8D426C0-74AD-7CAE-6510-4159559D958D}"/>
          </ac:spMkLst>
        </pc:spChg>
        <pc:spChg chg="mod">
          <ac:chgData name="Malsha Fernando" userId="4ae21404-a829-4aed-88a7-64bfa03d9527" providerId="ADAL" clId="{6CB51015-05D4-422D-B85A-3048D5D46DAD}" dt="2022-09-27T05:50:02.855" v="1762" actId="14100"/>
          <ac:spMkLst>
            <pc:docMk/>
            <pc:sldMk cId="1428107273" sldId="344"/>
            <ac:spMk id="3" creationId="{9C947F00-8A68-A2F7-2C41-9FD9D0E8D4BA}"/>
          </ac:spMkLst>
        </pc:spChg>
      </pc:sldChg>
      <pc:sldChg chg="modSp new mod">
        <pc:chgData name="Malsha Fernando" userId="4ae21404-a829-4aed-88a7-64bfa03d9527" providerId="ADAL" clId="{6CB51015-05D4-422D-B85A-3048D5D46DAD}" dt="2022-09-27T05:50:51.021" v="1767" actId="404"/>
        <pc:sldMkLst>
          <pc:docMk/>
          <pc:sldMk cId="2845814093" sldId="345"/>
        </pc:sldMkLst>
        <pc:spChg chg="mod">
          <ac:chgData name="Malsha Fernando" userId="4ae21404-a829-4aed-88a7-64bfa03d9527" providerId="ADAL" clId="{6CB51015-05D4-422D-B85A-3048D5D46DAD}" dt="2022-09-27T05:50:20.214" v="1764"/>
          <ac:spMkLst>
            <pc:docMk/>
            <pc:sldMk cId="2845814093" sldId="345"/>
            <ac:spMk id="2" creationId="{C76B1A02-A9E9-569D-B7EC-DD0D88969C3C}"/>
          </ac:spMkLst>
        </pc:spChg>
        <pc:spChg chg="mod">
          <ac:chgData name="Malsha Fernando" userId="4ae21404-a829-4aed-88a7-64bfa03d9527" providerId="ADAL" clId="{6CB51015-05D4-422D-B85A-3048D5D46DAD}" dt="2022-09-27T05:50:51.021" v="1767" actId="404"/>
          <ac:spMkLst>
            <pc:docMk/>
            <pc:sldMk cId="2845814093" sldId="345"/>
            <ac:spMk id="3" creationId="{1BD86745-3F0D-2742-6846-31320F349AEC}"/>
          </ac:spMkLst>
        </pc:spChg>
      </pc:sldChg>
      <pc:sldChg chg="delSp modSp new mod modNotesTx">
        <pc:chgData name="Malsha Fernando" userId="4ae21404-a829-4aed-88a7-64bfa03d9527" providerId="ADAL" clId="{6CB51015-05D4-422D-B85A-3048D5D46DAD}" dt="2022-09-27T05:56:33.772" v="1888" actId="20577"/>
        <pc:sldMkLst>
          <pc:docMk/>
          <pc:sldMk cId="1299992879" sldId="346"/>
        </pc:sldMkLst>
        <pc:spChg chg="del">
          <ac:chgData name="Malsha Fernando" userId="4ae21404-a829-4aed-88a7-64bfa03d9527" providerId="ADAL" clId="{6CB51015-05D4-422D-B85A-3048D5D46DAD}" dt="2022-09-27T05:51:04.341" v="1771" actId="478"/>
          <ac:spMkLst>
            <pc:docMk/>
            <pc:sldMk cId="1299992879" sldId="346"/>
            <ac:spMk id="2" creationId="{A19B04AE-D8C0-D343-83F8-E50E677D268A}"/>
          </ac:spMkLst>
        </pc:spChg>
        <pc:spChg chg="mod">
          <ac:chgData name="Malsha Fernando" userId="4ae21404-a829-4aed-88a7-64bfa03d9527" providerId="ADAL" clId="{6CB51015-05D4-422D-B85A-3048D5D46DAD}" dt="2022-09-27T05:55:56.885" v="1886" actId="1076"/>
          <ac:spMkLst>
            <pc:docMk/>
            <pc:sldMk cId="1299992879" sldId="346"/>
            <ac:spMk id="3" creationId="{CA6E04ED-9AFB-50B3-EFE9-66FCA8050098}"/>
          </ac:spMkLst>
        </pc:spChg>
      </pc:sldChg>
      <pc:sldChg chg="new del">
        <pc:chgData name="Malsha Fernando" userId="4ae21404-a829-4aed-88a7-64bfa03d9527" providerId="ADAL" clId="{6CB51015-05D4-422D-B85A-3048D5D46DAD}" dt="2022-09-27T05:53:13.550" v="1774" actId="680"/>
        <pc:sldMkLst>
          <pc:docMk/>
          <pc:sldMk cId="217869325" sldId="347"/>
        </pc:sldMkLst>
      </pc:sldChg>
      <pc:sldChg chg="addSp delSp modSp new mod modNotesTx">
        <pc:chgData name="Malsha Fernando" userId="4ae21404-a829-4aed-88a7-64bfa03d9527" providerId="ADAL" clId="{6CB51015-05D4-422D-B85A-3048D5D46DAD}" dt="2022-09-27T06:20:29.529" v="2297" actId="20577"/>
        <pc:sldMkLst>
          <pc:docMk/>
          <pc:sldMk cId="4022935150" sldId="347"/>
        </pc:sldMkLst>
        <pc:spChg chg="mod">
          <ac:chgData name="Malsha Fernando" userId="4ae21404-a829-4aed-88a7-64bfa03d9527" providerId="ADAL" clId="{6CB51015-05D4-422D-B85A-3048D5D46DAD}" dt="2022-09-27T05:57:00.102" v="1919" actId="20577"/>
          <ac:spMkLst>
            <pc:docMk/>
            <pc:sldMk cId="4022935150" sldId="347"/>
            <ac:spMk id="2" creationId="{55DC5EF5-F0CD-C7B5-480C-F2E96D3A33A2}"/>
          </ac:spMkLst>
        </pc:spChg>
        <pc:spChg chg="del">
          <ac:chgData name="Malsha Fernando" userId="4ae21404-a829-4aed-88a7-64bfa03d9527" providerId="ADAL" clId="{6CB51015-05D4-422D-B85A-3048D5D46DAD}" dt="2022-09-27T05:58:19.691" v="1929" actId="478"/>
          <ac:spMkLst>
            <pc:docMk/>
            <pc:sldMk cId="4022935150" sldId="347"/>
            <ac:spMk id="3" creationId="{6D25891D-11CF-301A-E8F7-851B1C2CF166}"/>
          </ac:spMkLst>
        </pc:spChg>
        <pc:spChg chg="add mod">
          <ac:chgData name="Malsha Fernando" userId="4ae21404-a829-4aed-88a7-64bfa03d9527" providerId="ADAL" clId="{6CB51015-05D4-422D-B85A-3048D5D46DAD}" dt="2022-09-27T06:18:28.082" v="2187" actId="1038"/>
          <ac:spMkLst>
            <pc:docMk/>
            <pc:sldMk cId="4022935150" sldId="347"/>
            <ac:spMk id="4" creationId="{470391DD-6A23-9FAE-A43C-AF8D19F4B32D}"/>
          </ac:spMkLst>
        </pc:spChg>
        <pc:spChg chg="add mod">
          <ac:chgData name="Malsha Fernando" userId="4ae21404-a829-4aed-88a7-64bfa03d9527" providerId="ADAL" clId="{6CB51015-05D4-422D-B85A-3048D5D46DAD}" dt="2022-09-27T06:18:42.271" v="2219" actId="1037"/>
          <ac:spMkLst>
            <pc:docMk/>
            <pc:sldMk cId="4022935150" sldId="347"/>
            <ac:spMk id="10" creationId="{7C88C68B-1928-F63F-BD2F-E7ACB5C06193}"/>
          </ac:spMkLst>
        </pc:spChg>
        <pc:spChg chg="add del mod">
          <ac:chgData name="Malsha Fernando" userId="4ae21404-a829-4aed-88a7-64bfa03d9527" providerId="ADAL" clId="{6CB51015-05D4-422D-B85A-3048D5D46DAD}" dt="2022-09-27T06:18:42.271" v="2219" actId="1037"/>
          <ac:spMkLst>
            <pc:docMk/>
            <pc:sldMk cId="4022935150" sldId="347"/>
            <ac:spMk id="11" creationId="{1E5E6764-A6AE-51C3-6406-60696A901D86}"/>
          </ac:spMkLst>
        </pc:spChg>
        <pc:spChg chg="add mod">
          <ac:chgData name="Malsha Fernando" userId="4ae21404-a829-4aed-88a7-64bfa03d9527" providerId="ADAL" clId="{6CB51015-05D4-422D-B85A-3048D5D46DAD}" dt="2022-09-27T06:19:48.284" v="2244" actId="404"/>
          <ac:spMkLst>
            <pc:docMk/>
            <pc:sldMk cId="4022935150" sldId="347"/>
            <ac:spMk id="17" creationId="{8E4B6A49-3E0A-C1F2-34F5-3F12321F34DD}"/>
          </ac:spMkLst>
        </pc:spChg>
        <pc:cxnChg chg="add mod">
          <ac:chgData name="Malsha Fernando" userId="4ae21404-a829-4aed-88a7-64bfa03d9527" providerId="ADAL" clId="{6CB51015-05D4-422D-B85A-3048D5D46DAD}" dt="2022-09-27T06:18:28.082" v="2187" actId="1038"/>
          <ac:cxnSpMkLst>
            <pc:docMk/>
            <pc:sldMk cId="4022935150" sldId="347"/>
            <ac:cxnSpMk id="6" creationId="{DAAB8282-FCCE-65F8-3A11-8E3B95E90A4F}"/>
          </ac:cxnSpMkLst>
        </pc:cxnChg>
        <pc:cxnChg chg="add mod">
          <ac:chgData name="Malsha Fernando" userId="4ae21404-a829-4aed-88a7-64bfa03d9527" providerId="ADAL" clId="{6CB51015-05D4-422D-B85A-3048D5D46DAD}" dt="2022-09-27T06:19:09.529" v="2224" actId="1582"/>
          <ac:cxnSpMkLst>
            <pc:docMk/>
            <pc:sldMk cId="4022935150" sldId="347"/>
            <ac:cxnSpMk id="13" creationId="{E7F3F60E-2CB0-F5F1-35DA-6932EAB8EB83}"/>
          </ac:cxnSpMkLst>
        </pc:cxnChg>
      </pc:sldChg>
      <pc:sldChg chg="addSp delSp modSp new mod modAnim">
        <pc:chgData name="Malsha Fernando" userId="4ae21404-a829-4aed-88a7-64bfa03d9527" providerId="ADAL" clId="{6CB51015-05D4-422D-B85A-3048D5D46DAD}" dt="2022-09-27T06:15:54.409" v="2119"/>
        <pc:sldMkLst>
          <pc:docMk/>
          <pc:sldMk cId="1062401766" sldId="348"/>
        </pc:sldMkLst>
        <pc:spChg chg="mod">
          <ac:chgData name="Malsha Fernando" userId="4ae21404-a829-4aed-88a7-64bfa03d9527" providerId="ADAL" clId="{6CB51015-05D4-422D-B85A-3048D5D46DAD}" dt="2022-09-27T05:59:49.197" v="1986" actId="20577"/>
          <ac:spMkLst>
            <pc:docMk/>
            <pc:sldMk cId="1062401766" sldId="348"/>
            <ac:spMk id="2" creationId="{A6C832E8-F8BE-5C05-41C1-064B53E7FE96}"/>
          </ac:spMkLst>
        </pc:spChg>
        <pc:spChg chg="del">
          <ac:chgData name="Malsha Fernando" userId="4ae21404-a829-4aed-88a7-64bfa03d9527" providerId="ADAL" clId="{6CB51015-05D4-422D-B85A-3048D5D46DAD}" dt="2022-09-27T06:01:47.389" v="1988" actId="478"/>
          <ac:spMkLst>
            <pc:docMk/>
            <pc:sldMk cId="1062401766" sldId="348"/>
            <ac:spMk id="3" creationId="{D79F535D-82F0-DE4E-B714-B576BE2E64FF}"/>
          </ac:spMkLst>
        </pc:spChg>
        <pc:spChg chg="add del mod">
          <ac:chgData name="Malsha Fernando" userId="4ae21404-a829-4aed-88a7-64bfa03d9527" providerId="ADAL" clId="{6CB51015-05D4-422D-B85A-3048D5D46DAD}" dt="2022-09-27T06:07:29.509" v="1996" actId="931"/>
          <ac:spMkLst>
            <pc:docMk/>
            <pc:sldMk cId="1062401766" sldId="348"/>
            <ac:spMk id="4" creationId="{B608FF18-2607-B641-63B5-210B4B5DE5B5}"/>
          </ac:spMkLst>
        </pc:spChg>
        <pc:spChg chg="add mod">
          <ac:chgData name="Malsha Fernando" userId="4ae21404-a829-4aed-88a7-64bfa03d9527" providerId="ADAL" clId="{6CB51015-05D4-422D-B85A-3048D5D46DAD}" dt="2022-09-27T06:11:47.570" v="2062" actId="20577"/>
          <ac:spMkLst>
            <pc:docMk/>
            <pc:sldMk cId="1062401766" sldId="348"/>
            <ac:spMk id="11" creationId="{13C2E663-E3AD-12C4-8398-F644BF1C9DFA}"/>
          </ac:spMkLst>
        </pc:spChg>
        <pc:spChg chg="add mod">
          <ac:chgData name="Malsha Fernando" userId="4ae21404-a829-4aed-88a7-64bfa03d9527" providerId="ADAL" clId="{6CB51015-05D4-422D-B85A-3048D5D46DAD}" dt="2022-09-27T06:12:17.038" v="2083" actId="20577"/>
          <ac:spMkLst>
            <pc:docMk/>
            <pc:sldMk cId="1062401766" sldId="348"/>
            <ac:spMk id="12" creationId="{9E022AAE-7BDC-E794-D088-3163E4E329D2}"/>
          </ac:spMkLst>
        </pc:spChg>
        <pc:spChg chg="add mod">
          <ac:chgData name="Malsha Fernando" userId="4ae21404-a829-4aed-88a7-64bfa03d9527" providerId="ADAL" clId="{6CB51015-05D4-422D-B85A-3048D5D46DAD}" dt="2022-09-27T06:13:35.484" v="2109" actId="207"/>
          <ac:spMkLst>
            <pc:docMk/>
            <pc:sldMk cId="1062401766" sldId="348"/>
            <ac:spMk id="13" creationId="{7238ED8B-C377-C433-12C4-2924C43A0C9E}"/>
          </ac:spMkLst>
        </pc:spChg>
        <pc:picChg chg="add mod">
          <ac:chgData name="Malsha Fernando" userId="4ae21404-a829-4aed-88a7-64bfa03d9527" providerId="ADAL" clId="{6CB51015-05D4-422D-B85A-3048D5D46DAD}" dt="2022-09-27T06:09:46.471" v="2011" actId="1076"/>
          <ac:picMkLst>
            <pc:docMk/>
            <pc:sldMk cId="1062401766" sldId="348"/>
            <ac:picMk id="6" creationId="{40071DC1-2E22-3726-1440-0D770C5DFD03}"/>
          </ac:picMkLst>
        </pc:picChg>
        <pc:picChg chg="add del mod">
          <ac:chgData name="Malsha Fernando" userId="4ae21404-a829-4aed-88a7-64bfa03d9527" providerId="ADAL" clId="{6CB51015-05D4-422D-B85A-3048D5D46DAD}" dt="2022-09-27T06:07:59.976" v="2001" actId="931"/>
          <ac:picMkLst>
            <pc:docMk/>
            <pc:sldMk cId="1062401766" sldId="348"/>
            <ac:picMk id="8" creationId="{8C8A5C69-4C6F-2B7F-77EA-C53743FBE90C}"/>
          </ac:picMkLst>
        </pc:picChg>
        <pc:picChg chg="add mod">
          <ac:chgData name="Malsha Fernando" userId="4ae21404-a829-4aed-88a7-64bfa03d9527" providerId="ADAL" clId="{6CB51015-05D4-422D-B85A-3048D5D46DAD}" dt="2022-09-27T06:09:50.435" v="2012" actId="1076"/>
          <ac:picMkLst>
            <pc:docMk/>
            <pc:sldMk cId="1062401766" sldId="348"/>
            <ac:picMk id="10" creationId="{1473060C-1530-CDE5-EE9D-6942EA88F465}"/>
          </ac:picMkLst>
        </pc:picChg>
        <pc:cxnChg chg="add mod">
          <ac:chgData name="Malsha Fernando" userId="4ae21404-a829-4aed-88a7-64bfa03d9527" providerId="ADAL" clId="{6CB51015-05D4-422D-B85A-3048D5D46DAD}" dt="2022-09-27T06:14:16.033" v="2112" actId="208"/>
          <ac:cxnSpMkLst>
            <pc:docMk/>
            <pc:sldMk cId="1062401766" sldId="348"/>
            <ac:cxnSpMk id="15" creationId="{9008A7B2-8056-CCDF-B7E1-E314F7E63C6D}"/>
          </ac:cxnSpMkLst>
        </pc:cxnChg>
      </pc:sldChg>
      <pc:sldChg chg="addSp delSp modSp new mod">
        <pc:chgData name="Malsha Fernando" userId="4ae21404-a829-4aed-88a7-64bfa03d9527" providerId="ADAL" clId="{6CB51015-05D4-422D-B85A-3048D5D46DAD}" dt="2022-09-27T06:30:32.966" v="2487"/>
        <pc:sldMkLst>
          <pc:docMk/>
          <pc:sldMk cId="2402836256" sldId="349"/>
        </pc:sldMkLst>
        <pc:spChg chg="mod">
          <ac:chgData name="Malsha Fernando" userId="4ae21404-a829-4aed-88a7-64bfa03d9527" providerId="ADAL" clId="{6CB51015-05D4-422D-B85A-3048D5D46DAD}" dt="2022-09-27T06:17:58.544" v="2142"/>
          <ac:spMkLst>
            <pc:docMk/>
            <pc:sldMk cId="2402836256" sldId="349"/>
            <ac:spMk id="2" creationId="{73F40896-017C-DC20-A26B-8974F6BFEA40}"/>
          </ac:spMkLst>
        </pc:spChg>
        <pc:spChg chg="del">
          <ac:chgData name="Malsha Fernando" userId="4ae21404-a829-4aed-88a7-64bfa03d9527" providerId="ADAL" clId="{6CB51015-05D4-422D-B85A-3048D5D46DAD}" dt="2022-09-27T06:20:42.011" v="2298" actId="478"/>
          <ac:spMkLst>
            <pc:docMk/>
            <pc:sldMk cId="2402836256" sldId="349"/>
            <ac:spMk id="3" creationId="{639B1A7C-39F5-0DDF-83EC-09C821F4E968}"/>
          </ac:spMkLst>
        </pc:spChg>
        <pc:graphicFrameChg chg="add mod modGraphic">
          <ac:chgData name="Malsha Fernando" userId="4ae21404-a829-4aed-88a7-64bfa03d9527" providerId="ADAL" clId="{6CB51015-05D4-422D-B85A-3048D5D46DAD}" dt="2022-09-27T06:30:32.966" v="2487"/>
          <ac:graphicFrameMkLst>
            <pc:docMk/>
            <pc:sldMk cId="2402836256" sldId="349"/>
            <ac:graphicFrameMk id="4" creationId="{4A87D372-EDE9-7F13-3353-A95999CAAFAA}"/>
          </ac:graphicFrameMkLst>
        </pc:graphicFrameChg>
      </pc:sldChg>
      <pc:sldChg chg="new del">
        <pc:chgData name="Malsha Fernando" userId="4ae21404-a829-4aed-88a7-64bfa03d9527" providerId="ADAL" clId="{6CB51015-05D4-422D-B85A-3048D5D46DAD}" dt="2022-09-27T06:16:10.838" v="2120" actId="47"/>
        <pc:sldMkLst>
          <pc:docMk/>
          <pc:sldMk cId="3990559501" sldId="349"/>
        </pc:sldMkLst>
      </pc:sldChg>
      <pc:sldChg chg="modSp new mod">
        <pc:chgData name="Malsha Fernando" userId="4ae21404-a829-4aed-88a7-64bfa03d9527" providerId="ADAL" clId="{6CB51015-05D4-422D-B85A-3048D5D46DAD}" dt="2022-09-27T06:28:46.686" v="2474" actId="20577"/>
        <pc:sldMkLst>
          <pc:docMk/>
          <pc:sldMk cId="2147284933" sldId="350"/>
        </pc:sldMkLst>
        <pc:spChg chg="mod">
          <ac:chgData name="Malsha Fernando" userId="4ae21404-a829-4aed-88a7-64bfa03d9527" providerId="ADAL" clId="{6CB51015-05D4-422D-B85A-3048D5D46DAD}" dt="2022-09-27T06:26:44.191" v="2387"/>
          <ac:spMkLst>
            <pc:docMk/>
            <pc:sldMk cId="2147284933" sldId="350"/>
            <ac:spMk id="2" creationId="{44A419D5-E347-5509-5A83-29EA24065C39}"/>
          </ac:spMkLst>
        </pc:spChg>
        <pc:spChg chg="mod">
          <ac:chgData name="Malsha Fernando" userId="4ae21404-a829-4aed-88a7-64bfa03d9527" providerId="ADAL" clId="{6CB51015-05D4-422D-B85A-3048D5D46DAD}" dt="2022-09-27T06:28:46.686" v="2474" actId="20577"/>
          <ac:spMkLst>
            <pc:docMk/>
            <pc:sldMk cId="2147284933" sldId="350"/>
            <ac:spMk id="3" creationId="{BB270421-CD18-FDB0-2722-238C7DAD86DA}"/>
          </ac:spMkLst>
        </pc:spChg>
      </pc:sldChg>
      <pc:sldChg chg="modSp new mod">
        <pc:chgData name="Malsha Fernando" userId="4ae21404-a829-4aed-88a7-64bfa03d9527" providerId="ADAL" clId="{6CB51015-05D4-422D-B85A-3048D5D46DAD}" dt="2022-09-27T06:30:47.207" v="2491" actId="5793"/>
        <pc:sldMkLst>
          <pc:docMk/>
          <pc:sldMk cId="1209352368" sldId="351"/>
        </pc:sldMkLst>
        <pc:spChg chg="mod">
          <ac:chgData name="Malsha Fernando" userId="4ae21404-a829-4aed-88a7-64bfa03d9527" providerId="ADAL" clId="{6CB51015-05D4-422D-B85A-3048D5D46DAD}" dt="2022-09-27T06:29:07.546" v="2477"/>
          <ac:spMkLst>
            <pc:docMk/>
            <pc:sldMk cId="1209352368" sldId="351"/>
            <ac:spMk id="2" creationId="{2B5B9F9F-CBF4-761D-6421-31409326E5FF}"/>
          </ac:spMkLst>
        </pc:spChg>
        <pc:spChg chg="mod">
          <ac:chgData name="Malsha Fernando" userId="4ae21404-a829-4aed-88a7-64bfa03d9527" providerId="ADAL" clId="{6CB51015-05D4-422D-B85A-3048D5D46DAD}" dt="2022-09-27T06:30:47.207" v="2491" actId="5793"/>
          <ac:spMkLst>
            <pc:docMk/>
            <pc:sldMk cId="1209352368" sldId="351"/>
            <ac:spMk id="3" creationId="{C7809B71-A7F6-6223-741F-D92FE092CB9D}"/>
          </ac:spMkLst>
        </pc:spChg>
      </pc:sldChg>
      <pc:sldChg chg="addSp delSp modSp new mod modAnim">
        <pc:chgData name="Malsha Fernando" userId="4ae21404-a829-4aed-88a7-64bfa03d9527" providerId="ADAL" clId="{6CB51015-05D4-422D-B85A-3048D5D46DAD}" dt="2022-09-27T06:39:01.861" v="2664"/>
        <pc:sldMkLst>
          <pc:docMk/>
          <pc:sldMk cId="1319152941" sldId="352"/>
        </pc:sldMkLst>
        <pc:spChg chg="mod">
          <ac:chgData name="Malsha Fernando" userId="4ae21404-a829-4aed-88a7-64bfa03d9527" providerId="ADAL" clId="{6CB51015-05D4-422D-B85A-3048D5D46DAD}" dt="2022-09-27T06:31:59.124" v="2517" actId="20577"/>
          <ac:spMkLst>
            <pc:docMk/>
            <pc:sldMk cId="1319152941" sldId="352"/>
            <ac:spMk id="2" creationId="{530A5FCE-3F40-E1E2-1B37-850C2AD09A03}"/>
          </ac:spMkLst>
        </pc:spChg>
        <pc:spChg chg="mod">
          <ac:chgData name="Malsha Fernando" userId="4ae21404-a829-4aed-88a7-64bfa03d9527" providerId="ADAL" clId="{6CB51015-05D4-422D-B85A-3048D5D46DAD}" dt="2022-09-27T06:33:58.936" v="2639" actId="20577"/>
          <ac:spMkLst>
            <pc:docMk/>
            <pc:sldMk cId="1319152941" sldId="352"/>
            <ac:spMk id="3" creationId="{105CA50B-D2C0-C277-8FE6-A035FCACA144}"/>
          </ac:spMkLst>
        </pc:spChg>
        <pc:picChg chg="add mod">
          <ac:chgData name="Malsha Fernando" userId="4ae21404-a829-4aed-88a7-64bfa03d9527" providerId="ADAL" clId="{6CB51015-05D4-422D-B85A-3048D5D46DAD}" dt="2022-09-27T06:37:18.264" v="2654" actId="1076"/>
          <ac:picMkLst>
            <pc:docMk/>
            <pc:sldMk cId="1319152941" sldId="352"/>
            <ac:picMk id="5" creationId="{E1BEEE71-C4BF-89AE-BA3C-EB65EA3DADA3}"/>
          </ac:picMkLst>
        </pc:picChg>
        <pc:picChg chg="add del mod">
          <ac:chgData name="Malsha Fernando" userId="4ae21404-a829-4aed-88a7-64bfa03d9527" providerId="ADAL" clId="{6CB51015-05D4-422D-B85A-3048D5D46DAD}" dt="2022-09-27T06:37:15.369" v="2653" actId="478"/>
          <ac:picMkLst>
            <pc:docMk/>
            <pc:sldMk cId="1319152941" sldId="352"/>
            <ac:picMk id="7" creationId="{29E08A9E-A7C6-963E-1A9D-C150FDE7BF81}"/>
          </ac:picMkLst>
        </pc:picChg>
        <pc:picChg chg="add mod">
          <ac:chgData name="Malsha Fernando" userId="4ae21404-a829-4aed-88a7-64bfa03d9527" providerId="ADAL" clId="{6CB51015-05D4-422D-B85A-3048D5D46DAD}" dt="2022-09-27T06:37:28.662" v="2657" actId="27614"/>
          <ac:picMkLst>
            <pc:docMk/>
            <pc:sldMk cId="1319152941" sldId="352"/>
            <ac:picMk id="9" creationId="{4C3A8921-36C0-D9A5-E34E-156910E493CD}"/>
          </ac:picMkLst>
        </pc:picChg>
      </pc:sldChg>
      <pc:sldChg chg="addSp modSp new mod modAnim">
        <pc:chgData name="Malsha Fernando" userId="4ae21404-a829-4aed-88a7-64bfa03d9527" providerId="ADAL" clId="{6CB51015-05D4-422D-B85A-3048D5D46DAD}" dt="2022-09-27T06:43:42.373" v="2731"/>
        <pc:sldMkLst>
          <pc:docMk/>
          <pc:sldMk cId="1252129120" sldId="353"/>
        </pc:sldMkLst>
        <pc:spChg chg="mod">
          <ac:chgData name="Malsha Fernando" userId="4ae21404-a829-4aed-88a7-64bfa03d9527" providerId="ADAL" clId="{6CB51015-05D4-422D-B85A-3048D5D46DAD}" dt="2022-09-27T06:40:24.385" v="2673" actId="20577"/>
          <ac:spMkLst>
            <pc:docMk/>
            <pc:sldMk cId="1252129120" sldId="353"/>
            <ac:spMk id="2" creationId="{51D79B5A-2878-3E65-800C-0C201D05738C}"/>
          </ac:spMkLst>
        </pc:spChg>
        <pc:spChg chg="mod">
          <ac:chgData name="Malsha Fernando" userId="4ae21404-a829-4aed-88a7-64bfa03d9527" providerId="ADAL" clId="{6CB51015-05D4-422D-B85A-3048D5D46DAD}" dt="2022-09-27T06:42:24.580" v="2726" actId="6549"/>
          <ac:spMkLst>
            <pc:docMk/>
            <pc:sldMk cId="1252129120" sldId="353"/>
            <ac:spMk id="3" creationId="{ED830A4D-914E-9747-FDBC-EC65F702F75F}"/>
          </ac:spMkLst>
        </pc:spChg>
        <pc:spChg chg="add mod">
          <ac:chgData name="Malsha Fernando" userId="4ae21404-a829-4aed-88a7-64bfa03d9527" providerId="ADAL" clId="{6CB51015-05D4-422D-B85A-3048D5D46DAD}" dt="2022-09-27T06:40:38.882" v="2675"/>
          <ac:spMkLst>
            <pc:docMk/>
            <pc:sldMk cId="1252129120" sldId="353"/>
            <ac:spMk id="8" creationId="{92F90DAA-42D9-17D0-192C-638F3D346042}"/>
          </ac:spMkLst>
        </pc:spChg>
        <pc:spChg chg="add mod">
          <ac:chgData name="Malsha Fernando" userId="4ae21404-a829-4aed-88a7-64bfa03d9527" providerId="ADAL" clId="{6CB51015-05D4-422D-B85A-3048D5D46DAD}" dt="2022-09-27T06:40:38.882" v="2675"/>
          <ac:spMkLst>
            <pc:docMk/>
            <pc:sldMk cId="1252129120" sldId="353"/>
            <ac:spMk id="9" creationId="{4D3D64A0-13BD-66A3-3C14-B0A39970F159}"/>
          </ac:spMkLst>
        </pc:spChg>
        <pc:spChg chg="add mod">
          <ac:chgData name="Malsha Fernando" userId="4ae21404-a829-4aed-88a7-64bfa03d9527" providerId="ADAL" clId="{6CB51015-05D4-422D-B85A-3048D5D46DAD}" dt="2022-09-27T06:40:38.882" v="2675"/>
          <ac:spMkLst>
            <pc:docMk/>
            <pc:sldMk cId="1252129120" sldId="353"/>
            <ac:spMk id="10" creationId="{A402D2C3-FDA5-06A8-F279-D6967B3FE001}"/>
          </ac:spMkLst>
        </pc:spChg>
        <pc:spChg chg="add mod">
          <ac:chgData name="Malsha Fernando" userId="4ae21404-a829-4aed-88a7-64bfa03d9527" providerId="ADAL" clId="{6CB51015-05D4-422D-B85A-3048D5D46DAD}" dt="2022-09-27T06:40:38.882" v="2675"/>
          <ac:spMkLst>
            <pc:docMk/>
            <pc:sldMk cId="1252129120" sldId="353"/>
            <ac:spMk id="11" creationId="{08033431-FFEE-637F-C896-A1A143E8E1E8}"/>
          </ac:spMkLst>
        </pc:spChg>
        <pc:spChg chg="add mod">
          <ac:chgData name="Malsha Fernando" userId="4ae21404-a829-4aed-88a7-64bfa03d9527" providerId="ADAL" clId="{6CB51015-05D4-422D-B85A-3048D5D46DAD}" dt="2022-09-27T06:40:38.882" v="2675"/>
          <ac:spMkLst>
            <pc:docMk/>
            <pc:sldMk cId="1252129120" sldId="353"/>
            <ac:spMk id="12" creationId="{292CE18E-39A8-746C-C940-8BE375D8FD4A}"/>
          </ac:spMkLst>
        </pc:spChg>
        <pc:spChg chg="add mod">
          <ac:chgData name="Malsha Fernando" userId="4ae21404-a829-4aed-88a7-64bfa03d9527" providerId="ADAL" clId="{6CB51015-05D4-422D-B85A-3048D5D46DAD}" dt="2022-09-27T06:40:38.882" v="2675"/>
          <ac:spMkLst>
            <pc:docMk/>
            <pc:sldMk cId="1252129120" sldId="353"/>
            <ac:spMk id="13" creationId="{DF34E4C9-D59B-AACB-3710-70F0C33D3EED}"/>
          </ac:spMkLst>
        </pc:spChg>
        <pc:spChg chg="add mod">
          <ac:chgData name="Malsha Fernando" userId="4ae21404-a829-4aed-88a7-64bfa03d9527" providerId="ADAL" clId="{6CB51015-05D4-422D-B85A-3048D5D46DAD}" dt="2022-09-27T06:40:38.882" v="2675"/>
          <ac:spMkLst>
            <pc:docMk/>
            <pc:sldMk cId="1252129120" sldId="353"/>
            <ac:spMk id="14" creationId="{D235A518-F9CA-DCD5-B7E6-43503A29B7DD}"/>
          </ac:spMkLst>
        </pc:spChg>
        <pc:spChg chg="add mod">
          <ac:chgData name="Malsha Fernando" userId="4ae21404-a829-4aed-88a7-64bfa03d9527" providerId="ADAL" clId="{6CB51015-05D4-422D-B85A-3048D5D46DAD}" dt="2022-09-27T06:40:38.882" v="2675"/>
          <ac:spMkLst>
            <pc:docMk/>
            <pc:sldMk cId="1252129120" sldId="353"/>
            <ac:spMk id="15" creationId="{CE194E25-1597-19E7-B516-53CD3840AC70}"/>
          </ac:spMkLst>
        </pc:spChg>
        <pc:grpChg chg="add mod">
          <ac:chgData name="Malsha Fernando" userId="4ae21404-a829-4aed-88a7-64bfa03d9527" providerId="ADAL" clId="{6CB51015-05D4-422D-B85A-3048D5D46DAD}" dt="2022-09-27T06:40:38.882" v="2675"/>
          <ac:grpSpMkLst>
            <pc:docMk/>
            <pc:sldMk cId="1252129120" sldId="353"/>
            <ac:grpSpMk id="4" creationId="{52B35316-7250-E2D2-EC86-107854A1EA60}"/>
          </ac:grpSpMkLst>
        </pc:grpChg>
        <pc:grpChg chg="add mod">
          <ac:chgData name="Malsha Fernando" userId="4ae21404-a829-4aed-88a7-64bfa03d9527" providerId="ADAL" clId="{6CB51015-05D4-422D-B85A-3048D5D46DAD}" dt="2022-09-27T06:40:38.882" v="2675"/>
          <ac:grpSpMkLst>
            <pc:docMk/>
            <pc:sldMk cId="1252129120" sldId="353"/>
            <ac:grpSpMk id="5" creationId="{BE8A1DFA-1D34-7D3C-C70B-4C6491E6C10B}"/>
          </ac:grpSpMkLst>
        </pc:grpChg>
        <pc:grpChg chg="add mod">
          <ac:chgData name="Malsha Fernando" userId="4ae21404-a829-4aed-88a7-64bfa03d9527" providerId="ADAL" clId="{6CB51015-05D4-422D-B85A-3048D5D46DAD}" dt="2022-09-27T06:40:38.882" v="2675"/>
          <ac:grpSpMkLst>
            <pc:docMk/>
            <pc:sldMk cId="1252129120" sldId="353"/>
            <ac:grpSpMk id="6" creationId="{E440C232-89FB-C385-3A74-4DA0B3BC742C}"/>
          </ac:grpSpMkLst>
        </pc:grpChg>
        <pc:grpChg chg="add mod">
          <ac:chgData name="Malsha Fernando" userId="4ae21404-a829-4aed-88a7-64bfa03d9527" providerId="ADAL" clId="{6CB51015-05D4-422D-B85A-3048D5D46DAD}" dt="2022-09-27T06:40:38.882" v="2675"/>
          <ac:grpSpMkLst>
            <pc:docMk/>
            <pc:sldMk cId="1252129120" sldId="353"/>
            <ac:grpSpMk id="7" creationId="{98013751-DA1E-69BE-5E7A-4915BBA7F7F7}"/>
          </ac:grpSpMkLst>
        </pc:grpChg>
      </pc:sldChg>
      <pc:sldChg chg="addSp delSp modSp new mod modAnim modNotesTx">
        <pc:chgData name="Malsha Fernando" userId="4ae21404-a829-4aed-88a7-64bfa03d9527" providerId="ADAL" clId="{6CB51015-05D4-422D-B85A-3048D5D46DAD}" dt="2022-09-27T08:01:02.176" v="2930" actId="20577"/>
        <pc:sldMkLst>
          <pc:docMk/>
          <pc:sldMk cId="1179212112" sldId="354"/>
        </pc:sldMkLst>
        <pc:spChg chg="mod">
          <ac:chgData name="Malsha Fernando" userId="4ae21404-a829-4aed-88a7-64bfa03d9527" providerId="ADAL" clId="{6CB51015-05D4-422D-B85A-3048D5D46DAD}" dt="2022-09-27T08:01:02.176" v="2930" actId="20577"/>
          <ac:spMkLst>
            <pc:docMk/>
            <pc:sldMk cId="1179212112" sldId="354"/>
            <ac:spMk id="2" creationId="{39E73688-C89D-70D9-3649-F3B3E1AEFA8B}"/>
          </ac:spMkLst>
        </pc:spChg>
        <pc:spChg chg="del">
          <ac:chgData name="Malsha Fernando" userId="4ae21404-a829-4aed-88a7-64bfa03d9527" providerId="ADAL" clId="{6CB51015-05D4-422D-B85A-3048D5D46DAD}" dt="2022-09-27T06:46:40.965" v="2743" actId="931"/>
          <ac:spMkLst>
            <pc:docMk/>
            <pc:sldMk cId="1179212112" sldId="354"/>
            <ac:spMk id="3" creationId="{4CCF2DE3-69E3-56C6-D380-5555C4EF32E6}"/>
          </ac:spMkLst>
        </pc:spChg>
        <pc:spChg chg="add mod">
          <ac:chgData name="Malsha Fernando" userId="4ae21404-a829-4aed-88a7-64bfa03d9527" providerId="ADAL" clId="{6CB51015-05D4-422D-B85A-3048D5D46DAD}" dt="2022-09-27T06:49:53.238" v="2753" actId="208"/>
          <ac:spMkLst>
            <pc:docMk/>
            <pc:sldMk cId="1179212112" sldId="354"/>
            <ac:spMk id="6" creationId="{B9622C65-1113-A4E9-D06E-E668A5286F96}"/>
          </ac:spMkLst>
        </pc:spChg>
        <pc:spChg chg="add mod">
          <ac:chgData name="Malsha Fernando" userId="4ae21404-a829-4aed-88a7-64bfa03d9527" providerId="ADAL" clId="{6CB51015-05D4-422D-B85A-3048D5D46DAD}" dt="2022-09-27T06:52:53.081" v="2880" actId="1076"/>
          <ac:spMkLst>
            <pc:docMk/>
            <pc:sldMk cId="1179212112" sldId="354"/>
            <ac:spMk id="11" creationId="{FA2CE751-D6F8-029C-B89C-7109908148FB}"/>
          </ac:spMkLst>
        </pc:spChg>
        <pc:spChg chg="add del mod">
          <ac:chgData name="Malsha Fernando" userId="4ae21404-a829-4aed-88a7-64bfa03d9527" providerId="ADAL" clId="{6CB51015-05D4-422D-B85A-3048D5D46DAD}" dt="2022-09-27T06:52:42.671" v="2877" actId="14100"/>
          <ac:spMkLst>
            <pc:docMk/>
            <pc:sldMk cId="1179212112" sldId="354"/>
            <ac:spMk id="12" creationId="{71D6966C-48D4-26FB-0EEF-7D5F7B4BF736}"/>
          </ac:spMkLst>
        </pc:spChg>
        <pc:spChg chg="add mod">
          <ac:chgData name="Malsha Fernando" userId="4ae21404-a829-4aed-88a7-64bfa03d9527" providerId="ADAL" clId="{6CB51015-05D4-422D-B85A-3048D5D46DAD}" dt="2022-09-27T06:52:24.486" v="2871" actId="403"/>
          <ac:spMkLst>
            <pc:docMk/>
            <pc:sldMk cId="1179212112" sldId="354"/>
            <ac:spMk id="13" creationId="{3EC7BF31-17DB-DE46-E396-6A85F58EC130}"/>
          </ac:spMkLst>
        </pc:spChg>
        <pc:picChg chg="add mod">
          <ac:chgData name="Malsha Fernando" userId="4ae21404-a829-4aed-88a7-64bfa03d9527" providerId="ADAL" clId="{6CB51015-05D4-422D-B85A-3048D5D46DAD}" dt="2022-09-27T06:47:45.137" v="2748" actId="1076"/>
          <ac:picMkLst>
            <pc:docMk/>
            <pc:sldMk cId="1179212112" sldId="354"/>
            <ac:picMk id="5" creationId="{05A4E380-9AA8-4277-DCED-994464AE55BF}"/>
          </ac:picMkLst>
        </pc:picChg>
        <pc:cxnChg chg="add">
          <ac:chgData name="Malsha Fernando" userId="4ae21404-a829-4aed-88a7-64bfa03d9527" providerId="ADAL" clId="{6CB51015-05D4-422D-B85A-3048D5D46DAD}" dt="2022-09-27T06:50:03.183" v="2754" actId="11529"/>
          <ac:cxnSpMkLst>
            <pc:docMk/>
            <pc:sldMk cId="1179212112" sldId="354"/>
            <ac:cxnSpMk id="8" creationId="{0CAFEA2E-13DC-AEAC-0C3E-38B159A3380F}"/>
          </ac:cxnSpMkLst>
        </pc:cxnChg>
        <pc:cxnChg chg="add">
          <ac:chgData name="Malsha Fernando" userId="4ae21404-a829-4aed-88a7-64bfa03d9527" providerId="ADAL" clId="{6CB51015-05D4-422D-B85A-3048D5D46DAD}" dt="2022-09-27T06:50:12.426" v="2755" actId="11529"/>
          <ac:cxnSpMkLst>
            <pc:docMk/>
            <pc:sldMk cId="1179212112" sldId="354"/>
            <ac:cxnSpMk id="10" creationId="{A2B15DB5-3784-BBE1-7E1F-7BCACF3A0EEC}"/>
          </ac:cxnSpMkLst>
        </pc:cxnChg>
      </pc:sldChg>
      <pc:sldChg chg="addSp delSp modSp new mod modAnim">
        <pc:chgData name="Malsha Fernando" userId="4ae21404-a829-4aed-88a7-64bfa03d9527" providerId="ADAL" clId="{6CB51015-05D4-422D-B85A-3048D5D46DAD}" dt="2022-09-27T08:13:09.115" v="3209"/>
        <pc:sldMkLst>
          <pc:docMk/>
          <pc:sldMk cId="597860938" sldId="355"/>
        </pc:sldMkLst>
        <pc:spChg chg="mod">
          <ac:chgData name="Malsha Fernando" userId="4ae21404-a829-4aed-88a7-64bfa03d9527" providerId="ADAL" clId="{6CB51015-05D4-422D-B85A-3048D5D46DAD}" dt="2022-09-27T08:03:26.231" v="2967" actId="20577"/>
          <ac:spMkLst>
            <pc:docMk/>
            <pc:sldMk cId="597860938" sldId="355"/>
            <ac:spMk id="2" creationId="{E2AAB7C9-7445-52A7-909E-02F812BE470F}"/>
          </ac:spMkLst>
        </pc:spChg>
        <pc:spChg chg="mod">
          <ac:chgData name="Malsha Fernando" userId="4ae21404-a829-4aed-88a7-64bfa03d9527" providerId="ADAL" clId="{6CB51015-05D4-422D-B85A-3048D5D46DAD}" dt="2022-09-27T08:06:06.931" v="3046" actId="20577"/>
          <ac:spMkLst>
            <pc:docMk/>
            <pc:sldMk cId="597860938" sldId="355"/>
            <ac:spMk id="3" creationId="{D9A0194B-2567-AAD2-3B1C-1210EC2C9432}"/>
          </ac:spMkLst>
        </pc:spChg>
        <pc:spChg chg="add mod">
          <ac:chgData name="Malsha Fernando" userId="4ae21404-a829-4aed-88a7-64bfa03d9527" providerId="ADAL" clId="{6CB51015-05D4-422D-B85A-3048D5D46DAD}" dt="2022-09-27T08:07:56.547" v="3089" actId="6549"/>
          <ac:spMkLst>
            <pc:docMk/>
            <pc:sldMk cId="597860938" sldId="355"/>
            <ac:spMk id="8" creationId="{2D886E18-2A8F-FA55-147E-6D64E017071A}"/>
          </ac:spMkLst>
        </pc:spChg>
        <pc:spChg chg="add mod">
          <ac:chgData name="Malsha Fernando" userId="4ae21404-a829-4aed-88a7-64bfa03d9527" providerId="ADAL" clId="{6CB51015-05D4-422D-B85A-3048D5D46DAD}" dt="2022-09-27T08:09:06.339" v="3125" actId="1076"/>
          <ac:spMkLst>
            <pc:docMk/>
            <pc:sldMk cId="597860938" sldId="355"/>
            <ac:spMk id="9" creationId="{3E11C6B4-9FA6-8A77-BA76-BA96D43EA63F}"/>
          </ac:spMkLst>
        </pc:spChg>
        <pc:spChg chg="add mod">
          <ac:chgData name="Malsha Fernando" userId="4ae21404-a829-4aed-88a7-64bfa03d9527" providerId="ADAL" clId="{6CB51015-05D4-422D-B85A-3048D5D46DAD}" dt="2022-09-27T08:12:46.019" v="3207" actId="1076"/>
          <ac:spMkLst>
            <pc:docMk/>
            <pc:sldMk cId="597860938" sldId="355"/>
            <ac:spMk id="10" creationId="{48BFA128-C593-247D-3499-87334C68B49C}"/>
          </ac:spMkLst>
        </pc:spChg>
        <pc:spChg chg="add del mod">
          <ac:chgData name="Malsha Fernando" userId="4ae21404-a829-4aed-88a7-64bfa03d9527" providerId="ADAL" clId="{6CB51015-05D4-422D-B85A-3048D5D46DAD}" dt="2022-09-27T08:08:57.942" v="3124"/>
          <ac:spMkLst>
            <pc:docMk/>
            <pc:sldMk cId="597860938" sldId="355"/>
            <ac:spMk id="11" creationId="{76070D9A-B56B-A4DE-532C-B383FAD3DF95}"/>
          </ac:spMkLst>
        </pc:spChg>
        <pc:spChg chg="add mod">
          <ac:chgData name="Malsha Fernando" userId="4ae21404-a829-4aed-88a7-64bfa03d9527" providerId="ADAL" clId="{6CB51015-05D4-422D-B85A-3048D5D46DAD}" dt="2022-09-27T08:09:43.560" v="3156" actId="20577"/>
          <ac:spMkLst>
            <pc:docMk/>
            <pc:sldMk cId="597860938" sldId="355"/>
            <ac:spMk id="12" creationId="{C6BFB6EA-8937-2985-E8F6-C1AE430B82F4}"/>
          </ac:spMkLst>
        </pc:spChg>
        <pc:spChg chg="add del mod">
          <ac:chgData name="Malsha Fernando" userId="4ae21404-a829-4aed-88a7-64bfa03d9527" providerId="ADAL" clId="{6CB51015-05D4-422D-B85A-3048D5D46DAD}" dt="2022-09-27T08:11:54.570" v="3196"/>
          <ac:spMkLst>
            <pc:docMk/>
            <pc:sldMk cId="597860938" sldId="355"/>
            <ac:spMk id="13" creationId="{0B756B91-8C05-8B3F-7638-DEDAB08941F4}"/>
          </ac:spMkLst>
        </pc:spChg>
        <pc:spChg chg="add mod">
          <ac:chgData name="Malsha Fernando" userId="4ae21404-a829-4aed-88a7-64bfa03d9527" providerId="ADAL" clId="{6CB51015-05D4-422D-B85A-3048D5D46DAD}" dt="2022-09-27T08:12:56.258" v="3208" actId="14100"/>
          <ac:spMkLst>
            <pc:docMk/>
            <pc:sldMk cId="597860938" sldId="355"/>
            <ac:spMk id="14" creationId="{9AC8D208-244E-1C1D-2B62-61A30E02C6A2}"/>
          </ac:spMkLst>
        </pc:spChg>
        <pc:cxnChg chg="add mod">
          <ac:chgData name="Malsha Fernando" userId="4ae21404-a829-4aed-88a7-64bfa03d9527" providerId="ADAL" clId="{6CB51015-05D4-422D-B85A-3048D5D46DAD}" dt="2022-09-27T08:06:36.910" v="3050" actId="208"/>
          <ac:cxnSpMkLst>
            <pc:docMk/>
            <pc:sldMk cId="597860938" sldId="355"/>
            <ac:cxnSpMk id="5" creationId="{0F24306C-067E-7BAA-CC64-0BF3E82DE6DC}"/>
          </ac:cxnSpMkLst>
        </pc:cxnChg>
        <pc:cxnChg chg="add mod">
          <ac:chgData name="Malsha Fernando" userId="4ae21404-a829-4aed-88a7-64bfa03d9527" providerId="ADAL" clId="{6CB51015-05D4-422D-B85A-3048D5D46DAD}" dt="2022-09-27T08:06:45.162" v="3053" actId="1076"/>
          <ac:cxnSpMkLst>
            <pc:docMk/>
            <pc:sldMk cId="597860938" sldId="355"/>
            <ac:cxnSpMk id="6" creationId="{B62589B0-1CE4-DDC0-4EBB-5A295C54EA04}"/>
          </ac:cxnSpMkLst>
        </pc:cxnChg>
      </pc:sldChg>
      <pc:sldChg chg="addSp delSp modSp add mod delAnim">
        <pc:chgData name="Malsha Fernando" userId="4ae21404-a829-4aed-88a7-64bfa03d9527" providerId="ADAL" clId="{6CB51015-05D4-422D-B85A-3048D5D46DAD}" dt="2022-09-27T08:04:35.308" v="3025" actId="14100"/>
        <pc:sldMkLst>
          <pc:docMk/>
          <pc:sldMk cId="740547186" sldId="356"/>
        </pc:sldMkLst>
        <pc:spChg chg="mod">
          <ac:chgData name="Malsha Fernando" userId="4ae21404-a829-4aed-88a7-64bfa03d9527" providerId="ADAL" clId="{6CB51015-05D4-422D-B85A-3048D5D46DAD}" dt="2022-09-27T08:01:22.153" v="2943" actId="20577"/>
          <ac:spMkLst>
            <pc:docMk/>
            <pc:sldMk cId="740547186" sldId="356"/>
            <ac:spMk id="2" creationId="{39E73688-C89D-70D9-3649-F3B3E1AEFA8B}"/>
          </ac:spMkLst>
        </pc:spChg>
        <pc:spChg chg="add del mod">
          <ac:chgData name="Malsha Fernando" userId="4ae21404-a829-4aed-88a7-64bfa03d9527" providerId="ADAL" clId="{6CB51015-05D4-422D-B85A-3048D5D46DAD}" dt="2022-09-27T08:02:55.782" v="2962" actId="478"/>
          <ac:spMkLst>
            <pc:docMk/>
            <pc:sldMk cId="740547186" sldId="356"/>
            <ac:spMk id="4" creationId="{BCAFF08F-4A06-8032-1AB8-D11ACDC8ADB2}"/>
          </ac:spMkLst>
        </pc:spChg>
        <pc:spChg chg="mod">
          <ac:chgData name="Malsha Fernando" userId="4ae21404-a829-4aed-88a7-64bfa03d9527" providerId="ADAL" clId="{6CB51015-05D4-422D-B85A-3048D5D46DAD}" dt="2022-09-27T08:01:28.713" v="2946" actId="20577"/>
          <ac:spMkLst>
            <pc:docMk/>
            <pc:sldMk cId="740547186" sldId="356"/>
            <ac:spMk id="11" creationId="{FA2CE751-D6F8-029C-B89C-7109908148FB}"/>
          </ac:spMkLst>
        </pc:spChg>
        <pc:spChg chg="mod">
          <ac:chgData name="Malsha Fernando" userId="4ae21404-a829-4aed-88a7-64bfa03d9527" providerId="ADAL" clId="{6CB51015-05D4-422D-B85A-3048D5D46DAD}" dt="2022-09-27T08:04:35.308" v="3025" actId="14100"/>
          <ac:spMkLst>
            <pc:docMk/>
            <pc:sldMk cId="740547186" sldId="356"/>
            <ac:spMk id="12" creationId="{71D6966C-48D4-26FB-0EEF-7D5F7B4BF736}"/>
          </ac:spMkLst>
        </pc:spChg>
        <pc:spChg chg="mod">
          <ac:chgData name="Malsha Fernando" userId="4ae21404-a829-4aed-88a7-64bfa03d9527" providerId="ADAL" clId="{6CB51015-05D4-422D-B85A-3048D5D46DAD}" dt="2022-09-27T08:01:50.174" v="2957" actId="20577"/>
          <ac:spMkLst>
            <pc:docMk/>
            <pc:sldMk cId="740547186" sldId="356"/>
            <ac:spMk id="13" creationId="{3EC7BF31-17DB-DE46-E396-6A85F58EC130}"/>
          </ac:spMkLst>
        </pc:spChg>
        <pc:picChg chg="del">
          <ac:chgData name="Malsha Fernando" userId="4ae21404-a829-4aed-88a7-64bfa03d9527" providerId="ADAL" clId="{6CB51015-05D4-422D-B85A-3048D5D46DAD}" dt="2022-09-27T08:01:55.748" v="2958" actId="478"/>
          <ac:picMkLst>
            <pc:docMk/>
            <pc:sldMk cId="740547186" sldId="356"/>
            <ac:picMk id="5" creationId="{05A4E380-9AA8-4277-DCED-994464AE55BF}"/>
          </ac:picMkLst>
        </pc:picChg>
        <pc:picChg chg="add mod">
          <ac:chgData name="Malsha Fernando" userId="4ae21404-a829-4aed-88a7-64bfa03d9527" providerId="ADAL" clId="{6CB51015-05D4-422D-B85A-3048D5D46DAD}" dt="2022-09-27T08:02:51.667" v="2961" actId="1076"/>
          <ac:picMkLst>
            <pc:docMk/>
            <pc:sldMk cId="740547186" sldId="356"/>
            <ac:picMk id="1026" creationId="{63AFBEC1-7355-1C68-0C00-1DA262CEE615}"/>
          </ac:picMkLst>
        </pc:picChg>
      </pc:sldChg>
      <pc:sldChg chg="modSp new mod">
        <pc:chgData name="Malsha Fernando" userId="4ae21404-a829-4aed-88a7-64bfa03d9527" providerId="ADAL" clId="{6CB51015-05D4-422D-B85A-3048D5D46DAD}" dt="2022-09-27T08:14:07.191" v="3279" actId="20577"/>
        <pc:sldMkLst>
          <pc:docMk/>
          <pc:sldMk cId="3748778019" sldId="357"/>
        </pc:sldMkLst>
        <pc:spChg chg="mod">
          <ac:chgData name="Malsha Fernando" userId="4ae21404-a829-4aed-88a7-64bfa03d9527" providerId="ADAL" clId="{6CB51015-05D4-422D-B85A-3048D5D46DAD}" dt="2022-09-27T08:13:28.929" v="3218" actId="20577"/>
          <ac:spMkLst>
            <pc:docMk/>
            <pc:sldMk cId="3748778019" sldId="357"/>
            <ac:spMk id="2" creationId="{CCC00DAC-E40F-A550-1417-1667BB82D3B6}"/>
          </ac:spMkLst>
        </pc:spChg>
        <pc:spChg chg="mod">
          <ac:chgData name="Malsha Fernando" userId="4ae21404-a829-4aed-88a7-64bfa03d9527" providerId="ADAL" clId="{6CB51015-05D4-422D-B85A-3048D5D46DAD}" dt="2022-09-27T08:14:07.191" v="3279" actId="20577"/>
          <ac:spMkLst>
            <pc:docMk/>
            <pc:sldMk cId="3748778019" sldId="357"/>
            <ac:spMk id="3" creationId="{4BBCE0BB-E77B-E09B-DD07-D97129CF461E}"/>
          </ac:spMkLst>
        </pc:spChg>
      </pc:sldChg>
      <pc:sldChg chg="modSp new mod">
        <pc:chgData name="Malsha Fernando" userId="4ae21404-a829-4aed-88a7-64bfa03d9527" providerId="ADAL" clId="{6CB51015-05D4-422D-B85A-3048D5D46DAD}" dt="2022-09-27T11:47:45.124" v="3479" actId="20577"/>
        <pc:sldMkLst>
          <pc:docMk/>
          <pc:sldMk cId="4051139585" sldId="358"/>
        </pc:sldMkLst>
        <pc:spChg chg="mod">
          <ac:chgData name="Malsha Fernando" userId="4ae21404-a829-4aed-88a7-64bfa03d9527" providerId="ADAL" clId="{6CB51015-05D4-422D-B85A-3048D5D46DAD}" dt="2022-09-27T08:16:04.089" v="3287" actId="20577"/>
          <ac:spMkLst>
            <pc:docMk/>
            <pc:sldMk cId="4051139585" sldId="358"/>
            <ac:spMk id="2" creationId="{9A926F7D-76C5-31AA-F665-CA0435992A11}"/>
          </ac:spMkLst>
        </pc:spChg>
        <pc:spChg chg="mod">
          <ac:chgData name="Malsha Fernando" userId="4ae21404-a829-4aed-88a7-64bfa03d9527" providerId="ADAL" clId="{6CB51015-05D4-422D-B85A-3048D5D46DAD}" dt="2022-09-27T11:47:45.124" v="3479" actId="20577"/>
          <ac:spMkLst>
            <pc:docMk/>
            <pc:sldMk cId="4051139585" sldId="358"/>
            <ac:spMk id="3" creationId="{ACC5F75F-CD26-0DBB-AAC6-6E2BA2E35455}"/>
          </ac:spMkLst>
        </pc:spChg>
      </pc:sldChg>
      <pc:sldChg chg="modSp new mod">
        <pc:chgData name="Malsha Fernando" userId="4ae21404-a829-4aed-88a7-64bfa03d9527" providerId="ADAL" clId="{6CB51015-05D4-422D-B85A-3048D5D46DAD}" dt="2022-09-27T08:17:19.044" v="3447" actId="20577"/>
        <pc:sldMkLst>
          <pc:docMk/>
          <pc:sldMk cId="2988023852" sldId="359"/>
        </pc:sldMkLst>
        <pc:spChg chg="mod">
          <ac:chgData name="Malsha Fernando" userId="4ae21404-a829-4aed-88a7-64bfa03d9527" providerId="ADAL" clId="{6CB51015-05D4-422D-B85A-3048D5D46DAD}" dt="2022-09-27T08:16:42.351" v="3361" actId="20577"/>
          <ac:spMkLst>
            <pc:docMk/>
            <pc:sldMk cId="2988023852" sldId="359"/>
            <ac:spMk id="2" creationId="{C95D3754-AFCD-1B39-61E8-656DBBE86CFA}"/>
          </ac:spMkLst>
        </pc:spChg>
        <pc:spChg chg="mod">
          <ac:chgData name="Malsha Fernando" userId="4ae21404-a829-4aed-88a7-64bfa03d9527" providerId="ADAL" clId="{6CB51015-05D4-422D-B85A-3048D5D46DAD}" dt="2022-09-27T08:17:19.044" v="3447" actId="20577"/>
          <ac:spMkLst>
            <pc:docMk/>
            <pc:sldMk cId="2988023852" sldId="359"/>
            <ac:spMk id="3" creationId="{45A3A992-FB05-3869-B5BD-9DE343CA4EA2}"/>
          </ac:spMkLst>
        </pc:spChg>
      </pc:sldChg>
      <pc:sldChg chg="modSp new mod">
        <pc:chgData name="Malsha Fernando" userId="4ae21404-a829-4aed-88a7-64bfa03d9527" providerId="ADAL" clId="{6CB51015-05D4-422D-B85A-3048D5D46DAD}" dt="2022-09-28T06:51:29.584" v="3550" actId="20577"/>
        <pc:sldMkLst>
          <pc:docMk/>
          <pc:sldMk cId="842610005" sldId="360"/>
        </pc:sldMkLst>
        <pc:spChg chg="mod">
          <ac:chgData name="Malsha Fernando" userId="4ae21404-a829-4aed-88a7-64bfa03d9527" providerId="ADAL" clId="{6CB51015-05D4-422D-B85A-3048D5D46DAD}" dt="2022-09-28T06:50:57.899" v="3500" actId="20577"/>
          <ac:spMkLst>
            <pc:docMk/>
            <pc:sldMk cId="842610005" sldId="360"/>
            <ac:spMk id="2" creationId="{A36F6815-FFC4-D17C-D3A1-72ADBCB3A6DC}"/>
          </ac:spMkLst>
        </pc:spChg>
        <pc:spChg chg="mod">
          <ac:chgData name="Malsha Fernando" userId="4ae21404-a829-4aed-88a7-64bfa03d9527" providerId="ADAL" clId="{6CB51015-05D4-422D-B85A-3048D5D46DAD}" dt="2022-09-28T06:51:29.584" v="3550" actId="20577"/>
          <ac:spMkLst>
            <pc:docMk/>
            <pc:sldMk cId="842610005" sldId="360"/>
            <ac:spMk id="3" creationId="{FEBDA5E8-E5F5-2E98-25EC-BE928B8CF0A8}"/>
          </ac:spMkLst>
        </pc:spChg>
      </pc:sldChg>
      <pc:sldMasterChg chg="addSp delSp modSp mod addSldLayout delSldLayout modSldLayout">
        <pc:chgData name="Malsha Fernando" userId="4ae21404-a829-4aed-88a7-64bfa03d9527" providerId="ADAL" clId="{6CB51015-05D4-422D-B85A-3048D5D46DAD}" dt="2022-09-27T06:29:48.249" v="2483" actId="29295"/>
        <pc:sldMasterMkLst>
          <pc:docMk/>
          <pc:sldMasterMk cId="0" sldId="2147483660"/>
        </pc:sldMasterMkLst>
        <pc:spChg chg="add del">
          <ac:chgData name="Malsha Fernando" userId="4ae21404-a829-4aed-88a7-64bfa03d9527" providerId="ADAL" clId="{6CB51015-05D4-422D-B85A-3048D5D46DAD}" dt="2022-09-26T06:59:59.715" v="77" actId="22"/>
          <ac:spMkLst>
            <pc:docMk/>
            <pc:sldMasterMk cId="0" sldId="2147483660"/>
            <ac:spMk id="3" creationId="{E1117BF6-5235-FB99-DB6C-B62E15AA3257}"/>
          </ac:spMkLst>
        </pc:spChg>
        <pc:picChg chg="add mod">
          <ac:chgData name="Malsha Fernando" userId="4ae21404-a829-4aed-88a7-64bfa03d9527" providerId="ADAL" clId="{6CB51015-05D4-422D-B85A-3048D5D46DAD}" dt="2022-09-26T07:00:15.803" v="81" actId="14100"/>
          <ac:picMkLst>
            <pc:docMk/>
            <pc:sldMasterMk cId="0" sldId="2147483660"/>
            <ac:picMk id="5" creationId="{56C50AA3-D483-69E6-2ED3-F8A086D4BF79}"/>
          </ac:picMkLst>
        </pc:picChg>
        <pc:picChg chg="del mod">
          <ac:chgData name="Malsha Fernando" userId="4ae21404-a829-4aed-88a7-64bfa03d9527" providerId="ADAL" clId="{6CB51015-05D4-422D-B85A-3048D5D46DAD}" dt="2022-09-26T06:59:57.153" v="75" actId="478"/>
          <ac:picMkLst>
            <pc:docMk/>
            <pc:sldMasterMk cId="0" sldId="2147483660"/>
            <ac:picMk id="6" creationId="{00000000-0000-0000-0000-000000000000}"/>
          </ac:picMkLst>
        </pc:picChg>
        <pc:sldLayoutChg chg="addSp delSp modSp mod">
          <pc:chgData name="Malsha Fernando" userId="4ae21404-a829-4aed-88a7-64bfa03d9527" providerId="ADAL" clId="{6CB51015-05D4-422D-B85A-3048D5D46DAD}" dt="2022-09-26T07:00:53.190" v="85" actId="14100"/>
          <pc:sldLayoutMkLst>
            <pc:docMk/>
            <pc:sldMasterMk cId="0" sldId="2147483660"/>
            <pc:sldLayoutMk cId="0" sldId="2147483661"/>
          </pc:sldLayoutMkLst>
          <pc:picChg chg="add mod">
            <ac:chgData name="Malsha Fernando" userId="4ae21404-a829-4aed-88a7-64bfa03d9527" providerId="ADAL" clId="{6CB51015-05D4-422D-B85A-3048D5D46DAD}" dt="2022-09-26T07:00:53.190" v="85" actId="14100"/>
            <ac:picMkLst>
              <pc:docMk/>
              <pc:sldMasterMk cId="0" sldId="2147483660"/>
              <pc:sldLayoutMk cId="0" sldId="2147483661"/>
              <ac:picMk id="3" creationId="{13E6CA07-A499-C0ED-AEB1-4CF134A1FB95}"/>
            </ac:picMkLst>
          </pc:picChg>
          <pc:picChg chg="del mod">
            <ac:chgData name="Malsha Fernando" userId="4ae21404-a829-4aed-88a7-64bfa03d9527" providerId="ADAL" clId="{6CB51015-05D4-422D-B85A-3048D5D46DAD}" dt="2022-09-26T06:56:14.304" v="2" actId="478"/>
            <ac:picMkLst>
              <pc:docMk/>
              <pc:sldMasterMk cId="0" sldId="2147483660"/>
              <pc:sldLayoutMk cId="0" sldId="2147483661"/>
              <ac:picMk id="6" creationId="{00000000-0000-0000-0000-000000000000}"/>
            </ac:picMkLst>
          </pc:picChg>
        </pc:sldLayoutChg>
        <pc:sldLayoutChg chg="addSp modSp mod">
          <pc:chgData name="Malsha Fernando" userId="4ae21404-a829-4aed-88a7-64bfa03d9527" providerId="ADAL" clId="{6CB51015-05D4-422D-B85A-3048D5D46DAD}" dt="2022-09-27T06:29:48.249" v="2483" actId="29295"/>
          <pc:sldLayoutMkLst>
            <pc:docMk/>
            <pc:sldMasterMk cId="0" sldId="2147483660"/>
            <pc:sldLayoutMk cId="0" sldId="2147483662"/>
          </pc:sldLayoutMkLst>
          <pc:spChg chg="mod">
            <ac:chgData name="Malsha Fernando" userId="4ae21404-a829-4aed-88a7-64bfa03d9527" providerId="ADAL" clId="{6CB51015-05D4-422D-B85A-3048D5D46DAD}" dt="2022-09-26T07:02:14.094" v="162" actId="207"/>
            <ac:spMkLst>
              <pc:docMk/>
              <pc:sldMasterMk cId="0" sldId="2147483660"/>
              <pc:sldLayoutMk cId="0" sldId="2147483662"/>
              <ac:spMk id="2" creationId="{00000000-0000-0000-0000-000000000000}"/>
            </ac:spMkLst>
          </pc:spChg>
          <pc:picChg chg="add mod ord">
            <ac:chgData name="Malsha Fernando" userId="4ae21404-a829-4aed-88a7-64bfa03d9527" providerId="ADAL" clId="{6CB51015-05D4-422D-B85A-3048D5D46DAD}" dt="2022-09-27T06:29:48.249" v="2483" actId="29295"/>
            <ac:picMkLst>
              <pc:docMk/>
              <pc:sldMasterMk cId="0" sldId="2147483660"/>
              <pc:sldLayoutMk cId="0" sldId="2147483662"/>
              <ac:picMk id="6" creationId="{CC885AFA-2852-9122-9EF2-C1BD89CE0AA0}"/>
            </ac:picMkLst>
          </pc:picChg>
        </pc:sldLayoutChg>
        <pc:sldLayoutChg chg="new del mod replId">
          <pc:chgData name="Malsha Fernando" userId="4ae21404-a829-4aed-88a7-64bfa03d9527" providerId="ADAL" clId="{6CB51015-05D4-422D-B85A-3048D5D46DAD}" dt="2022-09-26T06:59:51.275" v="72" actId="11236"/>
          <pc:sldLayoutMkLst>
            <pc:docMk/>
            <pc:sldMasterMk cId="0" sldId="2147483660"/>
            <pc:sldLayoutMk cId="3680376372" sldId="2147483680"/>
          </pc:sldLayoutMkLst>
        </pc:sldLayoutChg>
      </pc:sldMasterChg>
      <pc:sldMasterChg chg="del delSldLayout">
        <pc:chgData name="Malsha Fernando" userId="4ae21404-a829-4aed-88a7-64bfa03d9527" providerId="ADAL" clId="{6CB51015-05D4-422D-B85A-3048D5D46DAD}" dt="2022-09-27T08:17:35.779" v="3448" actId="47"/>
        <pc:sldMasterMkLst>
          <pc:docMk/>
          <pc:sldMasterMk cId="3573366321" sldId="2147483668"/>
        </pc:sldMasterMkLst>
        <pc:sldLayoutChg chg="del">
          <pc:chgData name="Malsha Fernando" userId="4ae21404-a829-4aed-88a7-64bfa03d9527" providerId="ADAL" clId="{6CB51015-05D4-422D-B85A-3048D5D46DAD}" dt="2022-09-27T08:17:35.779" v="3448" actId="47"/>
          <pc:sldLayoutMkLst>
            <pc:docMk/>
            <pc:sldMasterMk cId="3573366321" sldId="2147483668"/>
            <pc:sldLayoutMk cId="4023361741" sldId="2147483669"/>
          </pc:sldLayoutMkLst>
        </pc:sldLayoutChg>
        <pc:sldLayoutChg chg="del">
          <pc:chgData name="Malsha Fernando" userId="4ae21404-a829-4aed-88a7-64bfa03d9527" providerId="ADAL" clId="{6CB51015-05D4-422D-B85A-3048D5D46DAD}" dt="2022-09-27T08:17:35.779" v="3448" actId="47"/>
          <pc:sldLayoutMkLst>
            <pc:docMk/>
            <pc:sldMasterMk cId="3573366321" sldId="2147483668"/>
            <pc:sldLayoutMk cId="3649273884" sldId="2147483670"/>
          </pc:sldLayoutMkLst>
        </pc:sldLayoutChg>
        <pc:sldLayoutChg chg="del">
          <pc:chgData name="Malsha Fernando" userId="4ae21404-a829-4aed-88a7-64bfa03d9527" providerId="ADAL" clId="{6CB51015-05D4-422D-B85A-3048D5D46DAD}" dt="2022-09-27T08:17:35.779" v="3448" actId="47"/>
          <pc:sldLayoutMkLst>
            <pc:docMk/>
            <pc:sldMasterMk cId="3573366321" sldId="2147483668"/>
            <pc:sldLayoutMk cId="3514646591" sldId="2147483671"/>
          </pc:sldLayoutMkLst>
        </pc:sldLayoutChg>
        <pc:sldLayoutChg chg="del">
          <pc:chgData name="Malsha Fernando" userId="4ae21404-a829-4aed-88a7-64bfa03d9527" providerId="ADAL" clId="{6CB51015-05D4-422D-B85A-3048D5D46DAD}" dt="2022-09-27T08:17:35.779" v="3448" actId="47"/>
          <pc:sldLayoutMkLst>
            <pc:docMk/>
            <pc:sldMasterMk cId="3573366321" sldId="2147483668"/>
            <pc:sldLayoutMk cId="2548470581" sldId="2147483672"/>
          </pc:sldLayoutMkLst>
        </pc:sldLayoutChg>
        <pc:sldLayoutChg chg="del">
          <pc:chgData name="Malsha Fernando" userId="4ae21404-a829-4aed-88a7-64bfa03d9527" providerId="ADAL" clId="{6CB51015-05D4-422D-B85A-3048D5D46DAD}" dt="2022-09-27T08:17:35.779" v="3448" actId="47"/>
          <pc:sldLayoutMkLst>
            <pc:docMk/>
            <pc:sldMasterMk cId="3573366321" sldId="2147483668"/>
            <pc:sldLayoutMk cId="1003843928" sldId="2147483673"/>
          </pc:sldLayoutMkLst>
        </pc:sldLayoutChg>
        <pc:sldLayoutChg chg="del">
          <pc:chgData name="Malsha Fernando" userId="4ae21404-a829-4aed-88a7-64bfa03d9527" providerId="ADAL" clId="{6CB51015-05D4-422D-B85A-3048D5D46DAD}" dt="2022-09-27T08:17:35.779" v="3448" actId="47"/>
          <pc:sldLayoutMkLst>
            <pc:docMk/>
            <pc:sldMasterMk cId="3573366321" sldId="2147483668"/>
            <pc:sldLayoutMk cId="3190296154" sldId="2147483674"/>
          </pc:sldLayoutMkLst>
        </pc:sldLayoutChg>
        <pc:sldLayoutChg chg="del">
          <pc:chgData name="Malsha Fernando" userId="4ae21404-a829-4aed-88a7-64bfa03d9527" providerId="ADAL" clId="{6CB51015-05D4-422D-B85A-3048D5D46DAD}" dt="2022-09-27T08:17:35.779" v="3448" actId="47"/>
          <pc:sldLayoutMkLst>
            <pc:docMk/>
            <pc:sldMasterMk cId="3573366321" sldId="2147483668"/>
            <pc:sldLayoutMk cId="2968984307" sldId="2147483675"/>
          </pc:sldLayoutMkLst>
        </pc:sldLayoutChg>
        <pc:sldLayoutChg chg="del">
          <pc:chgData name="Malsha Fernando" userId="4ae21404-a829-4aed-88a7-64bfa03d9527" providerId="ADAL" clId="{6CB51015-05D4-422D-B85A-3048D5D46DAD}" dt="2022-09-27T08:17:35.779" v="3448" actId="47"/>
          <pc:sldLayoutMkLst>
            <pc:docMk/>
            <pc:sldMasterMk cId="3573366321" sldId="2147483668"/>
            <pc:sldLayoutMk cId="1470146200" sldId="2147483676"/>
          </pc:sldLayoutMkLst>
        </pc:sldLayoutChg>
        <pc:sldLayoutChg chg="del">
          <pc:chgData name="Malsha Fernando" userId="4ae21404-a829-4aed-88a7-64bfa03d9527" providerId="ADAL" clId="{6CB51015-05D4-422D-B85A-3048D5D46DAD}" dt="2022-09-27T08:17:35.779" v="3448" actId="47"/>
          <pc:sldLayoutMkLst>
            <pc:docMk/>
            <pc:sldMasterMk cId="3573366321" sldId="2147483668"/>
            <pc:sldLayoutMk cId="226994094" sldId="2147483677"/>
          </pc:sldLayoutMkLst>
        </pc:sldLayoutChg>
        <pc:sldLayoutChg chg="del">
          <pc:chgData name="Malsha Fernando" userId="4ae21404-a829-4aed-88a7-64bfa03d9527" providerId="ADAL" clId="{6CB51015-05D4-422D-B85A-3048D5D46DAD}" dt="2022-09-27T08:17:35.779" v="3448" actId="47"/>
          <pc:sldLayoutMkLst>
            <pc:docMk/>
            <pc:sldMasterMk cId="3573366321" sldId="2147483668"/>
            <pc:sldLayoutMk cId="1940215088" sldId="2147483678"/>
          </pc:sldLayoutMkLst>
        </pc:sldLayoutChg>
        <pc:sldLayoutChg chg="del">
          <pc:chgData name="Malsha Fernando" userId="4ae21404-a829-4aed-88a7-64bfa03d9527" providerId="ADAL" clId="{6CB51015-05D4-422D-B85A-3048D5D46DAD}" dt="2022-09-27T08:17:35.779" v="3448" actId="47"/>
          <pc:sldLayoutMkLst>
            <pc:docMk/>
            <pc:sldMasterMk cId="3573366321" sldId="2147483668"/>
            <pc:sldLayoutMk cId="2746983842" sldId="2147483679"/>
          </pc:sldLayoutMkLst>
        </pc:sldLayoutChg>
      </pc:sldMasterChg>
      <pc:sldMasterChg chg="new del mod addSldLayout delSldLayout">
        <pc:chgData name="Malsha Fernando" userId="4ae21404-a829-4aed-88a7-64bfa03d9527" providerId="ADAL" clId="{6CB51015-05D4-422D-B85A-3048D5D46DAD}" dt="2022-09-26T06:59:50.170" v="71" actId="6938"/>
        <pc:sldMasterMkLst>
          <pc:docMk/>
          <pc:sldMasterMk cId="1428337919" sldId="2147483681"/>
        </pc:sldMasterMkLst>
        <pc:sldLayoutChg chg="new del replId">
          <pc:chgData name="Malsha Fernando" userId="4ae21404-a829-4aed-88a7-64bfa03d9527" providerId="ADAL" clId="{6CB51015-05D4-422D-B85A-3048D5D46DAD}" dt="2022-09-26T06:59:50.170" v="71" actId="6938"/>
          <pc:sldLayoutMkLst>
            <pc:docMk/>
            <pc:sldMasterMk cId="1428337919" sldId="2147483681"/>
            <pc:sldLayoutMk cId="2859820775" sldId="2147483682"/>
          </pc:sldLayoutMkLst>
        </pc:sldLayoutChg>
        <pc:sldLayoutChg chg="new del replId">
          <pc:chgData name="Malsha Fernando" userId="4ae21404-a829-4aed-88a7-64bfa03d9527" providerId="ADAL" clId="{6CB51015-05D4-422D-B85A-3048D5D46DAD}" dt="2022-09-26T06:59:50.170" v="71" actId="6938"/>
          <pc:sldLayoutMkLst>
            <pc:docMk/>
            <pc:sldMasterMk cId="1428337919" sldId="2147483681"/>
            <pc:sldLayoutMk cId="3483124544" sldId="2147483683"/>
          </pc:sldLayoutMkLst>
        </pc:sldLayoutChg>
        <pc:sldLayoutChg chg="new del replId">
          <pc:chgData name="Malsha Fernando" userId="4ae21404-a829-4aed-88a7-64bfa03d9527" providerId="ADAL" clId="{6CB51015-05D4-422D-B85A-3048D5D46DAD}" dt="2022-09-26T06:59:50.170" v="71" actId="6938"/>
          <pc:sldLayoutMkLst>
            <pc:docMk/>
            <pc:sldMasterMk cId="1428337919" sldId="2147483681"/>
            <pc:sldLayoutMk cId="1790090049" sldId="2147483684"/>
          </pc:sldLayoutMkLst>
        </pc:sldLayoutChg>
        <pc:sldLayoutChg chg="new del replId">
          <pc:chgData name="Malsha Fernando" userId="4ae21404-a829-4aed-88a7-64bfa03d9527" providerId="ADAL" clId="{6CB51015-05D4-422D-B85A-3048D5D46DAD}" dt="2022-09-26T06:59:50.170" v="71" actId="6938"/>
          <pc:sldLayoutMkLst>
            <pc:docMk/>
            <pc:sldMasterMk cId="1428337919" sldId="2147483681"/>
            <pc:sldLayoutMk cId="3513001991" sldId="2147483685"/>
          </pc:sldLayoutMkLst>
        </pc:sldLayoutChg>
        <pc:sldLayoutChg chg="new del replId">
          <pc:chgData name="Malsha Fernando" userId="4ae21404-a829-4aed-88a7-64bfa03d9527" providerId="ADAL" clId="{6CB51015-05D4-422D-B85A-3048D5D46DAD}" dt="2022-09-26T06:59:50.170" v="71" actId="6938"/>
          <pc:sldLayoutMkLst>
            <pc:docMk/>
            <pc:sldMasterMk cId="1428337919" sldId="2147483681"/>
            <pc:sldLayoutMk cId="787916681" sldId="2147483686"/>
          </pc:sldLayoutMkLst>
        </pc:sldLayoutChg>
        <pc:sldLayoutChg chg="new del replId">
          <pc:chgData name="Malsha Fernando" userId="4ae21404-a829-4aed-88a7-64bfa03d9527" providerId="ADAL" clId="{6CB51015-05D4-422D-B85A-3048D5D46DAD}" dt="2022-09-26T06:59:50.170" v="71" actId="6938"/>
          <pc:sldLayoutMkLst>
            <pc:docMk/>
            <pc:sldMasterMk cId="1428337919" sldId="2147483681"/>
            <pc:sldLayoutMk cId="2794450813" sldId="2147483687"/>
          </pc:sldLayoutMkLst>
        </pc:sldLayoutChg>
        <pc:sldLayoutChg chg="new del replId">
          <pc:chgData name="Malsha Fernando" userId="4ae21404-a829-4aed-88a7-64bfa03d9527" providerId="ADAL" clId="{6CB51015-05D4-422D-B85A-3048D5D46DAD}" dt="2022-09-26T06:59:50.170" v="71" actId="6938"/>
          <pc:sldLayoutMkLst>
            <pc:docMk/>
            <pc:sldMasterMk cId="1428337919" sldId="2147483681"/>
            <pc:sldLayoutMk cId="3638128721" sldId="2147483688"/>
          </pc:sldLayoutMkLst>
        </pc:sldLayoutChg>
        <pc:sldLayoutChg chg="new del replId">
          <pc:chgData name="Malsha Fernando" userId="4ae21404-a829-4aed-88a7-64bfa03d9527" providerId="ADAL" clId="{6CB51015-05D4-422D-B85A-3048D5D46DAD}" dt="2022-09-26T06:59:50.170" v="71" actId="6938"/>
          <pc:sldLayoutMkLst>
            <pc:docMk/>
            <pc:sldMasterMk cId="1428337919" sldId="2147483681"/>
            <pc:sldLayoutMk cId="3397103775" sldId="2147483689"/>
          </pc:sldLayoutMkLst>
        </pc:sldLayoutChg>
        <pc:sldLayoutChg chg="new del replId">
          <pc:chgData name="Malsha Fernando" userId="4ae21404-a829-4aed-88a7-64bfa03d9527" providerId="ADAL" clId="{6CB51015-05D4-422D-B85A-3048D5D46DAD}" dt="2022-09-26T06:59:50.170" v="71" actId="6938"/>
          <pc:sldLayoutMkLst>
            <pc:docMk/>
            <pc:sldMasterMk cId="1428337919" sldId="2147483681"/>
            <pc:sldLayoutMk cId="862106986" sldId="2147483690"/>
          </pc:sldLayoutMkLst>
        </pc:sldLayoutChg>
        <pc:sldLayoutChg chg="new del replId">
          <pc:chgData name="Malsha Fernando" userId="4ae21404-a829-4aed-88a7-64bfa03d9527" providerId="ADAL" clId="{6CB51015-05D4-422D-B85A-3048D5D46DAD}" dt="2022-09-26T06:59:50.170" v="71" actId="6938"/>
          <pc:sldLayoutMkLst>
            <pc:docMk/>
            <pc:sldMasterMk cId="1428337919" sldId="2147483681"/>
            <pc:sldLayoutMk cId="4079210536" sldId="2147483691"/>
          </pc:sldLayoutMkLst>
        </pc:sldLayoutChg>
        <pc:sldLayoutChg chg="new del replId">
          <pc:chgData name="Malsha Fernando" userId="4ae21404-a829-4aed-88a7-64bfa03d9527" providerId="ADAL" clId="{6CB51015-05D4-422D-B85A-3048D5D46DAD}" dt="2022-09-26T06:59:50.170" v="71" actId="6938"/>
          <pc:sldLayoutMkLst>
            <pc:docMk/>
            <pc:sldMasterMk cId="1428337919" sldId="2147483681"/>
            <pc:sldLayoutMk cId="1837460774" sldId="214748369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64C0B0-0E88-456F-9DE4-5A613EC4045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B746739D-AAF8-402B-A8A3-834D00B5B786}">
      <dgm:prSet phldrT="[Text]"/>
      <dgm:spPr>
        <a:solidFill>
          <a:srgbClr val="E8A4E8"/>
        </a:solidFill>
        <a:ln>
          <a:solidFill>
            <a:srgbClr val="FF66FF"/>
          </a:solidFill>
        </a:ln>
      </dgm:spPr>
      <dgm:t>
        <a:bodyPr/>
        <a:lstStyle/>
        <a:p>
          <a:r>
            <a:rPr lang="en-US" b="0" cap="none" spc="0" dirty="0">
              <a:ln w="0"/>
              <a:solidFill>
                <a:schemeClr val="tx1"/>
              </a:solidFill>
              <a:effectLst>
                <a:outerShdw blurRad="38100" dist="19050" dir="2700000" algn="tl" rotWithShape="0">
                  <a:schemeClr val="dk1">
                    <a:alpha val="40000"/>
                  </a:schemeClr>
                </a:outerShdw>
              </a:effectLst>
            </a:rPr>
            <a:t>Real World</a:t>
          </a:r>
        </a:p>
      </dgm:t>
    </dgm:pt>
    <dgm:pt modelId="{D78D7153-BC9E-46E0-9494-D485309E5E77}" type="parTrans" cxnId="{0CAFA611-DA72-41F7-AEDC-4FA0110ABBBC}">
      <dgm:prSet/>
      <dgm:spPr/>
      <dgm:t>
        <a:bodyPr/>
        <a:lstStyle/>
        <a:p>
          <a:endParaRPr lang="en-US"/>
        </a:p>
      </dgm:t>
    </dgm:pt>
    <dgm:pt modelId="{6DC919E8-8313-497B-9C1D-19DB4C32FD86}" type="sibTrans" cxnId="{0CAFA611-DA72-41F7-AEDC-4FA0110ABBBC}">
      <dgm:prSet/>
      <dgm:spPr/>
      <dgm:t>
        <a:bodyPr/>
        <a:lstStyle/>
        <a:p>
          <a:endParaRPr lang="en-US"/>
        </a:p>
      </dgm:t>
    </dgm:pt>
    <dgm:pt modelId="{FA5B2962-D750-442D-9A7F-72A03BF7256D}">
      <dgm:prSet phldrT="[Text]"/>
      <dgm:spPr/>
      <dgm:t>
        <a:bodyPr/>
        <a:lstStyle/>
        <a:p>
          <a:pPr>
            <a:buNone/>
          </a:pPr>
          <a:r>
            <a:rPr lang="en-US" dirty="0"/>
            <a:t>Analyze</a:t>
          </a:r>
          <a:br>
            <a:rPr lang="en-US" dirty="0"/>
          </a:br>
          <a:r>
            <a:rPr lang="en-US" dirty="0"/>
            <a:t>+</a:t>
          </a:r>
          <a:br>
            <a:rPr lang="en-US" dirty="0"/>
          </a:br>
          <a:r>
            <a:rPr lang="en-US" dirty="0"/>
            <a:t>Design</a:t>
          </a:r>
        </a:p>
      </dgm:t>
    </dgm:pt>
    <dgm:pt modelId="{B1853F1D-3D87-44A3-A0E0-978ED4623858}" type="parTrans" cxnId="{05C817EC-43DF-41C1-9256-372CD8B488FA}">
      <dgm:prSet/>
      <dgm:spPr/>
      <dgm:t>
        <a:bodyPr/>
        <a:lstStyle/>
        <a:p>
          <a:endParaRPr lang="en-US"/>
        </a:p>
      </dgm:t>
    </dgm:pt>
    <dgm:pt modelId="{10F0B7E6-1364-44D0-9653-A1AD91FD0017}" type="sibTrans" cxnId="{05C817EC-43DF-41C1-9256-372CD8B488FA}">
      <dgm:prSet/>
      <dgm:spPr/>
      <dgm:t>
        <a:bodyPr/>
        <a:lstStyle/>
        <a:p>
          <a:endParaRPr lang="en-US"/>
        </a:p>
      </dgm:t>
    </dgm:pt>
    <dgm:pt modelId="{9F2EB773-9159-4736-8D52-0DB5CB303DC5}">
      <dgm:prSet phldrT="[Text]"/>
      <dgm:spPr>
        <a:solidFill>
          <a:srgbClr val="E8A4E8"/>
        </a:solidFill>
        <a:ln>
          <a:solidFill>
            <a:srgbClr val="FF66FF"/>
          </a:solidFill>
        </a:ln>
      </dgm:spPr>
      <dgm:t>
        <a:bodyPr/>
        <a:lstStyle/>
        <a:p>
          <a:r>
            <a:rPr lang="en-US" dirty="0">
              <a:solidFill>
                <a:schemeClr val="tx1"/>
              </a:solidFill>
            </a:rPr>
            <a:t>Model</a:t>
          </a:r>
        </a:p>
      </dgm:t>
    </dgm:pt>
    <dgm:pt modelId="{05648725-3983-434C-848F-96441C2780EB}" type="parTrans" cxnId="{75B9F66E-51AE-42A9-9900-CBCE5F5D1C5A}">
      <dgm:prSet/>
      <dgm:spPr/>
      <dgm:t>
        <a:bodyPr/>
        <a:lstStyle/>
        <a:p>
          <a:endParaRPr lang="en-US"/>
        </a:p>
      </dgm:t>
    </dgm:pt>
    <dgm:pt modelId="{200430EA-C13B-4FF9-9532-95DF3601A6E9}" type="sibTrans" cxnId="{75B9F66E-51AE-42A9-9900-CBCE5F5D1C5A}">
      <dgm:prSet/>
      <dgm:spPr/>
      <dgm:t>
        <a:bodyPr/>
        <a:lstStyle/>
        <a:p>
          <a:endParaRPr lang="en-US"/>
        </a:p>
      </dgm:t>
    </dgm:pt>
    <dgm:pt modelId="{021BB535-02EE-4D3F-B000-7F67D95C5BEA}">
      <dgm:prSet phldrT="[Text]"/>
      <dgm:spPr/>
      <dgm:t>
        <a:bodyPr/>
        <a:lstStyle/>
        <a:p>
          <a:pPr>
            <a:buNone/>
          </a:pPr>
          <a:r>
            <a:rPr lang="en-US" dirty="0"/>
            <a:t>Coding</a:t>
          </a:r>
        </a:p>
      </dgm:t>
    </dgm:pt>
    <dgm:pt modelId="{E439852A-6636-4B33-B7F8-3C1A337C4520}" type="parTrans" cxnId="{F24B8E67-385D-45CB-96B2-A7194ED5736B}">
      <dgm:prSet/>
      <dgm:spPr/>
      <dgm:t>
        <a:bodyPr/>
        <a:lstStyle/>
        <a:p>
          <a:endParaRPr lang="en-US"/>
        </a:p>
      </dgm:t>
    </dgm:pt>
    <dgm:pt modelId="{D9DA8470-8A59-44F2-8558-988B1E65C875}" type="sibTrans" cxnId="{F24B8E67-385D-45CB-96B2-A7194ED5736B}">
      <dgm:prSet/>
      <dgm:spPr/>
      <dgm:t>
        <a:bodyPr/>
        <a:lstStyle/>
        <a:p>
          <a:endParaRPr lang="en-US"/>
        </a:p>
      </dgm:t>
    </dgm:pt>
    <dgm:pt modelId="{01081B40-A126-4B0D-BA72-E098F4E1C209}">
      <dgm:prSet phldrT="[Text]"/>
      <dgm:spPr>
        <a:solidFill>
          <a:srgbClr val="E8A4E8"/>
        </a:solidFill>
        <a:ln>
          <a:solidFill>
            <a:srgbClr val="FF66FF"/>
          </a:solidFill>
        </a:ln>
      </dgm:spPr>
      <dgm:t>
        <a:bodyPr/>
        <a:lstStyle/>
        <a:p>
          <a:r>
            <a:rPr lang="en-US" b="0" cap="none" spc="0" dirty="0">
              <a:ln w="0"/>
              <a:solidFill>
                <a:schemeClr val="tx1"/>
              </a:solidFill>
              <a:effectLst>
                <a:outerShdw blurRad="38100" dist="19050" dir="2700000" algn="tl" rotWithShape="0">
                  <a:schemeClr val="dk1">
                    <a:alpha val="40000"/>
                  </a:schemeClr>
                </a:outerShdw>
              </a:effectLst>
            </a:rPr>
            <a:t>Program</a:t>
          </a:r>
          <a:endParaRPr lang="en-US" dirty="0"/>
        </a:p>
      </dgm:t>
    </dgm:pt>
    <dgm:pt modelId="{27505B8A-877F-4FD8-8953-EADE1E9847D9}" type="parTrans" cxnId="{5D752CA2-2150-4FE9-B0B2-0ED42C0C94A1}">
      <dgm:prSet/>
      <dgm:spPr/>
      <dgm:t>
        <a:bodyPr/>
        <a:lstStyle/>
        <a:p>
          <a:endParaRPr lang="en-US"/>
        </a:p>
      </dgm:t>
    </dgm:pt>
    <dgm:pt modelId="{58878E0B-F2A9-45E5-BC61-EB8941AF3D52}" type="sibTrans" cxnId="{5D752CA2-2150-4FE9-B0B2-0ED42C0C94A1}">
      <dgm:prSet/>
      <dgm:spPr/>
      <dgm:t>
        <a:bodyPr/>
        <a:lstStyle/>
        <a:p>
          <a:endParaRPr lang="en-US"/>
        </a:p>
      </dgm:t>
    </dgm:pt>
    <dgm:pt modelId="{C857E675-499B-4025-9007-3996DD404B22}" type="pres">
      <dgm:prSet presAssocID="{D664C0B0-0E88-456F-9DE4-5A613EC40457}" presName="rootnode" presStyleCnt="0">
        <dgm:presLayoutVars>
          <dgm:chMax/>
          <dgm:chPref/>
          <dgm:dir/>
          <dgm:animLvl val="lvl"/>
        </dgm:presLayoutVars>
      </dgm:prSet>
      <dgm:spPr/>
    </dgm:pt>
    <dgm:pt modelId="{6AFDFB5D-4F65-4D24-B9A1-20BB7D76ED89}" type="pres">
      <dgm:prSet presAssocID="{B746739D-AAF8-402B-A8A3-834D00B5B786}" presName="composite" presStyleCnt="0"/>
      <dgm:spPr/>
    </dgm:pt>
    <dgm:pt modelId="{130DCD71-6AB8-4260-AC67-86DD3731ED17}" type="pres">
      <dgm:prSet presAssocID="{B746739D-AAF8-402B-A8A3-834D00B5B786}" presName="bentUpArrow1" presStyleLbl="alignImgPlace1" presStyleIdx="0" presStyleCnt="2" custScaleX="57084" custScaleY="60022" custLinFactNeighborX="-3079" custLinFactNeighborY="-5302"/>
      <dgm:spPr>
        <a:solidFill>
          <a:schemeClr val="accent4"/>
        </a:solidFill>
        <a:ln w="12700">
          <a:solidFill>
            <a:schemeClr val="tx1"/>
          </a:solidFill>
        </a:ln>
      </dgm:spPr>
    </dgm:pt>
    <dgm:pt modelId="{5AB0FC70-11E2-474F-A74E-0AF403CCF1F0}" type="pres">
      <dgm:prSet presAssocID="{B746739D-AAF8-402B-A8A3-834D00B5B786}" presName="ParentText" presStyleLbl="node1" presStyleIdx="0" presStyleCnt="3" custScaleX="87455" custScaleY="84442">
        <dgm:presLayoutVars>
          <dgm:chMax val="1"/>
          <dgm:chPref val="1"/>
          <dgm:bulletEnabled val="1"/>
        </dgm:presLayoutVars>
      </dgm:prSet>
      <dgm:spPr/>
    </dgm:pt>
    <dgm:pt modelId="{BDB534CF-2960-4A5C-8488-DB71C577CFBF}" type="pres">
      <dgm:prSet presAssocID="{B746739D-AAF8-402B-A8A3-834D00B5B786}" presName="ChildText" presStyleLbl="revTx" presStyleIdx="0" presStyleCnt="2" custLinFactX="-81928" custLinFactY="64611" custLinFactNeighborX="-100000" custLinFactNeighborY="100000">
        <dgm:presLayoutVars>
          <dgm:chMax val="0"/>
          <dgm:chPref val="0"/>
          <dgm:bulletEnabled val="1"/>
        </dgm:presLayoutVars>
      </dgm:prSet>
      <dgm:spPr/>
    </dgm:pt>
    <dgm:pt modelId="{D9BD4678-E113-454D-9C99-90F80B19D399}" type="pres">
      <dgm:prSet presAssocID="{6DC919E8-8313-497B-9C1D-19DB4C32FD86}" presName="sibTrans" presStyleCnt="0"/>
      <dgm:spPr/>
    </dgm:pt>
    <dgm:pt modelId="{A0F25603-01F7-44E9-A035-A8C187488FF9}" type="pres">
      <dgm:prSet presAssocID="{9F2EB773-9159-4736-8D52-0DB5CB303DC5}" presName="composite" presStyleCnt="0"/>
      <dgm:spPr/>
    </dgm:pt>
    <dgm:pt modelId="{EA136D96-DE2E-42C6-814A-2DA683A5DA32}" type="pres">
      <dgm:prSet presAssocID="{9F2EB773-9159-4736-8D52-0DB5CB303DC5}" presName="bentUpArrow1" presStyleLbl="alignImgPlace1" presStyleIdx="1" presStyleCnt="2" custScaleX="57084" custScaleY="60022" custLinFactNeighborX="-3079" custLinFactNeighborY="-5302"/>
      <dgm:spPr>
        <a:solidFill>
          <a:schemeClr val="accent4"/>
        </a:solidFill>
        <a:ln w="12700">
          <a:solidFill>
            <a:schemeClr val="tx1"/>
          </a:solidFill>
        </a:ln>
      </dgm:spPr>
    </dgm:pt>
    <dgm:pt modelId="{9D19CC04-055E-4192-B6DD-D5FC81FA8DA8}" type="pres">
      <dgm:prSet presAssocID="{9F2EB773-9159-4736-8D52-0DB5CB303DC5}" presName="ParentText" presStyleLbl="node1" presStyleIdx="1" presStyleCnt="3" custScaleX="80417" custScaleY="89659">
        <dgm:presLayoutVars>
          <dgm:chMax val="1"/>
          <dgm:chPref val="1"/>
          <dgm:bulletEnabled val="1"/>
        </dgm:presLayoutVars>
      </dgm:prSet>
      <dgm:spPr/>
    </dgm:pt>
    <dgm:pt modelId="{3E9DC3D2-F6D3-4E30-8965-D24B463A2656}" type="pres">
      <dgm:prSet presAssocID="{9F2EB773-9159-4736-8D52-0DB5CB303DC5}" presName="ChildText" presStyleLbl="revTx" presStyleIdx="1" presStyleCnt="2" custLinFactX="-78589" custLinFactY="44554" custLinFactNeighborX="-100000" custLinFactNeighborY="100000">
        <dgm:presLayoutVars>
          <dgm:chMax val="0"/>
          <dgm:chPref val="0"/>
          <dgm:bulletEnabled val="1"/>
        </dgm:presLayoutVars>
      </dgm:prSet>
      <dgm:spPr/>
    </dgm:pt>
    <dgm:pt modelId="{1E2D119C-EF60-46A4-8436-81C1123328AE}" type="pres">
      <dgm:prSet presAssocID="{200430EA-C13B-4FF9-9532-95DF3601A6E9}" presName="sibTrans" presStyleCnt="0"/>
      <dgm:spPr/>
    </dgm:pt>
    <dgm:pt modelId="{BEA9B7B4-CD64-45A4-A2BF-54A3A286553F}" type="pres">
      <dgm:prSet presAssocID="{01081B40-A126-4B0D-BA72-E098F4E1C209}" presName="composite" presStyleCnt="0"/>
      <dgm:spPr/>
    </dgm:pt>
    <dgm:pt modelId="{A839A919-FB07-4B30-9D34-4D0B48C1B28C}" type="pres">
      <dgm:prSet presAssocID="{01081B40-A126-4B0D-BA72-E098F4E1C209}" presName="ParentText" presStyleLbl="node1" presStyleIdx="2" presStyleCnt="3" custScaleX="82819" custScaleY="86778">
        <dgm:presLayoutVars>
          <dgm:chMax val="1"/>
          <dgm:chPref val="1"/>
          <dgm:bulletEnabled val="1"/>
        </dgm:presLayoutVars>
      </dgm:prSet>
      <dgm:spPr/>
    </dgm:pt>
  </dgm:ptLst>
  <dgm:cxnLst>
    <dgm:cxn modelId="{0CAFA611-DA72-41F7-AEDC-4FA0110ABBBC}" srcId="{D664C0B0-0E88-456F-9DE4-5A613EC40457}" destId="{B746739D-AAF8-402B-A8A3-834D00B5B786}" srcOrd="0" destOrd="0" parTransId="{D78D7153-BC9E-46E0-9494-D485309E5E77}" sibTransId="{6DC919E8-8313-497B-9C1D-19DB4C32FD86}"/>
    <dgm:cxn modelId="{F24B8E67-385D-45CB-96B2-A7194ED5736B}" srcId="{9F2EB773-9159-4736-8D52-0DB5CB303DC5}" destId="{021BB535-02EE-4D3F-B000-7F67D95C5BEA}" srcOrd="0" destOrd="0" parTransId="{E439852A-6636-4B33-B7F8-3C1A337C4520}" sibTransId="{D9DA8470-8A59-44F2-8558-988B1E65C875}"/>
    <dgm:cxn modelId="{06C71D48-88D1-4220-B204-F92F23850221}" type="presOf" srcId="{01081B40-A126-4B0D-BA72-E098F4E1C209}" destId="{A839A919-FB07-4B30-9D34-4D0B48C1B28C}" srcOrd="0" destOrd="0" presId="urn:microsoft.com/office/officeart/2005/8/layout/StepDownProcess"/>
    <dgm:cxn modelId="{75B9F66E-51AE-42A9-9900-CBCE5F5D1C5A}" srcId="{D664C0B0-0E88-456F-9DE4-5A613EC40457}" destId="{9F2EB773-9159-4736-8D52-0DB5CB303DC5}" srcOrd="1" destOrd="0" parTransId="{05648725-3983-434C-848F-96441C2780EB}" sibTransId="{200430EA-C13B-4FF9-9532-95DF3601A6E9}"/>
    <dgm:cxn modelId="{9EF77588-F3B9-420A-B85D-AF4675FE1E29}" type="presOf" srcId="{FA5B2962-D750-442D-9A7F-72A03BF7256D}" destId="{BDB534CF-2960-4A5C-8488-DB71C577CFBF}" srcOrd="0" destOrd="0" presId="urn:microsoft.com/office/officeart/2005/8/layout/StepDownProcess"/>
    <dgm:cxn modelId="{C336E599-795E-4E03-849B-A283E3266410}" type="presOf" srcId="{021BB535-02EE-4D3F-B000-7F67D95C5BEA}" destId="{3E9DC3D2-F6D3-4E30-8965-D24B463A2656}" srcOrd="0" destOrd="0" presId="urn:microsoft.com/office/officeart/2005/8/layout/StepDownProcess"/>
    <dgm:cxn modelId="{5D752CA2-2150-4FE9-B0B2-0ED42C0C94A1}" srcId="{D664C0B0-0E88-456F-9DE4-5A613EC40457}" destId="{01081B40-A126-4B0D-BA72-E098F4E1C209}" srcOrd="2" destOrd="0" parTransId="{27505B8A-877F-4FD8-8953-EADE1E9847D9}" sibTransId="{58878E0B-F2A9-45E5-BC61-EB8941AF3D52}"/>
    <dgm:cxn modelId="{E6715AA5-FEB4-41E3-A27E-08EFA5BA5B23}" type="presOf" srcId="{D664C0B0-0E88-456F-9DE4-5A613EC40457}" destId="{C857E675-499B-4025-9007-3996DD404B22}" srcOrd="0" destOrd="0" presId="urn:microsoft.com/office/officeart/2005/8/layout/StepDownProcess"/>
    <dgm:cxn modelId="{F0027BB9-FA9F-4761-95C2-432C444B21AD}" type="presOf" srcId="{9F2EB773-9159-4736-8D52-0DB5CB303DC5}" destId="{9D19CC04-055E-4192-B6DD-D5FC81FA8DA8}" srcOrd="0" destOrd="0" presId="urn:microsoft.com/office/officeart/2005/8/layout/StepDownProcess"/>
    <dgm:cxn modelId="{1387C9E8-1C14-4412-B241-0002083C95D6}" type="presOf" srcId="{B746739D-AAF8-402B-A8A3-834D00B5B786}" destId="{5AB0FC70-11E2-474F-A74E-0AF403CCF1F0}" srcOrd="0" destOrd="0" presId="urn:microsoft.com/office/officeart/2005/8/layout/StepDownProcess"/>
    <dgm:cxn modelId="{05C817EC-43DF-41C1-9256-372CD8B488FA}" srcId="{B746739D-AAF8-402B-A8A3-834D00B5B786}" destId="{FA5B2962-D750-442D-9A7F-72A03BF7256D}" srcOrd="0" destOrd="0" parTransId="{B1853F1D-3D87-44A3-A0E0-978ED4623858}" sibTransId="{10F0B7E6-1364-44D0-9653-A1AD91FD0017}"/>
    <dgm:cxn modelId="{39B15195-9B7C-4B08-AEB8-A603BBC79090}" type="presParOf" srcId="{C857E675-499B-4025-9007-3996DD404B22}" destId="{6AFDFB5D-4F65-4D24-B9A1-20BB7D76ED89}" srcOrd="0" destOrd="0" presId="urn:microsoft.com/office/officeart/2005/8/layout/StepDownProcess"/>
    <dgm:cxn modelId="{7C6DE970-AC39-4F52-A539-A34061284211}" type="presParOf" srcId="{6AFDFB5D-4F65-4D24-B9A1-20BB7D76ED89}" destId="{130DCD71-6AB8-4260-AC67-86DD3731ED17}" srcOrd="0" destOrd="0" presId="urn:microsoft.com/office/officeart/2005/8/layout/StepDownProcess"/>
    <dgm:cxn modelId="{BD356ECC-63D0-4B26-8A7F-45DAF52D6851}" type="presParOf" srcId="{6AFDFB5D-4F65-4D24-B9A1-20BB7D76ED89}" destId="{5AB0FC70-11E2-474F-A74E-0AF403CCF1F0}" srcOrd="1" destOrd="0" presId="urn:microsoft.com/office/officeart/2005/8/layout/StepDownProcess"/>
    <dgm:cxn modelId="{DEA7AAEE-5BA2-4B2C-A981-F09519AE1BF2}" type="presParOf" srcId="{6AFDFB5D-4F65-4D24-B9A1-20BB7D76ED89}" destId="{BDB534CF-2960-4A5C-8488-DB71C577CFBF}" srcOrd="2" destOrd="0" presId="urn:microsoft.com/office/officeart/2005/8/layout/StepDownProcess"/>
    <dgm:cxn modelId="{1324DDD5-0443-4AB1-B588-68428BE4C968}" type="presParOf" srcId="{C857E675-499B-4025-9007-3996DD404B22}" destId="{D9BD4678-E113-454D-9C99-90F80B19D399}" srcOrd="1" destOrd="0" presId="urn:microsoft.com/office/officeart/2005/8/layout/StepDownProcess"/>
    <dgm:cxn modelId="{DB11AB79-ED7F-4A82-BC93-58B06827215B}" type="presParOf" srcId="{C857E675-499B-4025-9007-3996DD404B22}" destId="{A0F25603-01F7-44E9-A035-A8C187488FF9}" srcOrd="2" destOrd="0" presId="urn:microsoft.com/office/officeart/2005/8/layout/StepDownProcess"/>
    <dgm:cxn modelId="{2DF500FF-361E-4D8A-A35C-3EA77BEBE865}" type="presParOf" srcId="{A0F25603-01F7-44E9-A035-A8C187488FF9}" destId="{EA136D96-DE2E-42C6-814A-2DA683A5DA32}" srcOrd="0" destOrd="0" presId="urn:microsoft.com/office/officeart/2005/8/layout/StepDownProcess"/>
    <dgm:cxn modelId="{4C39CA35-6486-4DD4-8456-BB16FC731988}" type="presParOf" srcId="{A0F25603-01F7-44E9-A035-A8C187488FF9}" destId="{9D19CC04-055E-4192-B6DD-D5FC81FA8DA8}" srcOrd="1" destOrd="0" presId="urn:microsoft.com/office/officeart/2005/8/layout/StepDownProcess"/>
    <dgm:cxn modelId="{C79DA9B0-7138-4352-B402-9AC64F5FDF16}" type="presParOf" srcId="{A0F25603-01F7-44E9-A035-A8C187488FF9}" destId="{3E9DC3D2-F6D3-4E30-8965-D24B463A2656}" srcOrd="2" destOrd="0" presId="urn:microsoft.com/office/officeart/2005/8/layout/StepDownProcess"/>
    <dgm:cxn modelId="{B72D722C-53EA-4A64-9F93-FD238C91F9FF}" type="presParOf" srcId="{C857E675-499B-4025-9007-3996DD404B22}" destId="{1E2D119C-EF60-46A4-8436-81C1123328AE}" srcOrd="3" destOrd="0" presId="urn:microsoft.com/office/officeart/2005/8/layout/StepDownProcess"/>
    <dgm:cxn modelId="{C35F4905-675A-4250-9B6D-9BC2FBB70C26}" type="presParOf" srcId="{C857E675-499B-4025-9007-3996DD404B22}" destId="{BEA9B7B4-CD64-45A4-A2BF-54A3A286553F}" srcOrd="4" destOrd="0" presId="urn:microsoft.com/office/officeart/2005/8/layout/StepDownProcess"/>
    <dgm:cxn modelId="{DD581439-882C-4907-BBE3-562193B26B1A}" type="presParOf" srcId="{BEA9B7B4-CD64-45A4-A2BF-54A3A286553F}" destId="{A839A919-FB07-4B30-9D34-4D0B48C1B28C}"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DCD71-6AB8-4260-AC67-86DD3731ED17}">
      <dsp:nvSpPr>
        <dsp:cNvPr id="0" name=""/>
        <dsp:cNvSpPr/>
      </dsp:nvSpPr>
      <dsp:spPr>
        <a:xfrm rot="5400000">
          <a:off x="1307043" y="1974844"/>
          <a:ext cx="964895" cy="1044728"/>
        </a:xfrm>
        <a:prstGeom prst="bentUpArrow">
          <a:avLst>
            <a:gd name="adj1" fmla="val 32840"/>
            <a:gd name="adj2" fmla="val 25000"/>
            <a:gd name="adj3" fmla="val 35780"/>
          </a:avLst>
        </a:prstGeom>
        <a:solidFill>
          <a:schemeClr val="accent4"/>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AB0FC70-11E2-474F-A74E-0AF403CCF1F0}">
      <dsp:nvSpPr>
        <dsp:cNvPr id="0" name=""/>
        <dsp:cNvSpPr/>
      </dsp:nvSpPr>
      <dsp:spPr>
        <a:xfrm>
          <a:off x="785894" y="32693"/>
          <a:ext cx="2366707" cy="1599544"/>
        </a:xfrm>
        <a:prstGeom prst="roundRect">
          <a:avLst>
            <a:gd name="adj" fmla="val 16670"/>
          </a:avLst>
        </a:prstGeom>
        <a:solidFill>
          <a:srgbClr val="E8A4E8"/>
        </a:solidFill>
        <a:ln w="25400" cap="flat" cmpd="sng" algn="ctr">
          <a:solidFill>
            <a:srgbClr val="FF66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cap="none" spc="0" dirty="0">
              <a:ln w="0"/>
              <a:solidFill>
                <a:schemeClr val="tx1"/>
              </a:solidFill>
              <a:effectLst>
                <a:outerShdw blurRad="38100" dist="19050" dir="2700000" algn="tl" rotWithShape="0">
                  <a:schemeClr val="dk1">
                    <a:alpha val="40000"/>
                  </a:schemeClr>
                </a:outerShdw>
              </a:effectLst>
            </a:rPr>
            <a:t>Real World</a:t>
          </a:r>
        </a:p>
      </dsp:txBody>
      <dsp:txXfrm>
        <a:off x="863991" y="110790"/>
        <a:ext cx="2210513" cy="1443350"/>
      </dsp:txXfrm>
    </dsp:sp>
    <dsp:sp modelId="{BDB534CF-2960-4A5C-8488-DB71C577CFBF}">
      <dsp:nvSpPr>
        <dsp:cNvPr id="0" name=""/>
        <dsp:cNvSpPr/>
      </dsp:nvSpPr>
      <dsp:spPr>
        <a:xfrm>
          <a:off x="0" y="2586224"/>
          <a:ext cx="1968232" cy="153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None/>
          </a:pPr>
          <a:r>
            <a:rPr lang="en-US" sz="2800" kern="1200" dirty="0"/>
            <a:t>Analyze</a:t>
          </a:r>
          <a:br>
            <a:rPr lang="en-US" sz="2800" kern="1200" dirty="0"/>
          </a:br>
          <a:r>
            <a:rPr lang="en-US" sz="2800" kern="1200" dirty="0"/>
            <a:t>+</a:t>
          </a:r>
          <a:br>
            <a:rPr lang="en-US" sz="2800" kern="1200" dirty="0"/>
          </a:br>
          <a:r>
            <a:rPr lang="en-US" sz="2800" kern="1200" dirty="0"/>
            <a:t>Design</a:t>
          </a:r>
        </a:p>
      </dsp:txBody>
      <dsp:txXfrm>
        <a:off x="0" y="2586224"/>
        <a:ext cx="1968232" cy="1531018"/>
      </dsp:txXfrm>
    </dsp:sp>
    <dsp:sp modelId="{EA136D96-DE2E-42C6-814A-2DA683A5DA32}">
      <dsp:nvSpPr>
        <dsp:cNvPr id="0" name=""/>
        <dsp:cNvSpPr/>
      </dsp:nvSpPr>
      <dsp:spPr>
        <a:xfrm rot="5400000">
          <a:off x="3374061" y="3683436"/>
          <a:ext cx="964895" cy="1044728"/>
        </a:xfrm>
        <a:prstGeom prst="bentUpArrow">
          <a:avLst>
            <a:gd name="adj1" fmla="val 32840"/>
            <a:gd name="adj2" fmla="val 25000"/>
            <a:gd name="adj3" fmla="val 35780"/>
          </a:avLst>
        </a:prstGeom>
        <a:solidFill>
          <a:schemeClr val="accent4"/>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D19CC04-055E-4192-B6DD-D5FC81FA8DA8}">
      <dsp:nvSpPr>
        <dsp:cNvPr id="0" name=""/>
        <dsp:cNvSpPr/>
      </dsp:nvSpPr>
      <dsp:spPr>
        <a:xfrm>
          <a:off x="2948144" y="1691873"/>
          <a:ext cx="2176245" cy="1698367"/>
        </a:xfrm>
        <a:prstGeom prst="roundRect">
          <a:avLst>
            <a:gd name="adj" fmla="val 16670"/>
          </a:avLst>
        </a:prstGeom>
        <a:solidFill>
          <a:srgbClr val="E8A4E8"/>
        </a:solidFill>
        <a:ln w="25400" cap="flat" cmpd="sng" algn="ctr">
          <a:solidFill>
            <a:srgbClr val="FF66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Model</a:t>
          </a:r>
        </a:p>
      </dsp:txBody>
      <dsp:txXfrm>
        <a:off x="3031066" y="1774795"/>
        <a:ext cx="2010401" cy="1532523"/>
      </dsp:txXfrm>
    </dsp:sp>
    <dsp:sp modelId="{3E9DC3D2-F6D3-4E30-8965-D24B463A2656}">
      <dsp:nvSpPr>
        <dsp:cNvPr id="0" name=""/>
        <dsp:cNvSpPr/>
      </dsp:nvSpPr>
      <dsp:spPr>
        <a:xfrm>
          <a:off x="1874320" y="3545933"/>
          <a:ext cx="1968232" cy="153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None/>
          </a:pPr>
          <a:r>
            <a:rPr lang="en-US" sz="2800" kern="1200" dirty="0"/>
            <a:t>Coding</a:t>
          </a:r>
        </a:p>
      </dsp:txBody>
      <dsp:txXfrm>
        <a:off x="1874320" y="3545933"/>
        <a:ext cx="1968232" cy="1531018"/>
      </dsp:txXfrm>
    </dsp:sp>
    <dsp:sp modelId="{A839A919-FB07-4B30-9D34-4D0B48C1B28C}">
      <dsp:nvSpPr>
        <dsp:cNvPr id="0" name=""/>
        <dsp:cNvSpPr/>
      </dsp:nvSpPr>
      <dsp:spPr>
        <a:xfrm>
          <a:off x="5110393" y="3400464"/>
          <a:ext cx="2241248" cy="1643794"/>
        </a:xfrm>
        <a:prstGeom prst="roundRect">
          <a:avLst>
            <a:gd name="adj" fmla="val 16670"/>
          </a:avLst>
        </a:prstGeom>
        <a:solidFill>
          <a:srgbClr val="E8A4E8"/>
        </a:solidFill>
        <a:ln w="25400" cap="flat" cmpd="sng" algn="ctr">
          <a:solidFill>
            <a:srgbClr val="FF66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cap="none" spc="0" dirty="0">
              <a:ln w="0"/>
              <a:solidFill>
                <a:schemeClr val="tx1"/>
              </a:solidFill>
              <a:effectLst>
                <a:outerShdw blurRad="38100" dist="19050" dir="2700000" algn="tl" rotWithShape="0">
                  <a:schemeClr val="dk1">
                    <a:alpha val="40000"/>
                  </a:schemeClr>
                </a:outerShdw>
              </a:effectLst>
            </a:rPr>
            <a:t>Program</a:t>
          </a:r>
          <a:endParaRPr lang="en-US" sz="3600" kern="1200" dirty="0"/>
        </a:p>
      </dsp:txBody>
      <dsp:txXfrm>
        <a:off x="5190651" y="3480722"/>
        <a:ext cx="2080732" cy="1483278"/>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A398C7-5D08-BA42-B23E-A87404663D66}" type="datetimeFigureOut">
              <a:rPr lang="en-US" smtClean="0"/>
              <a:t>9/25/2023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576F-F790-7D48-87B3-88C3DC86701F}" type="slidenum">
              <a:rPr lang="en-US" smtClean="0"/>
              <a:t>‹#›</a:t>
            </a:fld>
            <a:endParaRPr lang="en-US"/>
          </a:p>
        </p:txBody>
      </p:sp>
    </p:spTree>
    <p:extLst>
      <p:ext uri="{BB962C8B-B14F-4D97-AF65-F5344CB8AC3E}">
        <p14:creationId xmlns:p14="http://schemas.microsoft.com/office/powerpoint/2010/main" val="25696300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4"/>
                </a:solidFill>
                <a:effectLst/>
                <a:latin typeface="arial" panose="020B0604020202020204" pitchFamily="34" charset="0"/>
              </a:rPr>
              <a:t>English theoretical physicist</a:t>
            </a:r>
            <a:r>
              <a:rPr lang="en-US" b="0" i="0" dirty="0">
                <a:solidFill>
                  <a:srgbClr val="202124"/>
                </a:solidFill>
                <a:effectLst/>
                <a:latin typeface="arial" panose="020B0604020202020204" pitchFamily="34" charset="0"/>
              </a:rPr>
              <a:t> whose theory of exploding black holes drew upon both relativity theory and quantum mechanics.</a:t>
            </a:r>
          </a:p>
          <a:p>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Stephen Hawking's </a:t>
            </a:r>
            <a:r>
              <a:rPr lang="en-US" b="1" i="0" dirty="0">
                <a:solidFill>
                  <a:srgbClr val="202124"/>
                </a:solidFill>
                <a:effectLst/>
                <a:latin typeface="arial" panose="020B0604020202020204" pitchFamily="34" charset="0"/>
              </a:rPr>
              <a:t>contributions to the understanding of gravity, black holes and cosmology</a:t>
            </a:r>
            <a:r>
              <a:rPr lang="en-US" b="0" i="0" dirty="0">
                <a:solidFill>
                  <a:srgbClr val="202124"/>
                </a:solidFill>
                <a:effectLst/>
                <a:latin typeface="arial" panose="020B0604020202020204" pitchFamily="34" charset="0"/>
              </a:rPr>
              <a:t> were truly immense.</a:t>
            </a:r>
            <a:endParaRPr lang="en-US" dirty="0"/>
          </a:p>
        </p:txBody>
      </p:sp>
      <p:sp>
        <p:nvSpPr>
          <p:cNvPr id="4" name="Slide Number Placeholder 3"/>
          <p:cNvSpPr>
            <a:spLocks noGrp="1"/>
          </p:cNvSpPr>
          <p:nvPr>
            <p:ph type="sldNum" sz="quarter" idx="5"/>
          </p:nvPr>
        </p:nvSpPr>
        <p:spPr/>
        <p:txBody>
          <a:bodyPr/>
          <a:lstStyle/>
          <a:p>
            <a:fld id="{A813576F-F790-7D48-87B3-88C3DC86701F}" type="slidenum">
              <a:rPr lang="en-US" smtClean="0"/>
              <a:t>5</a:t>
            </a:fld>
            <a:endParaRPr lang="en-US"/>
          </a:p>
        </p:txBody>
      </p:sp>
    </p:spTree>
    <p:extLst>
      <p:ext uri="{BB962C8B-B14F-4D97-AF65-F5344CB8AC3E}">
        <p14:creationId xmlns:p14="http://schemas.microsoft.com/office/powerpoint/2010/main" val="280524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Java API is the set of classes included with the Java Development Environment. These classes are written using the Java language and run on the JVM. The Java API includes everything from collection classes to GUI classes.</a:t>
            </a:r>
            <a:endParaRPr lang="en-US" dirty="0"/>
          </a:p>
          <a:p>
            <a:endParaRPr lang="en-US" dirty="0"/>
          </a:p>
        </p:txBody>
      </p:sp>
      <p:sp>
        <p:nvSpPr>
          <p:cNvPr id="4" name="Slide Number Placeholder 3"/>
          <p:cNvSpPr>
            <a:spLocks noGrp="1"/>
          </p:cNvSpPr>
          <p:nvPr>
            <p:ph type="sldNum" sz="quarter" idx="5"/>
          </p:nvPr>
        </p:nvSpPr>
        <p:spPr/>
        <p:txBody>
          <a:bodyPr/>
          <a:lstStyle/>
          <a:p>
            <a:fld id="{A813576F-F790-7D48-87B3-88C3DC86701F}" type="slidenum">
              <a:rPr lang="en-US" smtClean="0"/>
              <a:t>6</a:t>
            </a:fld>
            <a:endParaRPr lang="en-US"/>
          </a:p>
        </p:txBody>
      </p:sp>
    </p:spTree>
    <p:extLst>
      <p:ext uri="{BB962C8B-B14F-4D97-AF65-F5344CB8AC3E}">
        <p14:creationId xmlns:p14="http://schemas.microsoft.com/office/powerpoint/2010/main" val="2193379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sz="1200" b="1" dirty="0">
                <a:solidFill>
                  <a:srgbClr val="800000"/>
                </a:solidFill>
              </a:rPr>
              <a:t>Do not copy the code from other students</a:t>
            </a:r>
          </a:p>
          <a:p>
            <a:endParaRPr lang="en-US" sz="1200" b="1" dirty="0">
              <a:solidFill>
                <a:srgbClr val="800000"/>
              </a:solidFill>
            </a:endParaRPr>
          </a:p>
          <a:p>
            <a:pPr marL="285750" indent="-285750">
              <a:buFont typeface="Arial"/>
              <a:buChar char="•"/>
            </a:pPr>
            <a:r>
              <a:rPr lang="en-US" sz="1200" b="1" dirty="0">
                <a:solidFill>
                  <a:srgbClr val="800000"/>
                </a:solidFill>
              </a:rPr>
              <a:t>Do not copy the code from external source</a:t>
            </a:r>
          </a:p>
          <a:p>
            <a:pPr marL="285750" indent="-285750">
              <a:buFont typeface="Arial"/>
              <a:buChar char="•"/>
            </a:pPr>
            <a:endParaRPr lang="en-US" sz="1200" b="1" dirty="0">
              <a:solidFill>
                <a:srgbClr val="800000"/>
              </a:solidFill>
            </a:endParaRPr>
          </a:p>
          <a:p>
            <a:pPr marL="285750" indent="-285750">
              <a:buFont typeface="Arial"/>
              <a:buChar char="•"/>
            </a:pPr>
            <a:r>
              <a:rPr lang="en-US" sz="1200" b="1" dirty="0">
                <a:solidFill>
                  <a:srgbClr val="800000"/>
                </a:solidFill>
              </a:rPr>
              <a:t>You will be asked to demonstrate the understanding of your work</a:t>
            </a:r>
          </a:p>
          <a:p>
            <a:endParaRPr lang="en-US" dirty="0"/>
          </a:p>
        </p:txBody>
      </p:sp>
      <p:sp>
        <p:nvSpPr>
          <p:cNvPr id="4" name="Slide Number Placeholder 3"/>
          <p:cNvSpPr>
            <a:spLocks noGrp="1"/>
          </p:cNvSpPr>
          <p:nvPr>
            <p:ph type="sldNum" sz="quarter" idx="5"/>
          </p:nvPr>
        </p:nvSpPr>
        <p:spPr/>
        <p:txBody>
          <a:bodyPr/>
          <a:lstStyle/>
          <a:p>
            <a:fld id="{A813576F-F790-7D48-87B3-88C3DC86701F}" type="slidenum">
              <a:rPr lang="en-US" smtClean="0"/>
              <a:t>10</a:t>
            </a:fld>
            <a:endParaRPr lang="en-US"/>
          </a:p>
        </p:txBody>
      </p:sp>
    </p:spTree>
    <p:extLst>
      <p:ext uri="{BB962C8B-B14F-4D97-AF65-F5344CB8AC3E}">
        <p14:creationId xmlns:p14="http://schemas.microsoft.com/office/powerpoint/2010/main" val="310690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Even if you will not become a professional programmer, learning programming is a valuable life skill. </a:t>
            </a:r>
          </a:p>
          <a:p>
            <a:pPr lvl="0"/>
            <a:r>
              <a:rPr lang="en-US" dirty="0"/>
              <a:t>It involves: </a:t>
            </a:r>
          </a:p>
          <a:p>
            <a:pPr lvl="0"/>
            <a:r>
              <a:rPr lang="en-US" dirty="0"/>
              <a:t>creativity: programming involves problem solving skills... </a:t>
            </a:r>
          </a:p>
          <a:p>
            <a:pPr lvl="0"/>
            <a:r>
              <a:rPr lang="en-US" dirty="0"/>
              <a:t>systematic thinking: programming teaches you to reason logically and consequently…</a:t>
            </a:r>
          </a:p>
          <a:p>
            <a:pPr lvl="0"/>
            <a:r>
              <a:rPr lang="en-US" dirty="0"/>
              <a:t>collaborative work: coding within a team... </a:t>
            </a:r>
          </a:p>
          <a:p>
            <a:endParaRPr lang="en-US" dirty="0"/>
          </a:p>
        </p:txBody>
      </p:sp>
      <p:sp>
        <p:nvSpPr>
          <p:cNvPr id="4" name="Slide Number Placeholder 3"/>
          <p:cNvSpPr>
            <a:spLocks noGrp="1"/>
          </p:cNvSpPr>
          <p:nvPr>
            <p:ph type="sldNum" sz="quarter" idx="5"/>
          </p:nvPr>
        </p:nvSpPr>
        <p:spPr/>
        <p:txBody>
          <a:bodyPr/>
          <a:lstStyle/>
          <a:p>
            <a:fld id="{A813576F-F790-7D48-87B3-88C3DC86701F}" type="slidenum">
              <a:rPr lang="en-US" smtClean="0"/>
              <a:t>13</a:t>
            </a:fld>
            <a:endParaRPr lang="en-US"/>
          </a:p>
        </p:txBody>
      </p:sp>
    </p:spTree>
    <p:extLst>
      <p:ext uri="{BB962C8B-B14F-4D97-AF65-F5344CB8AC3E}">
        <p14:creationId xmlns:p14="http://schemas.microsoft.com/office/powerpoint/2010/main" val="3723282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 Any entity – Living or non living</a:t>
            </a:r>
          </a:p>
        </p:txBody>
      </p:sp>
      <p:sp>
        <p:nvSpPr>
          <p:cNvPr id="4" name="Slide Number Placeholder 3"/>
          <p:cNvSpPr>
            <a:spLocks noGrp="1"/>
          </p:cNvSpPr>
          <p:nvPr>
            <p:ph type="sldNum" sz="quarter" idx="5"/>
          </p:nvPr>
        </p:nvSpPr>
        <p:spPr/>
        <p:txBody>
          <a:bodyPr/>
          <a:lstStyle/>
          <a:p>
            <a:fld id="{A813576F-F790-7D48-87B3-88C3DC86701F}" type="slidenum">
              <a:rPr lang="en-US" smtClean="0"/>
              <a:t>15</a:t>
            </a:fld>
            <a:endParaRPr lang="en-US"/>
          </a:p>
        </p:txBody>
      </p:sp>
    </p:spTree>
    <p:extLst>
      <p:ext uri="{BB962C8B-B14F-4D97-AF65-F5344CB8AC3E}">
        <p14:creationId xmlns:p14="http://schemas.microsoft.com/office/powerpoint/2010/main" val="1965405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can be there?</a:t>
            </a:r>
          </a:p>
          <a:p>
            <a:endParaRPr lang="en-US" dirty="0"/>
          </a:p>
          <a:p>
            <a:r>
              <a:rPr lang="en-US" dirty="0"/>
              <a:t>Something tangible (person, pen, mug)</a:t>
            </a:r>
          </a:p>
          <a:p>
            <a:r>
              <a:rPr lang="en-US" dirty="0"/>
              <a:t>Something that can be apprehended intellectually (Time, Date)</a:t>
            </a:r>
          </a:p>
          <a:p>
            <a:pPr>
              <a:buFont typeface="Arial"/>
              <a:buChar char="•"/>
            </a:pPr>
            <a:r>
              <a:rPr lang="en-US" dirty="0"/>
              <a:t>An object has </a:t>
            </a:r>
            <a:r>
              <a:rPr lang="en-US" b="1" dirty="0"/>
              <a:t>state</a:t>
            </a:r>
            <a:r>
              <a:rPr lang="en-US" dirty="0"/>
              <a:t>, </a:t>
            </a:r>
            <a:r>
              <a:rPr lang="en-US" b="1" dirty="0"/>
              <a:t>behavior</a:t>
            </a:r>
            <a:r>
              <a:rPr lang="en-US" dirty="0"/>
              <a:t>, </a:t>
            </a:r>
            <a:r>
              <a:rPr lang="en-US" b="1" dirty="0"/>
              <a:t>identity </a:t>
            </a:r>
          </a:p>
          <a:p>
            <a:endParaRPr lang="en-US" dirty="0"/>
          </a:p>
        </p:txBody>
      </p:sp>
      <p:sp>
        <p:nvSpPr>
          <p:cNvPr id="4" name="Slide Number Placeholder 3"/>
          <p:cNvSpPr>
            <a:spLocks noGrp="1"/>
          </p:cNvSpPr>
          <p:nvPr>
            <p:ph type="sldNum" sz="quarter" idx="5"/>
          </p:nvPr>
        </p:nvSpPr>
        <p:spPr/>
        <p:txBody>
          <a:bodyPr/>
          <a:lstStyle/>
          <a:p>
            <a:fld id="{A813576F-F790-7D48-87B3-88C3DC86701F}" type="slidenum">
              <a:rPr lang="en-US" smtClean="0"/>
              <a:t>21</a:t>
            </a:fld>
            <a:endParaRPr lang="en-US"/>
          </a:p>
        </p:txBody>
      </p:sp>
    </p:spTree>
    <p:extLst>
      <p:ext uri="{BB962C8B-B14F-4D97-AF65-F5344CB8AC3E}">
        <p14:creationId xmlns:p14="http://schemas.microsoft.com/office/powerpoint/2010/main" val="2979911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can be there?</a:t>
            </a:r>
          </a:p>
          <a:p>
            <a:endParaRPr lang="en-US" dirty="0"/>
          </a:p>
          <a:p>
            <a:r>
              <a:rPr lang="en-US" dirty="0"/>
              <a:t>Something tangible (person, pen, mug)</a:t>
            </a:r>
          </a:p>
          <a:p>
            <a:r>
              <a:rPr lang="en-US" dirty="0"/>
              <a:t>Something that can be apprehended intellectually (Time, Date)</a:t>
            </a:r>
          </a:p>
          <a:p>
            <a:pPr>
              <a:buFont typeface="Arial"/>
              <a:buChar char="•"/>
            </a:pPr>
            <a:r>
              <a:rPr lang="en-US" dirty="0"/>
              <a:t>An object has </a:t>
            </a:r>
            <a:r>
              <a:rPr lang="en-US" b="1" dirty="0"/>
              <a:t>state</a:t>
            </a:r>
            <a:r>
              <a:rPr lang="en-US" dirty="0"/>
              <a:t>, </a:t>
            </a:r>
            <a:r>
              <a:rPr lang="en-US" b="1" dirty="0"/>
              <a:t>behavior</a:t>
            </a:r>
            <a:r>
              <a:rPr lang="en-US" dirty="0"/>
              <a:t>, </a:t>
            </a:r>
            <a:r>
              <a:rPr lang="en-US" b="1" dirty="0"/>
              <a:t>identity </a:t>
            </a:r>
          </a:p>
          <a:p>
            <a:endParaRPr lang="en-US" dirty="0"/>
          </a:p>
        </p:txBody>
      </p:sp>
      <p:sp>
        <p:nvSpPr>
          <p:cNvPr id="4" name="Slide Number Placeholder 3"/>
          <p:cNvSpPr>
            <a:spLocks noGrp="1"/>
          </p:cNvSpPr>
          <p:nvPr>
            <p:ph type="sldNum" sz="quarter" idx="5"/>
          </p:nvPr>
        </p:nvSpPr>
        <p:spPr/>
        <p:txBody>
          <a:bodyPr/>
          <a:lstStyle/>
          <a:p>
            <a:fld id="{A813576F-F790-7D48-87B3-88C3DC86701F}" type="slidenum">
              <a:rPr lang="en-US" smtClean="0"/>
              <a:t>22</a:t>
            </a:fld>
            <a:endParaRPr lang="en-US"/>
          </a:p>
        </p:txBody>
      </p:sp>
    </p:spTree>
    <p:extLst>
      <p:ext uri="{BB962C8B-B14F-4D97-AF65-F5344CB8AC3E}">
        <p14:creationId xmlns:p14="http://schemas.microsoft.com/office/powerpoint/2010/main" val="1406967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3850" y="1834689"/>
            <a:ext cx="8496300" cy="1368425"/>
          </a:xfrm>
        </p:spPr>
        <p:txBody>
          <a:bodyPr/>
          <a:lstStyle>
            <a:lvl1pPr>
              <a:defRPr/>
            </a:lvl1pPr>
          </a:lstStyle>
          <a:p>
            <a:pPr lvl="0"/>
            <a:r>
              <a:rPr lang="en-GB" noProof="0"/>
              <a:t>Click to edit Master title style</a:t>
            </a:r>
            <a:endParaRPr lang="en-US" noProof="0" dirty="0"/>
          </a:p>
        </p:txBody>
      </p:sp>
      <p:sp>
        <p:nvSpPr>
          <p:cNvPr id="4099" name="Rectangle 3"/>
          <p:cNvSpPr>
            <a:spLocks noGrp="1" noChangeArrowheads="1"/>
          </p:cNvSpPr>
          <p:nvPr>
            <p:ph type="subTitle" idx="1"/>
          </p:nvPr>
        </p:nvSpPr>
        <p:spPr>
          <a:xfrm>
            <a:off x="323850" y="3489220"/>
            <a:ext cx="8496300" cy="2705827"/>
          </a:xfrm>
        </p:spPr>
        <p:txBody>
          <a:bodyPr/>
          <a:lstStyle>
            <a:lvl1pPr marL="0" indent="0">
              <a:buFontTx/>
              <a:buNone/>
              <a:defRPr/>
            </a:lvl1pPr>
          </a:lstStyle>
          <a:p>
            <a:pPr lvl="0"/>
            <a:r>
              <a:rPr lang="en-GB" noProof="0"/>
              <a:t>Click to edit Master subtitle style</a:t>
            </a:r>
            <a:endParaRPr lang="en-US" noProof="0" dirty="0"/>
          </a:p>
        </p:txBody>
      </p:sp>
      <p:sp>
        <p:nvSpPr>
          <p:cNvPr id="5" name="Rectangle 9"/>
          <p:cNvSpPr>
            <a:spLocks noGrp="1" noChangeArrowheads="1"/>
          </p:cNvSpPr>
          <p:nvPr>
            <p:ph type="ftr" sz="quarter" idx="10"/>
          </p:nvPr>
        </p:nvSpPr>
        <p:spPr bwMode="auto">
          <a:xfrm>
            <a:off x="323850" y="6245225"/>
            <a:ext cx="8496300" cy="476250"/>
          </a:xfrm>
          <a:prstGeom prst="rect">
            <a:avLst/>
          </a:prstGeom>
        </p:spPr>
        <p:txBody>
          <a:bodyPr vert="horz" wrap="square" lIns="91440" tIns="45720" rIns="91440" bIns="45720" numCol="1" anchor="ctr" anchorCtr="0" compatLnSpc="1">
            <a:prstTxWarp prst="textNoShape">
              <a:avLst/>
            </a:prstTxWarp>
          </a:bodyPr>
          <a:lstStyle>
            <a:lvl1pPr algn="ctr">
              <a:defRPr sz="1400">
                <a:ea typeface="ＭＳ Ｐゴシック" charset="0"/>
                <a:cs typeface="+mn-cs"/>
              </a:defRPr>
            </a:lvl1pPr>
          </a:lstStyle>
          <a:p>
            <a:endParaRPr lang="en-US"/>
          </a:p>
        </p:txBody>
      </p:sp>
      <p:pic>
        <p:nvPicPr>
          <p:cNvPr id="3" name="Picture 2" descr="A picture containing text&#10;&#10;Description automatically generated">
            <a:extLst>
              <a:ext uri="{FF2B5EF4-FFF2-40B4-BE49-F238E27FC236}">
                <a16:creationId xmlns:a16="http://schemas.microsoft.com/office/drawing/2014/main" id="{13E6CA07-A499-C0ED-AEB1-4CF134A1FB95}"/>
              </a:ext>
            </a:extLst>
          </p:cNvPr>
          <p:cNvPicPr>
            <a:picLocks noChangeAspect="1"/>
          </p:cNvPicPr>
          <p:nvPr userDrawn="1"/>
        </p:nvPicPr>
        <p:blipFill>
          <a:blip r:embed="rId2"/>
          <a:stretch>
            <a:fillRect/>
          </a:stretch>
        </p:blipFill>
        <p:spPr>
          <a:xfrm>
            <a:off x="4681182" y="112287"/>
            <a:ext cx="4138967" cy="102056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6" name="Picture 5" descr="Shape&#10;&#10;Description automatically generated with medium confidence">
            <a:extLst>
              <a:ext uri="{FF2B5EF4-FFF2-40B4-BE49-F238E27FC236}">
                <a16:creationId xmlns:a16="http://schemas.microsoft.com/office/drawing/2014/main" id="{CC885AFA-2852-9122-9EF2-C1BD89CE0AA0}"/>
              </a:ext>
            </a:extLst>
          </p:cNvPr>
          <p:cNvPicPr>
            <a:picLocks noChangeAspect="1"/>
          </p:cNvPicPr>
          <p:nvPr userDrawn="1"/>
        </p:nvPicPr>
        <p:blipFill>
          <a:blip r:embed="rId2">
            <a:alphaModFix amt="20000"/>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0" y="1"/>
            <a:ext cx="9144000" cy="6858000"/>
          </a:xfrm>
          <a:prstGeom prst="rect">
            <a:avLst/>
          </a:prstGeom>
        </p:spPr>
      </p:pic>
      <p:sp>
        <p:nvSpPr>
          <p:cNvPr id="2" name="Title 1"/>
          <p:cNvSpPr>
            <a:spLocks noGrp="1"/>
          </p:cNvSpPr>
          <p:nvPr>
            <p:ph type="title"/>
          </p:nvPr>
        </p:nvSpPr>
        <p:spPr/>
        <p:txBody>
          <a:bodyPr/>
          <a:lstStyle>
            <a:lvl1pPr>
              <a:defRPr>
                <a:solidFill>
                  <a:schemeClr val="tx1"/>
                </a:solidFill>
              </a:defRPr>
            </a:lvl1pPr>
          </a:lstStyle>
          <a:p>
            <a:r>
              <a:rPr lang="en-GB" dirty="0"/>
              <a:t>Click to edit Master title style</a:t>
            </a:r>
            <a:endParaRPr lang="en-US" dirty="0"/>
          </a:p>
        </p:txBody>
      </p:sp>
      <p:sp>
        <p:nvSpPr>
          <p:cNvPr id="3" name="Content Placeholder 2"/>
          <p:cNvSpPr>
            <a:spLocks noGrp="1"/>
          </p:cNvSpPr>
          <p:nvPr>
            <p:ph idx="1"/>
          </p:nvPr>
        </p:nvSpPr>
        <p:spPr>
          <a:xfrm>
            <a:off x="330200" y="1795709"/>
            <a:ext cx="8489950" cy="437014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6AC9EAEC-F8BD-E249-99C5-7D6E954842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6AC9EAEC-F8BD-E249-99C5-7D6E954842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330200"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51375"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6AC9EAEC-F8BD-E249-99C5-7D6E954842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71009"/>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6AC9EAEC-F8BD-E249-99C5-7D6E954842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6AC9EAEC-F8BD-E249-99C5-7D6E954842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6AC9EAEC-F8BD-E249-99C5-7D6E954842C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200" y="908050"/>
            <a:ext cx="8489950" cy="6540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title style</a:t>
            </a:r>
            <a:endParaRPr lang="en-US" dirty="0"/>
          </a:p>
        </p:txBody>
      </p:sp>
      <p:sp>
        <p:nvSpPr>
          <p:cNvPr id="1027" name="Rectangle 3"/>
          <p:cNvSpPr>
            <a:spLocks noGrp="1" noChangeArrowheads="1"/>
          </p:cNvSpPr>
          <p:nvPr>
            <p:ph type="body" idx="1"/>
          </p:nvPr>
        </p:nvSpPr>
        <p:spPr bwMode="auto">
          <a:xfrm>
            <a:off x="330200" y="2708275"/>
            <a:ext cx="8489950" cy="345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3078" name="Rectangle 6"/>
          <p:cNvSpPr>
            <a:spLocks noGrp="1" noChangeArrowheads="1"/>
          </p:cNvSpPr>
          <p:nvPr>
            <p:ph type="sldNum" sz="quarter" idx="4"/>
          </p:nvPr>
        </p:nvSpPr>
        <p:spPr bwMode="auto">
          <a:xfrm>
            <a:off x="7812088" y="6337300"/>
            <a:ext cx="1008062"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ea typeface="ＭＳ Ｐゴシック" charset="0"/>
                <a:cs typeface="+mn-cs"/>
              </a:defRPr>
            </a:lvl1pPr>
          </a:lstStyle>
          <a:p>
            <a:fld id="{6AC9EAEC-F8BD-E249-99C5-7D6E954842C0}" type="slidenum">
              <a:rPr lang="en-US" smtClean="0"/>
              <a:t>‹#›</a:t>
            </a:fld>
            <a:endParaRPr lang="en-US"/>
          </a:p>
        </p:txBody>
      </p:sp>
      <p:pic>
        <p:nvPicPr>
          <p:cNvPr id="5" name="Picture 4">
            <a:extLst>
              <a:ext uri="{FF2B5EF4-FFF2-40B4-BE49-F238E27FC236}">
                <a16:creationId xmlns:a16="http://schemas.microsoft.com/office/drawing/2014/main" id="{56C50AA3-D483-69E6-2ED3-F8A086D4BF79}"/>
              </a:ext>
            </a:extLst>
          </p:cNvPr>
          <p:cNvPicPr>
            <a:picLocks noChangeAspect="1"/>
          </p:cNvPicPr>
          <p:nvPr userDrawn="1"/>
        </p:nvPicPr>
        <p:blipFill>
          <a:blip r:embed="rId9"/>
          <a:stretch>
            <a:fillRect/>
          </a:stretch>
        </p:blipFill>
        <p:spPr>
          <a:xfrm>
            <a:off x="7397087" y="177800"/>
            <a:ext cx="1567360" cy="38647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fontAlgn="base" hangingPunct="1">
        <a:spcBef>
          <a:spcPct val="0"/>
        </a:spcBef>
        <a:spcAft>
          <a:spcPct val="0"/>
        </a:spcAft>
        <a:defRPr sz="3000" b="1">
          <a:solidFill>
            <a:srgbClr val="9C190D"/>
          </a:solidFill>
          <a:latin typeface="+mj-lt"/>
          <a:ea typeface="+mj-ea"/>
          <a:cs typeface="+mj-cs"/>
        </a:defRPr>
      </a:lvl1pPr>
      <a:lvl2pPr algn="l" rtl="0" eaLnBrk="1" fontAlgn="base" hangingPunct="1">
        <a:spcBef>
          <a:spcPct val="0"/>
        </a:spcBef>
        <a:spcAft>
          <a:spcPct val="0"/>
        </a:spcAft>
        <a:defRPr sz="3000" b="1">
          <a:solidFill>
            <a:schemeClr val="tx2"/>
          </a:solidFill>
          <a:latin typeface="Arial" charset="0"/>
          <a:ea typeface="ＭＳ Ｐゴシック" charset="0"/>
        </a:defRPr>
      </a:lvl2pPr>
      <a:lvl3pPr algn="l" rtl="0" eaLnBrk="1" fontAlgn="base" hangingPunct="1">
        <a:spcBef>
          <a:spcPct val="0"/>
        </a:spcBef>
        <a:spcAft>
          <a:spcPct val="0"/>
        </a:spcAft>
        <a:defRPr sz="3000" b="1">
          <a:solidFill>
            <a:schemeClr val="tx2"/>
          </a:solidFill>
          <a:latin typeface="Arial" charset="0"/>
          <a:ea typeface="ＭＳ Ｐゴシック" charset="0"/>
        </a:defRPr>
      </a:lvl3pPr>
      <a:lvl4pPr algn="l" rtl="0" eaLnBrk="1" fontAlgn="base" hangingPunct="1">
        <a:spcBef>
          <a:spcPct val="0"/>
        </a:spcBef>
        <a:spcAft>
          <a:spcPct val="0"/>
        </a:spcAft>
        <a:defRPr sz="3000" b="1">
          <a:solidFill>
            <a:schemeClr val="tx2"/>
          </a:solidFill>
          <a:latin typeface="Arial" charset="0"/>
          <a:ea typeface="ＭＳ Ｐゴシック" charset="0"/>
        </a:defRPr>
      </a:lvl4pPr>
      <a:lvl5pPr algn="l" rtl="0" eaLnBrk="1" fontAlgn="base" hangingPunct="1">
        <a:spcBef>
          <a:spcPct val="0"/>
        </a:spcBef>
        <a:spcAft>
          <a:spcPct val="0"/>
        </a:spcAft>
        <a:defRPr sz="3000" b="1">
          <a:solidFill>
            <a:schemeClr val="tx2"/>
          </a:solidFill>
          <a:latin typeface="Arial" charset="0"/>
          <a:ea typeface="ＭＳ Ｐゴシック" charset="0"/>
        </a:defRPr>
      </a:lvl5pPr>
      <a:lvl6pPr marL="457200" algn="l" rtl="0" eaLnBrk="1" fontAlgn="base" hangingPunct="1">
        <a:spcBef>
          <a:spcPct val="0"/>
        </a:spcBef>
        <a:spcAft>
          <a:spcPct val="0"/>
        </a:spcAft>
        <a:defRPr sz="3000" b="1">
          <a:solidFill>
            <a:schemeClr val="tx2"/>
          </a:solidFill>
          <a:latin typeface="Arial" charset="0"/>
          <a:ea typeface="ＭＳ Ｐゴシック" charset="0"/>
        </a:defRPr>
      </a:lvl6pPr>
      <a:lvl7pPr marL="914400" algn="l" rtl="0" eaLnBrk="1" fontAlgn="base" hangingPunct="1">
        <a:spcBef>
          <a:spcPct val="0"/>
        </a:spcBef>
        <a:spcAft>
          <a:spcPct val="0"/>
        </a:spcAft>
        <a:defRPr sz="3000" b="1">
          <a:solidFill>
            <a:schemeClr val="tx2"/>
          </a:solidFill>
          <a:latin typeface="Arial" charset="0"/>
          <a:ea typeface="ＭＳ Ｐゴシック" charset="0"/>
        </a:defRPr>
      </a:lvl7pPr>
      <a:lvl8pPr marL="1371600" algn="l" rtl="0" eaLnBrk="1" fontAlgn="base" hangingPunct="1">
        <a:spcBef>
          <a:spcPct val="0"/>
        </a:spcBef>
        <a:spcAft>
          <a:spcPct val="0"/>
        </a:spcAft>
        <a:defRPr sz="3000" b="1">
          <a:solidFill>
            <a:schemeClr val="tx2"/>
          </a:solidFill>
          <a:latin typeface="Arial" charset="0"/>
          <a:ea typeface="ＭＳ Ｐゴシック" charset="0"/>
        </a:defRPr>
      </a:lvl8pPr>
      <a:lvl9pPr marL="1828800" algn="l" rtl="0" eaLnBrk="1" fontAlgn="base" hangingPunct="1">
        <a:spcBef>
          <a:spcPct val="0"/>
        </a:spcBef>
        <a:spcAft>
          <a:spcPct val="0"/>
        </a:spcAft>
        <a:defRPr sz="3000" b="1">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oodfreephotos.com/business-and-technology/atm-machine-keypad.jpg.php" TargetMode="External"/><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hyperlink" Target="https://www.publicdomainpictures.net/view-image.php?image=25030" TargetMode="Externa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oodfreephotos.com/vector-images/drunk-boy-vector-clipart.png.php"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hyperlink" Target="mailto:malsha.f@iit.ac.l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0A2C-8C70-27CC-E550-55D97D395AEA}"/>
              </a:ext>
            </a:extLst>
          </p:cNvPr>
          <p:cNvSpPr>
            <a:spLocks noGrp="1"/>
          </p:cNvSpPr>
          <p:nvPr>
            <p:ph type="ctrTitle"/>
          </p:nvPr>
        </p:nvSpPr>
        <p:spPr/>
        <p:txBody>
          <a:bodyPr/>
          <a:lstStyle/>
          <a:p>
            <a:r>
              <a:rPr lang="en-US" sz="6000" kern="1200" dirty="0">
                <a:solidFill>
                  <a:schemeClr val="tx1"/>
                </a:solidFill>
                <a:latin typeface="+mj-lt"/>
                <a:ea typeface="+mj-ea"/>
                <a:cs typeface="+mj-cs"/>
              </a:rPr>
              <a:t>Object Oriented Development</a:t>
            </a:r>
            <a:br>
              <a:rPr lang="en-US" sz="3200" kern="1200" dirty="0">
                <a:solidFill>
                  <a:schemeClr val="tx1"/>
                </a:solidFill>
                <a:latin typeface="+mj-lt"/>
                <a:ea typeface="+mj-ea"/>
                <a:cs typeface="+mj-cs"/>
              </a:rPr>
            </a:br>
            <a:endParaRPr lang="en-US" dirty="0">
              <a:solidFill>
                <a:schemeClr val="tx1"/>
              </a:solidFill>
            </a:endParaRPr>
          </a:p>
        </p:txBody>
      </p:sp>
      <p:sp>
        <p:nvSpPr>
          <p:cNvPr id="3" name="Subtitle 2">
            <a:extLst>
              <a:ext uri="{FF2B5EF4-FFF2-40B4-BE49-F238E27FC236}">
                <a16:creationId xmlns:a16="http://schemas.microsoft.com/office/drawing/2014/main" id="{A799B1EF-0B88-CD6C-F4C0-555685437351}"/>
              </a:ext>
            </a:extLst>
          </p:cNvPr>
          <p:cNvSpPr>
            <a:spLocks noGrp="1"/>
          </p:cNvSpPr>
          <p:nvPr>
            <p:ph type="subTitle" idx="1"/>
          </p:nvPr>
        </p:nvSpPr>
        <p:spPr>
          <a:xfrm>
            <a:off x="323850" y="3895344"/>
            <a:ext cx="8496300" cy="2299703"/>
          </a:xfrm>
        </p:spPr>
        <p:txBody>
          <a:bodyPr/>
          <a:lstStyle/>
          <a:p>
            <a:pPr algn="r"/>
            <a:r>
              <a:rPr lang="en-US" dirty="0">
                <a:solidFill>
                  <a:srgbClr val="7030A0"/>
                </a:solidFill>
              </a:rPr>
              <a:t>Week 1 – Programming</a:t>
            </a:r>
          </a:p>
          <a:p>
            <a:pPr algn="r"/>
            <a:endParaRPr lang="en-US" dirty="0">
              <a:solidFill>
                <a:srgbClr val="7030A0"/>
              </a:solidFill>
            </a:endParaRPr>
          </a:p>
          <a:p>
            <a:pPr algn="r"/>
            <a:endParaRPr lang="en-US" dirty="0">
              <a:solidFill>
                <a:srgbClr val="7030A0"/>
              </a:solidFill>
            </a:endParaRPr>
          </a:p>
        </p:txBody>
      </p:sp>
    </p:spTree>
    <p:extLst>
      <p:ext uri="{BB962C8B-B14F-4D97-AF65-F5344CB8AC3E}">
        <p14:creationId xmlns:p14="http://schemas.microsoft.com/office/powerpoint/2010/main" val="537405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clipart&#10;&#10;Description automatically generated">
            <a:extLst>
              <a:ext uri="{FF2B5EF4-FFF2-40B4-BE49-F238E27FC236}">
                <a16:creationId xmlns:a16="http://schemas.microsoft.com/office/drawing/2014/main" id="{EBEA9BDC-E4ED-6D38-E7E9-CF6FC98515FD}"/>
              </a:ext>
            </a:extLst>
          </p:cNvPr>
          <p:cNvPicPr>
            <a:picLocks noChangeAspect="1"/>
          </p:cNvPicPr>
          <p:nvPr/>
        </p:nvPicPr>
        <p:blipFill>
          <a:blip r:embed="rId3"/>
          <a:stretch>
            <a:fillRect/>
          </a:stretch>
        </p:blipFill>
        <p:spPr>
          <a:xfrm>
            <a:off x="6615773" y="2518093"/>
            <a:ext cx="2198027" cy="1462687"/>
          </a:xfrm>
          <a:prstGeom prst="rect">
            <a:avLst/>
          </a:prstGeom>
        </p:spPr>
      </p:pic>
      <p:sp>
        <p:nvSpPr>
          <p:cNvPr id="2" name="Title 1">
            <a:extLst>
              <a:ext uri="{FF2B5EF4-FFF2-40B4-BE49-F238E27FC236}">
                <a16:creationId xmlns:a16="http://schemas.microsoft.com/office/drawing/2014/main" id="{D3732402-742A-12BD-1F54-D24BA2C82F15}"/>
              </a:ext>
            </a:extLst>
          </p:cNvPr>
          <p:cNvSpPr>
            <a:spLocks noGrp="1"/>
          </p:cNvSpPr>
          <p:nvPr>
            <p:ph type="title"/>
          </p:nvPr>
        </p:nvSpPr>
        <p:spPr/>
        <p:txBody>
          <a:bodyPr/>
          <a:lstStyle/>
          <a:p>
            <a:r>
              <a:rPr lang="en-US" dirty="0"/>
              <a:t>Plagiarism and Academic Misconduct</a:t>
            </a:r>
          </a:p>
        </p:txBody>
      </p:sp>
      <p:sp>
        <p:nvSpPr>
          <p:cNvPr id="3" name="Content Placeholder 2">
            <a:extLst>
              <a:ext uri="{FF2B5EF4-FFF2-40B4-BE49-F238E27FC236}">
                <a16:creationId xmlns:a16="http://schemas.microsoft.com/office/drawing/2014/main" id="{00065CF7-70FD-C288-398A-5EBEE54260E3}"/>
              </a:ext>
            </a:extLst>
          </p:cNvPr>
          <p:cNvSpPr>
            <a:spLocks noGrp="1"/>
          </p:cNvSpPr>
          <p:nvPr>
            <p:ph idx="1"/>
          </p:nvPr>
        </p:nvSpPr>
        <p:spPr/>
        <p:txBody>
          <a:bodyPr/>
          <a:lstStyle/>
          <a:p>
            <a:pPr marL="0" indent="0">
              <a:buNone/>
            </a:pPr>
            <a:r>
              <a:rPr lang="en-US" b="0" i="0" dirty="0">
                <a:solidFill>
                  <a:srgbClr val="2C2C2C"/>
                </a:solidFill>
                <a:effectLst/>
                <a:latin typeface="PT Sans" panose="020B0604020202020204" pitchFamily="34" charset="0"/>
              </a:rPr>
              <a:t>“All published and unpublished material, whether in manuscript, printed or electronic form, is covered under this definition. </a:t>
            </a:r>
          </a:p>
          <a:p>
            <a:pPr marL="0" indent="0">
              <a:buNone/>
            </a:pPr>
            <a:endParaRPr lang="en-US" b="0" i="0" dirty="0">
              <a:solidFill>
                <a:srgbClr val="2C2C2C"/>
              </a:solidFill>
              <a:effectLst/>
              <a:latin typeface="PT Sans" panose="020B0604020202020204" pitchFamily="34" charset="0"/>
            </a:endParaRPr>
          </a:p>
          <a:p>
            <a:pPr marL="0" indent="0">
              <a:buNone/>
            </a:pPr>
            <a:r>
              <a:rPr lang="en-US" b="0" i="0" dirty="0">
                <a:solidFill>
                  <a:srgbClr val="2C2C2C"/>
                </a:solidFill>
                <a:effectLst/>
                <a:latin typeface="PT Sans" panose="020B0604020202020204" pitchFamily="34" charset="0"/>
              </a:rPr>
              <a:t>Plagiarism may be intentional or reckless, or unintentional. Under the regulations for examinations, intentional or reckless plagiarism is a disciplinary offence.”</a:t>
            </a:r>
          </a:p>
          <a:p>
            <a:pPr marL="0" indent="0" algn="r">
              <a:buNone/>
            </a:pPr>
            <a:r>
              <a:rPr lang="en-US" sz="1200" i="1" dirty="0"/>
              <a:t>Plagiarism | University of Oxford</a:t>
            </a:r>
            <a:r>
              <a:rPr lang="en-US" sz="1200" dirty="0"/>
              <a:t>. (n.d.). Retrieved September 27, 2022, from https://www.ox.ac.uk/students/academic/guidance/skills/plagiarism</a:t>
            </a:r>
          </a:p>
          <a:p>
            <a:pPr marL="0" indent="0">
              <a:buNone/>
            </a:pPr>
            <a:endParaRPr lang="en-US" b="0" i="0" dirty="0">
              <a:solidFill>
                <a:srgbClr val="2C2C2C"/>
              </a:solidFill>
              <a:effectLst/>
              <a:latin typeface="PT Sans" panose="020B0604020202020204" pitchFamily="34" charset="0"/>
            </a:endParaRPr>
          </a:p>
          <a:p>
            <a:pPr marL="0" indent="0">
              <a:buNone/>
            </a:pPr>
            <a:endParaRPr lang="en-US" dirty="0"/>
          </a:p>
          <a:p>
            <a:endParaRPr lang="en-US" dirty="0"/>
          </a:p>
        </p:txBody>
      </p:sp>
    </p:spTree>
    <p:extLst>
      <p:ext uri="{BB962C8B-B14F-4D97-AF65-F5344CB8AC3E}">
        <p14:creationId xmlns:p14="http://schemas.microsoft.com/office/powerpoint/2010/main" val="359482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9AD49-67AD-242A-34C4-4047303EB8BC}"/>
              </a:ext>
            </a:extLst>
          </p:cNvPr>
          <p:cNvSpPr>
            <a:spLocks noGrp="1"/>
          </p:cNvSpPr>
          <p:nvPr>
            <p:ph type="title"/>
          </p:nvPr>
        </p:nvSpPr>
        <p:spPr/>
        <p:txBody>
          <a:bodyPr/>
          <a:lstStyle/>
          <a:p>
            <a:r>
              <a:rPr lang="en-US" dirty="0"/>
              <a:t>Books and resources</a:t>
            </a:r>
          </a:p>
        </p:txBody>
      </p:sp>
      <p:sp>
        <p:nvSpPr>
          <p:cNvPr id="3" name="Content Placeholder 2">
            <a:extLst>
              <a:ext uri="{FF2B5EF4-FFF2-40B4-BE49-F238E27FC236}">
                <a16:creationId xmlns:a16="http://schemas.microsoft.com/office/drawing/2014/main" id="{AE164AA2-6ADC-56A0-B24A-BBE57F41F822}"/>
              </a:ext>
            </a:extLst>
          </p:cNvPr>
          <p:cNvSpPr>
            <a:spLocks noGrp="1"/>
          </p:cNvSpPr>
          <p:nvPr>
            <p:ph idx="1"/>
          </p:nvPr>
        </p:nvSpPr>
        <p:spPr/>
        <p:txBody>
          <a:bodyPr/>
          <a:lstStyle/>
          <a:p>
            <a:pPr marL="457200" indent="-457200">
              <a:buFont typeface="+mj-lt"/>
              <a:buAutoNum type="arabicPeriod"/>
            </a:pPr>
            <a:r>
              <a:rPr lang="en-US" sz="2000" i="1" dirty="0"/>
              <a:t>Liang, Y. D. 2017. </a:t>
            </a:r>
            <a:r>
              <a:rPr lang="en-US" sz="2000" b="1" dirty="0"/>
              <a:t>Introduction to Java Programming and Data Structures, Comprehensive Version</a:t>
            </a:r>
            <a:r>
              <a:rPr lang="en-US" sz="2000" i="1" dirty="0"/>
              <a:t>. 11th ed. Pearson. </a:t>
            </a:r>
          </a:p>
          <a:p>
            <a:pPr marL="457200" indent="-457200">
              <a:buFont typeface="+mj-lt"/>
              <a:buAutoNum type="arabicPeriod"/>
            </a:pPr>
            <a:endParaRPr lang="en-US" sz="2000" i="1" dirty="0"/>
          </a:p>
          <a:p>
            <a:pPr marL="457200" indent="-457200">
              <a:buFont typeface="+mj-lt"/>
              <a:buAutoNum type="arabicPeriod"/>
            </a:pPr>
            <a:r>
              <a:rPr lang="en-US" sz="2000" i="1" dirty="0" err="1"/>
              <a:t>Deitel</a:t>
            </a:r>
            <a:r>
              <a:rPr lang="en-US" sz="2000" i="1" dirty="0"/>
              <a:t>, P. and </a:t>
            </a:r>
            <a:r>
              <a:rPr lang="en-US" sz="2000" i="1" dirty="0" err="1"/>
              <a:t>Deitel</a:t>
            </a:r>
            <a:r>
              <a:rPr lang="en-US" sz="2000" i="1" dirty="0"/>
              <a:t>, H. 2017. </a:t>
            </a:r>
            <a:r>
              <a:rPr lang="en-US" sz="2000" b="1" dirty="0"/>
              <a:t>Java How to Program, Early Objects</a:t>
            </a:r>
            <a:r>
              <a:rPr lang="en-US" sz="2000" i="1" dirty="0"/>
              <a:t>. 11th ed. Prentice Hall. 4 Sommerville, I. 2015.</a:t>
            </a:r>
          </a:p>
          <a:p>
            <a:pPr marL="457200" indent="-457200">
              <a:buFont typeface="+mj-lt"/>
              <a:buAutoNum type="arabicPeriod"/>
            </a:pPr>
            <a:endParaRPr lang="en-US" sz="2000" i="1" dirty="0"/>
          </a:p>
          <a:p>
            <a:pPr marL="457200" indent="-457200">
              <a:buFont typeface="+mj-lt"/>
              <a:buAutoNum type="arabicPeriod"/>
            </a:pPr>
            <a:r>
              <a:rPr lang="en-GB" sz="2000" dirty="0" err="1"/>
              <a:t>Horstmann</a:t>
            </a:r>
            <a:r>
              <a:rPr lang="en-GB" sz="2000" dirty="0"/>
              <a:t>, C. 2013. </a:t>
            </a:r>
            <a:r>
              <a:rPr lang="en-GB" sz="2000" b="1" dirty="0"/>
              <a:t>Big Java</a:t>
            </a:r>
            <a:r>
              <a:rPr lang="en-GB" sz="2000" dirty="0"/>
              <a:t>: Late Objects. 1st ed. John Wiley.</a:t>
            </a:r>
            <a:endParaRPr lang="en-US" sz="2000" dirty="0"/>
          </a:p>
          <a:p>
            <a:pPr marL="457200" indent="-457200">
              <a:buFont typeface="+mj-lt"/>
              <a:buAutoNum type="arabicPeriod"/>
            </a:pPr>
            <a:endParaRPr lang="en-US" sz="2000" i="1" dirty="0"/>
          </a:p>
          <a:p>
            <a:pPr marL="457200" indent="-457200">
              <a:buFont typeface="+mj-lt"/>
              <a:buAutoNum type="arabicPeriod"/>
            </a:pPr>
            <a:r>
              <a:rPr lang="en-GB" sz="2000" dirty="0"/>
              <a:t>Sommerville, I. 2015. </a:t>
            </a:r>
            <a:r>
              <a:rPr lang="en-US" sz="2000" b="1" dirty="0"/>
              <a:t>Software Engineering</a:t>
            </a:r>
            <a:r>
              <a:rPr lang="en-US" sz="2000" i="1" dirty="0"/>
              <a:t>. 10th ed. Pearson.</a:t>
            </a:r>
            <a:endParaRPr lang="en-US" sz="2000" dirty="0"/>
          </a:p>
        </p:txBody>
      </p:sp>
    </p:spTree>
    <p:extLst>
      <p:ext uri="{BB962C8B-B14F-4D97-AF65-F5344CB8AC3E}">
        <p14:creationId xmlns:p14="http://schemas.microsoft.com/office/powerpoint/2010/main" val="3887855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1A02-A9E9-569D-B7EC-DD0D88969C3C}"/>
              </a:ext>
            </a:extLst>
          </p:cNvPr>
          <p:cNvSpPr>
            <a:spLocks noGrp="1"/>
          </p:cNvSpPr>
          <p:nvPr>
            <p:ph type="title"/>
          </p:nvPr>
        </p:nvSpPr>
        <p:spPr/>
        <p:txBody>
          <a:bodyPr/>
          <a:lstStyle/>
          <a:p>
            <a:r>
              <a:rPr lang="en-US" b="1" dirty="0"/>
              <a:t>Your Contribution</a:t>
            </a:r>
            <a:endParaRPr lang="en-US" dirty="0"/>
          </a:p>
        </p:txBody>
      </p:sp>
      <p:sp>
        <p:nvSpPr>
          <p:cNvPr id="3" name="Content Placeholder 2">
            <a:extLst>
              <a:ext uri="{FF2B5EF4-FFF2-40B4-BE49-F238E27FC236}">
                <a16:creationId xmlns:a16="http://schemas.microsoft.com/office/drawing/2014/main" id="{1BD86745-3F0D-2742-6846-31320F349AEC}"/>
              </a:ext>
            </a:extLst>
          </p:cNvPr>
          <p:cNvSpPr>
            <a:spLocks noGrp="1"/>
          </p:cNvSpPr>
          <p:nvPr>
            <p:ph idx="1"/>
          </p:nvPr>
        </p:nvSpPr>
        <p:spPr/>
        <p:txBody>
          <a:bodyPr/>
          <a:lstStyle/>
          <a:p>
            <a:r>
              <a:rPr lang="en-US" sz="2400" dirty="0"/>
              <a:t>Be punctual</a:t>
            </a:r>
          </a:p>
          <a:p>
            <a:r>
              <a:rPr lang="en-US" sz="2400" dirty="0"/>
              <a:t>Regular attendance</a:t>
            </a:r>
          </a:p>
          <a:p>
            <a:r>
              <a:rPr lang="en-US" sz="2400" dirty="0"/>
              <a:t>No distractions in class (mobile phone, electronic devices, etc.)</a:t>
            </a:r>
          </a:p>
          <a:p>
            <a:r>
              <a:rPr lang="en-US" sz="2400" dirty="0"/>
              <a:t>Complete the tutorials, gapped handouts and exercises </a:t>
            </a:r>
          </a:p>
          <a:p>
            <a:r>
              <a:rPr lang="en-US" sz="2400" dirty="0"/>
              <a:t>Take notes</a:t>
            </a:r>
          </a:p>
          <a:p>
            <a:r>
              <a:rPr lang="en-US" sz="2400" dirty="0"/>
              <a:t>Ask questions and clear your doubts</a:t>
            </a:r>
          </a:p>
          <a:p>
            <a:r>
              <a:rPr lang="en-US" sz="2400" dirty="0"/>
              <a:t>Follow the deadlines</a:t>
            </a:r>
          </a:p>
          <a:p>
            <a:endParaRPr lang="en-US" sz="2800" dirty="0"/>
          </a:p>
          <a:p>
            <a:pPr marL="0" indent="0" algn="r">
              <a:buNone/>
            </a:pPr>
            <a:r>
              <a:rPr lang="en-US" sz="3600" b="1" dirty="0"/>
              <a:t>and most importantly………..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4581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E04ED-9AFB-50B3-EFE9-66FCA8050098}"/>
              </a:ext>
            </a:extLst>
          </p:cNvPr>
          <p:cNvSpPr>
            <a:spLocks noGrp="1"/>
          </p:cNvSpPr>
          <p:nvPr>
            <p:ph idx="1"/>
          </p:nvPr>
        </p:nvSpPr>
        <p:spPr>
          <a:xfrm>
            <a:off x="327025" y="402336"/>
            <a:ext cx="8489950" cy="5416043"/>
          </a:xfrm>
        </p:spPr>
        <p:txBody>
          <a:bodyPr/>
          <a:lstStyle/>
          <a:p>
            <a:pPr marL="0" indent="0" algn="ctr">
              <a:buNone/>
            </a:pPr>
            <a:endParaRPr lang="en-US" sz="5400" dirty="0"/>
          </a:p>
          <a:p>
            <a:pPr marL="0" indent="0" algn="ctr">
              <a:buNone/>
            </a:pPr>
            <a:r>
              <a:rPr lang="en-US" sz="5400" dirty="0"/>
              <a:t>Programming is a “</a:t>
            </a:r>
            <a:r>
              <a:rPr lang="en-US" sz="5400" b="1" i="1" dirty="0"/>
              <a:t>skill”</a:t>
            </a:r>
            <a:endParaRPr lang="en-US" sz="5400" dirty="0"/>
          </a:p>
          <a:p>
            <a:pPr marL="0" indent="0" algn="ctr">
              <a:buNone/>
            </a:pPr>
            <a:r>
              <a:rPr lang="en-US" sz="5400" dirty="0"/>
              <a:t>best acquired </a:t>
            </a:r>
          </a:p>
          <a:p>
            <a:pPr marL="0" indent="0" algn="ctr">
              <a:buNone/>
            </a:pPr>
            <a:r>
              <a:rPr lang="en-US" sz="5400" dirty="0"/>
              <a:t>by </a:t>
            </a:r>
            <a:r>
              <a:rPr lang="en-US" sz="5400" i="1" dirty="0"/>
              <a:t>practice and example </a:t>
            </a:r>
          </a:p>
          <a:p>
            <a:pPr marL="0" indent="0" algn="ctr">
              <a:buNone/>
            </a:pPr>
            <a:r>
              <a:rPr lang="en-US" sz="5400" dirty="0"/>
              <a:t>rather than from books!</a:t>
            </a:r>
          </a:p>
        </p:txBody>
      </p:sp>
    </p:spTree>
    <p:extLst>
      <p:ext uri="{BB962C8B-B14F-4D97-AF65-F5344CB8AC3E}">
        <p14:creationId xmlns:p14="http://schemas.microsoft.com/office/powerpoint/2010/main" val="1299992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32E8-F8BE-5C05-41C1-064B53E7FE96}"/>
              </a:ext>
            </a:extLst>
          </p:cNvPr>
          <p:cNvSpPr>
            <a:spLocks noGrp="1"/>
          </p:cNvSpPr>
          <p:nvPr>
            <p:ph type="title"/>
          </p:nvPr>
        </p:nvSpPr>
        <p:spPr/>
        <p:txBody>
          <a:bodyPr/>
          <a:lstStyle/>
          <a:p>
            <a:r>
              <a:rPr lang="en-US" dirty="0"/>
              <a:t>Procedural Vs Object Oriented Programming</a:t>
            </a:r>
          </a:p>
        </p:txBody>
      </p:sp>
      <p:pic>
        <p:nvPicPr>
          <p:cNvPr id="6" name="Content Placeholder 5">
            <a:extLst>
              <a:ext uri="{FF2B5EF4-FFF2-40B4-BE49-F238E27FC236}">
                <a16:creationId xmlns:a16="http://schemas.microsoft.com/office/drawing/2014/main" id="{40071DC1-2E22-3726-1440-0D770C5DFD03}"/>
              </a:ext>
            </a:extLst>
          </p:cNvPr>
          <p:cNvPicPr>
            <a:picLocks noGrp="1" noChangeAspect="1"/>
          </p:cNvPicPr>
          <p:nvPr>
            <p:ph sz="half" idx="1"/>
          </p:nvPr>
        </p:nvPicPr>
        <p:blipFill>
          <a:blip r:embed="rId2">
            <a:extLst>
              <a:ext uri="{837473B0-CC2E-450A-ABE3-18F120FF3D39}">
                <a1611:picAttrSrcUrl xmlns:a1611="http://schemas.microsoft.com/office/drawing/2016/11/main" r:id="rId3"/>
              </a:ext>
            </a:extLst>
          </a:blip>
          <a:stretch>
            <a:fillRect/>
          </a:stretch>
        </p:blipFill>
        <p:spPr>
          <a:xfrm>
            <a:off x="4932179" y="3927398"/>
            <a:ext cx="3590029" cy="2022552"/>
          </a:xfrm>
        </p:spPr>
      </p:pic>
      <p:pic>
        <p:nvPicPr>
          <p:cNvPr id="10" name="Picture 9" descr="A close-up of a hand on a touchscreen device&#10;&#10;Description automatically generated with medium confidence">
            <a:extLst>
              <a:ext uri="{FF2B5EF4-FFF2-40B4-BE49-F238E27FC236}">
                <a16:creationId xmlns:a16="http://schemas.microsoft.com/office/drawing/2014/main" id="{1473060C-1530-CDE5-EE9D-6942EA88F46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85088" y="1685654"/>
            <a:ext cx="2828544" cy="1889981"/>
          </a:xfrm>
          <a:prstGeom prst="rect">
            <a:avLst/>
          </a:prstGeom>
        </p:spPr>
      </p:pic>
      <p:sp>
        <p:nvSpPr>
          <p:cNvPr id="11" name="TextBox 10">
            <a:extLst>
              <a:ext uri="{FF2B5EF4-FFF2-40B4-BE49-F238E27FC236}">
                <a16:creationId xmlns:a16="http://schemas.microsoft.com/office/drawing/2014/main" id="{13C2E663-E3AD-12C4-8398-F644BF1C9DFA}"/>
              </a:ext>
            </a:extLst>
          </p:cNvPr>
          <p:cNvSpPr txBox="1"/>
          <p:nvPr/>
        </p:nvSpPr>
        <p:spPr>
          <a:xfrm>
            <a:off x="694944" y="4315968"/>
            <a:ext cx="3715889" cy="1077218"/>
          </a:xfrm>
          <a:prstGeom prst="rect">
            <a:avLst/>
          </a:prstGeom>
          <a:noFill/>
        </p:spPr>
        <p:txBody>
          <a:bodyPr wrap="none" rtlCol="0">
            <a:spAutoFit/>
          </a:bodyPr>
          <a:lstStyle/>
          <a:p>
            <a:r>
              <a:rPr lang="en-US" sz="3200" dirty="0"/>
              <a:t>Withdraw, Deposit, </a:t>
            </a:r>
          </a:p>
          <a:p>
            <a:r>
              <a:rPr lang="en-US" sz="3200" dirty="0"/>
              <a:t>Transfer</a:t>
            </a:r>
          </a:p>
        </p:txBody>
      </p:sp>
      <p:sp>
        <p:nvSpPr>
          <p:cNvPr id="12" name="TextBox 11">
            <a:extLst>
              <a:ext uri="{FF2B5EF4-FFF2-40B4-BE49-F238E27FC236}">
                <a16:creationId xmlns:a16="http://schemas.microsoft.com/office/drawing/2014/main" id="{9E022AAE-7BDC-E794-D088-3163E4E329D2}"/>
              </a:ext>
            </a:extLst>
          </p:cNvPr>
          <p:cNvSpPr txBox="1"/>
          <p:nvPr/>
        </p:nvSpPr>
        <p:spPr>
          <a:xfrm>
            <a:off x="4563233" y="1763844"/>
            <a:ext cx="3327962" cy="1077218"/>
          </a:xfrm>
          <a:prstGeom prst="rect">
            <a:avLst/>
          </a:prstGeom>
          <a:noFill/>
        </p:spPr>
        <p:txBody>
          <a:bodyPr wrap="none" rtlCol="0">
            <a:spAutoFit/>
          </a:bodyPr>
          <a:lstStyle/>
          <a:p>
            <a:r>
              <a:rPr lang="en-US" sz="3200" dirty="0"/>
              <a:t>Customer, Bank, </a:t>
            </a:r>
          </a:p>
          <a:p>
            <a:r>
              <a:rPr lang="en-US" sz="3200" dirty="0"/>
              <a:t>Account</a:t>
            </a:r>
          </a:p>
        </p:txBody>
      </p:sp>
      <p:sp>
        <p:nvSpPr>
          <p:cNvPr id="13" name="Arrow: Curved Right 12">
            <a:extLst>
              <a:ext uri="{FF2B5EF4-FFF2-40B4-BE49-F238E27FC236}">
                <a16:creationId xmlns:a16="http://schemas.microsoft.com/office/drawing/2014/main" id="{7238ED8B-C377-C433-12C4-2924C43A0C9E}"/>
              </a:ext>
            </a:extLst>
          </p:cNvPr>
          <p:cNvSpPr/>
          <p:nvPr/>
        </p:nvSpPr>
        <p:spPr>
          <a:xfrm rot="21046601">
            <a:off x="185220" y="1333662"/>
            <a:ext cx="709933" cy="3353731"/>
          </a:xfrm>
          <a:prstGeom prst="curvedRightArrow">
            <a:avLst>
              <a:gd name="adj1" fmla="val 13763"/>
              <a:gd name="adj2" fmla="val 118245"/>
              <a:gd name="adj3" fmla="val 26519"/>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5" name="Straight Arrow Connector 14">
            <a:extLst>
              <a:ext uri="{FF2B5EF4-FFF2-40B4-BE49-F238E27FC236}">
                <a16:creationId xmlns:a16="http://schemas.microsoft.com/office/drawing/2014/main" id="{9008A7B2-8056-CCDF-B7E1-E314F7E63C6D}"/>
              </a:ext>
            </a:extLst>
          </p:cNvPr>
          <p:cNvCxnSpPr/>
          <p:nvPr/>
        </p:nvCxnSpPr>
        <p:spPr>
          <a:xfrm>
            <a:off x="5724144" y="1298446"/>
            <a:ext cx="0" cy="640082"/>
          </a:xfrm>
          <a:prstGeom prst="straightConnector1">
            <a:avLst/>
          </a:prstGeom>
          <a:ln w="57150">
            <a:solidFill>
              <a:srgbClr val="7030A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240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par>
                                <p:cTn id="8" presetID="6"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5EF5-F0CD-C7B5-480C-F2E96D3A33A2}"/>
              </a:ext>
            </a:extLst>
          </p:cNvPr>
          <p:cNvSpPr>
            <a:spLocks noGrp="1"/>
          </p:cNvSpPr>
          <p:nvPr>
            <p:ph type="title"/>
          </p:nvPr>
        </p:nvSpPr>
        <p:spPr/>
        <p:txBody>
          <a:bodyPr/>
          <a:lstStyle/>
          <a:p>
            <a:r>
              <a:rPr lang="en-US" dirty="0"/>
              <a:t>Object Oriented Programming</a:t>
            </a:r>
          </a:p>
        </p:txBody>
      </p:sp>
      <p:sp>
        <p:nvSpPr>
          <p:cNvPr id="4" name="Oval 3">
            <a:extLst>
              <a:ext uri="{FF2B5EF4-FFF2-40B4-BE49-F238E27FC236}">
                <a16:creationId xmlns:a16="http://schemas.microsoft.com/office/drawing/2014/main" id="{470391DD-6A23-9FAE-A43C-AF8D19F4B32D}"/>
              </a:ext>
            </a:extLst>
          </p:cNvPr>
          <p:cNvSpPr/>
          <p:nvPr/>
        </p:nvSpPr>
        <p:spPr>
          <a:xfrm>
            <a:off x="999363" y="2176272"/>
            <a:ext cx="3072384" cy="3438144"/>
          </a:xfrm>
          <a:prstGeom prst="ellipse">
            <a:avLst/>
          </a:prstGeom>
          <a:noFill/>
          <a:ln w="762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AAB8282-FCCE-65F8-3A11-8E3B95E90A4F}"/>
              </a:ext>
            </a:extLst>
          </p:cNvPr>
          <p:cNvCxnSpPr>
            <a:cxnSpLocks/>
            <a:stCxn id="4" idx="2"/>
            <a:endCxn id="4" idx="6"/>
          </p:cNvCxnSpPr>
          <p:nvPr/>
        </p:nvCxnSpPr>
        <p:spPr>
          <a:xfrm>
            <a:off x="999363" y="3895344"/>
            <a:ext cx="3072384" cy="0"/>
          </a:xfrm>
          <a:prstGeom prst="line">
            <a:avLst/>
          </a:prstGeom>
          <a:ln w="76200">
            <a:solidFill>
              <a:srgbClr val="7030A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C88C68B-1928-F63F-BD2F-E7ACB5C06193}"/>
              </a:ext>
            </a:extLst>
          </p:cNvPr>
          <p:cNvSpPr txBox="1"/>
          <p:nvPr/>
        </p:nvSpPr>
        <p:spPr>
          <a:xfrm>
            <a:off x="1975101" y="2962656"/>
            <a:ext cx="1463046" cy="523220"/>
          </a:xfrm>
          <a:prstGeom prst="rect">
            <a:avLst/>
          </a:prstGeom>
          <a:noFill/>
        </p:spPr>
        <p:txBody>
          <a:bodyPr wrap="square" rtlCol="0">
            <a:spAutoFit/>
          </a:bodyPr>
          <a:lstStyle/>
          <a:p>
            <a:r>
              <a:rPr lang="en-US" sz="2800" b="1" dirty="0"/>
              <a:t>Data</a:t>
            </a:r>
          </a:p>
        </p:txBody>
      </p:sp>
      <p:sp>
        <p:nvSpPr>
          <p:cNvPr id="11" name="TextBox 10">
            <a:extLst>
              <a:ext uri="{FF2B5EF4-FFF2-40B4-BE49-F238E27FC236}">
                <a16:creationId xmlns:a16="http://schemas.microsoft.com/office/drawing/2014/main" id="{1E5E6764-A6AE-51C3-6406-60696A901D86}"/>
              </a:ext>
            </a:extLst>
          </p:cNvPr>
          <p:cNvSpPr txBox="1"/>
          <p:nvPr/>
        </p:nvSpPr>
        <p:spPr>
          <a:xfrm>
            <a:off x="1627632" y="4160988"/>
            <a:ext cx="1993392" cy="523220"/>
          </a:xfrm>
          <a:prstGeom prst="rect">
            <a:avLst/>
          </a:prstGeom>
          <a:noFill/>
        </p:spPr>
        <p:txBody>
          <a:bodyPr wrap="square" rtlCol="0">
            <a:spAutoFit/>
          </a:bodyPr>
          <a:lstStyle/>
          <a:p>
            <a:r>
              <a:rPr lang="en-US" sz="2800" b="1" dirty="0"/>
              <a:t>Behaviors</a:t>
            </a:r>
          </a:p>
        </p:txBody>
      </p:sp>
      <p:cxnSp>
        <p:nvCxnSpPr>
          <p:cNvPr id="13" name="Connector: Curved 12">
            <a:extLst>
              <a:ext uri="{FF2B5EF4-FFF2-40B4-BE49-F238E27FC236}">
                <a16:creationId xmlns:a16="http://schemas.microsoft.com/office/drawing/2014/main" id="{E7F3F60E-2CB0-F5F1-35DA-6932EAB8EB83}"/>
              </a:ext>
            </a:extLst>
          </p:cNvPr>
          <p:cNvCxnSpPr>
            <a:cxnSpLocks/>
          </p:cNvCxnSpPr>
          <p:nvPr/>
        </p:nvCxnSpPr>
        <p:spPr>
          <a:xfrm flipV="1">
            <a:off x="4413885" y="2176272"/>
            <a:ext cx="2048256" cy="1849100"/>
          </a:xfrm>
          <a:prstGeom prst="curvedConnector3">
            <a:avLst>
              <a:gd name="adj1" fmla="val 50000"/>
            </a:avLst>
          </a:prstGeom>
          <a:ln w="762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8E4B6A49-3E0A-C1F2-34F5-3F12321F34DD}"/>
              </a:ext>
            </a:extLst>
          </p:cNvPr>
          <p:cNvSpPr txBox="1"/>
          <p:nvPr/>
        </p:nvSpPr>
        <p:spPr>
          <a:xfrm>
            <a:off x="6462141" y="1759235"/>
            <a:ext cx="2082621" cy="523220"/>
          </a:xfrm>
          <a:prstGeom prst="rect">
            <a:avLst/>
          </a:prstGeom>
          <a:noFill/>
        </p:spPr>
        <p:txBody>
          <a:bodyPr wrap="none" rtlCol="0">
            <a:spAutoFit/>
          </a:bodyPr>
          <a:lstStyle/>
          <a:p>
            <a:r>
              <a:rPr lang="en-US" sz="2800" b="1" dirty="0"/>
              <a:t>Examples?</a:t>
            </a:r>
          </a:p>
        </p:txBody>
      </p:sp>
    </p:spTree>
    <p:extLst>
      <p:ext uri="{BB962C8B-B14F-4D97-AF65-F5344CB8AC3E}">
        <p14:creationId xmlns:p14="http://schemas.microsoft.com/office/powerpoint/2010/main" val="4022935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0896-017C-DC20-A26B-8974F6BFEA40}"/>
              </a:ext>
            </a:extLst>
          </p:cNvPr>
          <p:cNvSpPr>
            <a:spLocks noGrp="1"/>
          </p:cNvSpPr>
          <p:nvPr>
            <p:ph type="title"/>
          </p:nvPr>
        </p:nvSpPr>
        <p:spPr/>
        <p:txBody>
          <a:bodyPr/>
          <a:lstStyle/>
          <a:p>
            <a:r>
              <a:rPr lang="en-US" dirty="0"/>
              <a:t>Object Oriented Programming</a:t>
            </a:r>
          </a:p>
        </p:txBody>
      </p:sp>
      <p:graphicFrame>
        <p:nvGraphicFramePr>
          <p:cNvPr id="4" name="Diagram 3">
            <a:extLst>
              <a:ext uri="{FF2B5EF4-FFF2-40B4-BE49-F238E27FC236}">
                <a16:creationId xmlns:a16="http://schemas.microsoft.com/office/drawing/2014/main" id="{4A87D372-EDE9-7F13-3353-A95999CAAFAA}"/>
              </a:ext>
            </a:extLst>
          </p:cNvPr>
          <p:cNvGraphicFramePr/>
          <p:nvPr>
            <p:extLst>
              <p:ext uri="{D42A27DB-BD31-4B8C-83A1-F6EECF244321}">
                <p14:modId xmlns:p14="http://schemas.microsoft.com/office/powerpoint/2010/main" val="113251369"/>
              </p:ext>
            </p:extLst>
          </p:nvPr>
        </p:nvGraphicFramePr>
        <p:xfrm>
          <a:off x="676656" y="1397000"/>
          <a:ext cx="8143494" cy="5076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2836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19D5-E347-5509-5A83-29EA24065C39}"/>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BB270421-CD18-FDB0-2722-238C7DAD86DA}"/>
              </a:ext>
            </a:extLst>
          </p:cNvPr>
          <p:cNvSpPr>
            <a:spLocks noGrp="1"/>
          </p:cNvSpPr>
          <p:nvPr>
            <p:ph idx="1"/>
          </p:nvPr>
        </p:nvSpPr>
        <p:spPr/>
        <p:txBody>
          <a:bodyPr/>
          <a:lstStyle/>
          <a:p>
            <a:pPr lvl="0"/>
            <a:r>
              <a:rPr lang="en-US" dirty="0"/>
              <a:t>A program typically creates a </a:t>
            </a:r>
            <a:r>
              <a:rPr lang="en-US" b="1" dirty="0"/>
              <a:t>model</a:t>
            </a:r>
            <a:r>
              <a:rPr lang="en-US" dirty="0"/>
              <a:t> of a part of the “</a:t>
            </a:r>
            <a:r>
              <a:rPr lang="en-US" b="1" dirty="0"/>
              <a:t>real</a:t>
            </a:r>
            <a:r>
              <a:rPr lang="en-US" dirty="0"/>
              <a:t>” world </a:t>
            </a:r>
          </a:p>
          <a:p>
            <a:pPr lvl="0"/>
            <a:endParaRPr lang="en-US" dirty="0"/>
          </a:p>
          <a:p>
            <a:pPr lvl="0"/>
            <a:r>
              <a:rPr lang="en-US" dirty="0"/>
              <a:t>The parts of the model are the </a:t>
            </a:r>
            <a:r>
              <a:rPr lang="en-US" b="1" dirty="0"/>
              <a:t>objects </a:t>
            </a:r>
            <a:r>
              <a:rPr lang="en-US" dirty="0"/>
              <a:t>that can be identified in the problem, and these will be included in the software model (done using design principles)</a:t>
            </a:r>
          </a:p>
          <a:p>
            <a:endParaRPr lang="en-US" dirty="0"/>
          </a:p>
        </p:txBody>
      </p:sp>
    </p:spTree>
    <p:extLst>
      <p:ext uri="{BB962C8B-B14F-4D97-AF65-F5344CB8AC3E}">
        <p14:creationId xmlns:p14="http://schemas.microsoft.com/office/powerpoint/2010/main" val="2147284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9F9F-CBF4-761D-6421-31409326E5FF}"/>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C7809B71-A7F6-6223-741F-D92FE092CB9D}"/>
              </a:ext>
            </a:extLst>
          </p:cNvPr>
          <p:cNvSpPr>
            <a:spLocks noGrp="1"/>
          </p:cNvSpPr>
          <p:nvPr>
            <p:ph idx="1"/>
          </p:nvPr>
        </p:nvSpPr>
        <p:spPr/>
        <p:txBody>
          <a:bodyPr/>
          <a:lstStyle/>
          <a:p>
            <a:pPr lvl="0"/>
            <a:r>
              <a:rPr lang="en-US" dirty="0"/>
              <a:t>Objects can be categorized into </a:t>
            </a:r>
            <a:r>
              <a:rPr lang="en-US" b="1" dirty="0"/>
              <a:t>classes</a:t>
            </a:r>
          </a:p>
          <a:p>
            <a:pPr marL="0" lvl="0" indent="0">
              <a:buNone/>
            </a:pPr>
            <a:r>
              <a:rPr lang="en-US" b="1" dirty="0"/>
              <a:t> </a:t>
            </a:r>
            <a:endParaRPr lang="en-US" dirty="0"/>
          </a:p>
          <a:p>
            <a:pPr lvl="0"/>
            <a:r>
              <a:rPr lang="en-US" dirty="0"/>
              <a:t>All objects that share similar characteristics or behaviors, that are of the same kind, belong to the same class </a:t>
            </a:r>
          </a:p>
          <a:p>
            <a:pPr marL="0" lvl="0" indent="0">
              <a:buNone/>
            </a:pPr>
            <a:endParaRPr lang="en-US" dirty="0"/>
          </a:p>
          <a:p>
            <a:pPr lvl="0"/>
            <a:r>
              <a:rPr lang="en-US" dirty="0"/>
              <a:t>An object that belongs to a class is an </a:t>
            </a:r>
            <a:r>
              <a:rPr lang="en-US" b="1" dirty="0"/>
              <a:t>instance </a:t>
            </a:r>
            <a:r>
              <a:rPr lang="en-US" dirty="0"/>
              <a:t>of this class </a:t>
            </a:r>
          </a:p>
          <a:p>
            <a:pPr marL="0" indent="0">
              <a:buNone/>
            </a:pPr>
            <a:endParaRPr lang="en-US" dirty="0"/>
          </a:p>
        </p:txBody>
      </p:sp>
    </p:spTree>
    <p:extLst>
      <p:ext uri="{BB962C8B-B14F-4D97-AF65-F5344CB8AC3E}">
        <p14:creationId xmlns:p14="http://schemas.microsoft.com/office/powerpoint/2010/main" val="1209352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5FCE-3F40-E1E2-1B37-850C2AD09A03}"/>
              </a:ext>
            </a:extLst>
          </p:cNvPr>
          <p:cNvSpPr>
            <a:spLocks noGrp="1"/>
          </p:cNvSpPr>
          <p:nvPr>
            <p:ph type="title"/>
          </p:nvPr>
        </p:nvSpPr>
        <p:spPr/>
        <p:txBody>
          <a:bodyPr/>
          <a:lstStyle/>
          <a:p>
            <a:r>
              <a:rPr lang="en-US" dirty="0"/>
              <a:t>An example of an OO model</a:t>
            </a:r>
          </a:p>
        </p:txBody>
      </p:sp>
      <p:sp>
        <p:nvSpPr>
          <p:cNvPr id="3" name="Content Placeholder 2">
            <a:extLst>
              <a:ext uri="{FF2B5EF4-FFF2-40B4-BE49-F238E27FC236}">
                <a16:creationId xmlns:a16="http://schemas.microsoft.com/office/drawing/2014/main" id="{105CA50B-D2C0-C277-8FE6-A035FCACA144}"/>
              </a:ext>
            </a:extLst>
          </p:cNvPr>
          <p:cNvSpPr>
            <a:spLocks noGrp="1"/>
          </p:cNvSpPr>
          <p:nvPr>
            <p:ph idx="1"/>
          </p:nvPr>
        </p:nvSpPr>
        <p:spPr/>
        <p:txBody>
          <a:bodyPr/>
          <a:lstStyle/>
          <a:p>
            <a:r>
              <a:rPr lang="en-US" dirty="0"/>
              <a:t>Objects</a:t>
            </a:r>
          </a:p>
          <a:p>
            <a:pPr lvl="1"/>
            <a:r>
              <a:rPr lang="en-US" dirty="0"/>
              <a:t>Andy</a:t>
            </a:r>
          </a:p>
          <a:p>
            <a:pPr lvl="1"/>
            <a:r>
              <a:rPr lang="en-US" dirty="0"/>
              <a:t>Apples</a:t>
            </a:r>
          </a:p>
          <a:p>
            <a:pPr lvl="1"/>
            <a:r>
              <a:rPr lang="en-US" dirty="0"/>
              <a:t>Book</a:t>
            </a:r>
          </a:p>
          <a:p>
            <a:pPr lvl="1"/>
            <a:endParaRPr lang="en-US" dirty="0"/>
          </a:p>
          <a:p>
            <a:r>
              <a:rPr lang="en-US" dirty="0"/>
              <a:t>Interactions/ Relationships</a:t>
            </a:r>
          </a:p>
          <a:p>
            <a:pPr lvl="1"/>
            <a:r>
              <a:rPr lang="en-US" dirty="0"/>
              <a:t>Andy eats Apples</a:t>
            </a:r>
          </a:p>
          <a:p>
            <a:pPr lvl="1"/>
            <a:r>
              <a:rPr lang="en-US" dirty="0"/>
              <a:t>Andy reads Books</a:t>
            </a:r>
          </a:p>
          <a:p>
            <a:pPr lvl="1"/>
            <a:endParaRPr lang="en-US" dirty="0"/>
          </a:p>
        </p:txBody>
      </p:sp>
      <p:pic>
        <p:nvPicPr>
          <p:cNvPr id="5" name="Picture 4" descr="A picture containing text, clipart&#10;&#10;Description automatically generated">
            <a:extLst>
              <a:ext uri="{FF2B5EF4-FFF2-40B4-BE49-F238E27FC236}">
                <a16:creationId xmlns:a16="http://schemas.microsoft.com/office/drawing/2014/main" id="{E1BEEE71-C4BF-89AE-BA3C-EB65EA3DADA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flipH="1">
            <a:off x="7100415" y="1235085"/>
            <a:ext cx="1181921" cy="3101965"/>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4C3A8921-36C0-D9A5-E34E-156910E493CD}"/>
              </a:ext>
            </a:extLst>
          </p:cNvPr>
          <p:cNvPicPr>
            <a:picLocks noChangeAspect="1"/>
          </p:cNvPicPr>
          <p:nvPr/>
        </p:nvPicPr>
        <p:blipFill>
          <a:blip r:embed="rId4"/>
          <a:stretch>
            <a:fillRect/>
          </a:stretch>
        </p:blipFill>
        <p:spPr>
          <a:xfrm>
            <a:off x="5357340" y="3780065"/>
            <a:ext cx="1743075" cy="2619375"/>
          </a:xfrm>
          <a:prstGeom prst="rect">
            <a:avLst/>
          </a:prstGeom>
        </p:spPr>
      </p:pic>
    </p:spTree>
    <p:extLst>
      <p:ext uri="{BB962C8B-B14F-4D97-AF65-F5344CB8AC3E}">
        <p14:creationId xmlns:p14="http://schemas.microsoft.com/office/powerpoint/2010/main" val="131915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6E34-1C78-F213-6C27-9962893C922A}"/>
              </a:ext>
            </a:extLst>
          </p:cNvPr>
          <p:cNvSpPr>
            <a:spLocks noGrp="1"/>
          </p:cNvSpPr>
          <p:nvPr>
            <p:ph type="title"/>
          </p:nvPr>
        </p:nvSpPr>
        <p:spPr/>
        <p:txBody>
          <a:bodyPr/>
          <a:lstStyle/>
          <a:p>
            <a:r>
              <a:rPr lang="en-US" dirty="0"/>
              <a:t>Lecturer Details</a:t>
            </a:r>
          </a:p>
        </p:txBody>
      </p:sp>
      <p:sp>
        <p:nvSpPr>
          <p:cNvPr id="3" name="Content Placeholder 2">
            <a:extLst>
              <a:ext uri="{FF2B5EF4-FFF2-40B4-BE49-F238E27FC236}">
                <a16:creationId xmlns:a16="http://schemas.microsoft.com/office/drawing/2014/main" id="{42ABEC2F-547A-6CE0-4572-AAF5108804CB}"/>
              </a:ext>
            </a:extLst>
          </p:cNvPr>
          <p:cNvSpPr>
            <a:spLocks noGrp="1"/>
          </p:cNvSpPr>
          <p:nvPr>
            <p:ph idx="1"/>
          </p:nvPr>
        </p:nvSpPr>
        <p:spPr/>
        <p:txBody>
          <a:bodyPr/>
          <a:lstStyle/>
          <a:p>
            <a:r>
              <a:rPr lang="en-US" dirty="0"/>
              <a:t>Malsha Fernando</a:t>
            </a:r>
          </a:p>
          <a:p>
            <a:pPr lvl="1"/>
            <a:r>
              <a:rPr lang="en-US" sz="2000" dirty="0"/>
              <a:t>Senior Lecturer + Level Coordinator</a:t>
            </a:r>
          </a:p>
          <a:p>
            <a:pPr lvl="1"/>
            <a:r>
              <a:rPr lang="en-US" sz="2000" dirty="0"/>
              <a:t>MSc in Computer Science (UK)</a:t>
            </a:r>
          </a:p>
          <a:p>
            <a:pPr lvl="1"/>
            <a:r>
              <a:rPr lang="en-US" sz="2000" dirty="0"/>
              <a:t>PgD in IT (UCSC)</a:t>
            </a:r>
          </a:p>
          <a:p>
            <a:pPr lvl="1"/>
            <a:r>
              <a:rPr lang="en-US" sz="2000" dirty="0"/>
              <a:t>BSc in MIS (Ireland)</a:t>
            </a:r>
          </a:p>
          <a:p>
            <a:pPr lvl="1"/>
            <a:endParaRPr lang="en-US" sz="2000" dirty="0"/>
          </a:p>
          <a:p>
            <a:pPr lvl="1"/>
            <a:r>
              <a:rPr lang="en-US" sz="2000" dirty="0"/>
              <a:t>12+ years experience in academia</a:t>
            </a:r>
          </a:p>
          <a:p>
            <a:pPr lvl="1"/>
            <a:r>
              <a:rPr lang="en-US" sz="2000" dirty="0"/>
              <a:t>Programming in Java, DBMS, Data Structures and Algorithms, Mobile Computing, NLP, Software Design, etc.</a:t>
            </a:r>
          </a:p>
          <a:p>
            <a:pPr lvl="1"/>
            <a:endParaRPr lang="en-US" dirty="0"/>
          </a:p>
          <a:p>
            <a:pPr lvl="1"/>
            <a:r>
              <a:rPr lang="en-US" dirty="0"/>
              <a:t>Email: </a:t>
            </a:r>
            <a:r>
              <a:rPr lang="en-US" i="1" dirty="0">
                <a:hlinkClick r:id="rId2"/>
              </a:rPr>
              <a:t>malsha.f@iit.ac.lk</a:t>
            </a:r>
            <a:endParaRPr lang="en-US" i="1" dirty="0"/>
          </a:p>
          <a:p>
            <a:pPr lvl="1"/>
            <a:r>
              <a:rPr lang="en-US" i="1" dirty="0"/>
              <a:t>WhatsApp 0740380494</a:t>
            </a:r>
          </a:p>
          <a:p>
            <a:pPr lvl="1"/>
            <a:endParaRPr lang="en-US" i="1" dirty="0"/>
          </a:p>
        </p:txBody>
      </p:sp>
    </p:spTree>
    <p:extLst>
      <p:ext uri="{BB962C8B-B14F-4D97-AF65-F5344CB8AC3E}">
        <p14:creationId xmlns:p14="http://schemas.microsoft.com/office/powerpoint/2010/main" val="2808519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79B5A-2878-3E65-800C-0C201D05738C}"/>
              </a:ext>
            </a:extLst>
          </p:cNvPr>
          <p:cNvSpPr>
            <a:spLocks noGrp="1"/>
          </p:cNvSpPr>
          <p:nvPr>
            <p:ph type="title"/>
          </p:nvPr>
        </p:nvSpPr>
        <p:spPr/>
        <p:txBody>
          <a:bodyPr/>
          <a:lstStyle/>
          <a:p>
            <a:r>
              <a:rPr lang="en-US" dirty="0"/>
              <a:t>Why OO?</a:t>
            </a:r>
          </a:p>
        </p:txBody>
      </p:sp>
      <p:sp>
        <p:nvSpPr>
          <p:cNvPr id="3" name="Content Placeholder 2">
            <a:extLst>
              <a:ext uri="{FF2B5EF4-FFF2-40B4-BE49-F238E27FC236}">
                <a16:creationId xmlns:a16="http://schemas.microsoft.com/office/drawing/2014/main" id="{ED830A4D-914E-9747-FDBC-EC65F702F75F}"/>
              </a:ext>
            </a:extLst>
          </p:cNvPr>
          <p:cNvSpPr>
            <a:spLocks noGrp="1"/>
          </p:cNvSpPr>
          <p:nvPr>
            <p:ph idx="1"/>
          </p:nvPr>
        </p:nvSpPr>
        <p:spPr/>
        <p:txBody>
          <a:bodyPr/>
          <a:lstStyle/>
          <a:p>
            <a:pPr marL="0" indent="0">
              <a:buNone/>
            </a:pPr>
            <a:r>
              <a:rPr lang="en-US" dirty="0"/>
              <a:t>People think in terms of objects</a:t>
            </a:r>
          </a:p>
          <a:p>
            <a:pPr marL="0" indent="0">
              <a:buNone/>
            </a:pPr>
            <a:r>
              <a:rPr lang="en-US" dirty="0"/>
              <a:t>		</a:t>
            </a:r>
          </a:p>
          <a:p>
            <a:pPr marL="0" indent="0">
              <a:buNone/>
            </a:pPr>
            <a:r>
              <a:rPr lang="en-US" dirty="0"/>
              <a:t>	OO models map to reality</a:t>
            </a:r>
          </a:p>
          <a:p>
            <a:pPr marL="0" indent="0">
              <a:buNone/>
            </a:pPr>
            <a:endParaRPr lang="en-US" dirty="0"/>
          </a:p>
          <a:p>
            <a:pPr marL="0" indent="0">
              <a:buNone/>
            </a:pPr>
            <a:r>
              <a:rPr lang="en-US" dirty="0"/>
              <a:t>		Therefore, OO models are</a:t>
            </a:r>
          </a:p>
          <a:p>
            <a:pPr marL="400050" lvl="1" indent="0">
              <a:buNone/>
            </a:pPr>
            <a:r>
              <a:rPr lang="en-US" dirty="0"/>
              <a:t>						</a:t>
            </a:r>
          </a:p>
          <a:p>
            <a:pPr marL="400050" lvl="1" indent="0">
              <a:buNone/>
            </a:pPr>
            <a:r>
              <a:rPr lang="en-US" sz="2800" dirty="0"/>
              <a:t>				easy to develop</a:t>
            </a:r>
          </a:p>
          <a:p>
            <a:pPr marL="400050" lvl="1" indent="0">
              <a:buNone/>
            </a:pPr>
            <a:r>
              <a:rPr lang="en-US" sz="2800" dirty="0"/>
              <a:t>				easy to understand</a:t>
            </a:r>
          </a:p>
          <a:p>
            <a:endParaRPr lang="en-US" dirty="0"/>
          </a:p>
        </p:txBody>
      </p:sp>
    </p:spTree>
    <p:extLst>
      <p:ext uri="{BB962C8B-B14F-4D97-AF65-F5344CB8AC3E}">
        <p14:creationId xmlns:p14="http://schemas.microsoft.com/office/powerpoint/2010/main" val="125212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wipe(down)">
                                      <p:cBhvr>
                                        <p:cTn id="43" dur="580">
                                          <p:stCondLst>
                                            <p:cond delay="0"/>
                                          </p:stCondLst>
                                        </p:cTn>
                                        <p:tgtEl>
                                          <p:spTgt spid="3">
                                            <p:txEl>
                                              <p:pRg st="4" end="4"/>
                                            </p:txEl>
                                          </p:spTgt>
                                        </p:tgtEl>
                                      </p:cBhvr>
                                    </p:animEffect>
                                    <p:anim calcmode="lin" valueType="num">
                                      <p:cBhvr>
                                        <p:cTn id="4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4" end="4"/>
                                            </p:txEl>
                                          </p:spTgt>
                                        </p:tgtEl>
                                      </p:cBhvr>
                                      <p:to x="100000" y="60000"/>
                                    </p:animScale>
                                    <p:animScale>
                                      <p:cBhvr>
                                        <p:cTn id="50" dur="166" decel="50000">
                                          <p:stCondLst>
                                            <p:cond delay="676"/>
                                          </p:stCondLst>
                                        </p:cTn>
                                        <p:tgtEl>
                                          <p:spTgt spid="3">
                                            <p:txEl>
                                              <p:pRg st="4" end="4"/>
                                            </p:txEl>
                                          </p:spTgt>
                                        </p:tgtEl>
                                      </p:cBhvr>
                                      <p:to x="100000" y="100000"/>
                                    </p:animScale>
                                    <p:animScale>
                                      <p:cBhvr>
                                        <p:cTn id="51" dur="26">
                                          <p:stCondLst>
                                            <p:cond delay="1312"/>
                                          </p:stCondLst>
                                        </p:cTn>
                                        <p:tgtEl>
                                          <p:spTgt spid="3">
                                            <p:txEl>
                                              <p:pRg st="4" end="4"/>
                                            </p:txEl>
                                          </p:spTgt>
                                        </p:tgtEl>
                                      </p:cBhvr>
                                      <p:to x="100000" y="80000"/>
                                    </p:animScale>
                                    <p:animScale>
                                      <p:cBhvr>
                                        <p:cTn id="52" dur="166" decel="50000">
                                          <p:stCondLst>
                                            <p:cond delay="1338"/>
                                          </p:stCondLst>
                                        </p:cTn>
                                        <p:tgtEl>
                                          <p:spTgt spid="3">
                                            <p:txEl>
                                              <p:pRg st="4" end="4"/>
                                            </p:txEl>
                                          </p:spTgt>
                                        </p:tgtEl>
                                      </p:cBhvr>
                                      <p:to x="100000" y="100000"/>
                                    </p:animScale>
                                    <p:animScale>
                                      <p:cBhvr>
                                        <p:cTn id="53" dur="26">
                                          <p:stCondLst>
                                            <p:cond delay="1642"/>
                                          </p:stCondLst>
                                        </p:cTn>
                                        <p:tgtEl>
                                          <p:spTgt spid="3">
                                            <p:txEl>
                                              <p:pRg st="4" end="4"/>
                                            </p:txEl>
                                          </p:spTgt>
                                        </p:tgtEl>
                                      </p:cBhvr>
                                      <p:to x="100000" y="90000"/>
                                    </p:animScale>
                                    <p:animScale>
                                      <p:cBhvr>
                                        <p:cTn id="54" dur="166" decel="50000">
                                          <p:stCondLst>
                                            <p:cond delay="1668"/>
                                          </p:stCondLst>
                                        </p:cTn>
                                        <p:tgtEl>
                                          <p:spTgt spid="3">
                                            <p:txEl>
                                              <p:pRg st="4" end="4"/>
                                            </p:txEl>
                                          </p:spTgt>
                                        </p:tgtEl>
                                      </p:cBhvr>
                                      <p:to x="100000" y="100000"/>
                                    </p:animScale>
                                    <p:animScale>
                                      <p:cBhvr>
                                        <p:cTn id="55" dur="26">
                                          <p:stCondLst>
                                            <p:cond delay="1808"/>
                                          </p:stCondLst>
                                        </p:cTn>
                                        <p:tgtEl>
                                          <p:spTgt spid="3">
                                            <p:txEl>
                                              <p:pRg st="4" end="4"/>
                                            </p:txEl>
                                          </p:spTgt>
                                        </p:tgtEl>
                                      </p:cBhvr>
                                      <p:to x="100000" y="95000"/>
                                    </p:animScale>
                                    <p:animScale>
                                      <p:cBhvr>
                                        <p:cTn id="56" dur="166" decel="50000">
                                          <p:stCondLst>
                                            <p:cond delay="1834"/>
                                          </p:stCondLst>
                                        </p:cTn>
                                        <p:tgtEl>
                                          <p:spTgt spid="3">
                                            <p:txEl>
                                              <p:pRg st="4" end="4"/>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wipe(down)">
                                      <p:cBhvr>
                                        <p:cTn id="61" dur="580">
                                          <p:stCondLst>
                                            <p:cond delay="0"/>
                                          </p:stCondLst>
                                        </p:cTn>
                                        <p:tgtEl>
                                          <p:spTgt spid="3">
                                            <p:txEl>
                                              <p:pRg st="6" end="6"/>
                                            </p:txEl>
                                          </p:spTgt>
                                        </p:tgtEl>
                                      </p:cBhvr>
                                    </p:animEffect>
                                    <p:anim calcmode="lin" valueType="num">
                                      <p:cBhvr>
                                        <p:cTn id="62"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6" end="6"/>
                                            </p:txEl>
                                          </p:spTgt>
                                        </p:tgtEl>
                                      </p:cBhvr>
                                      <p:to x="100000" y="60000"/>
                                    </p:animScale>
                                    <p:animScale>
                                      <p:cBhvr>
                                        <p:cTn id="68" dur="166" decel="50000">
                                          <p:stCondLst>
                                            <p:cond delay="676"/>
                                          </p:stCondLst>
                                        </p:cTn>
                                        <p:tgtEl>
                                          <p:spTgt spid="3">
                                            <p:txEl>
                                              <p:pRg st="6" end="6"/>
                                            </p:txEl>
                                          </p:spTgt>
                                        </p:tgtEl>
                                      </p:cBhvr>
                                      <p:to x="100000" y="100000"/>
                                    </p:animScale>
                                    <p:animScale>
                                      <p:cBhvr>
                                        <p:cTn id="69" dur="26">
                                          <p:stCondLst>
                                            <p:cond delay="1312"/>
                                          </p:stCondLst>
                                        </p:cTn>
                                        <p:tgtEl>
                                          <p:spTgt spid="3">
                                            <p:txEl>
                                              <p:pRg st="6" end="6"/>
                                            </p:txEl>
                                          </p:spTgt>
                                        </p:tgtEl>
                                      </p:cBhvr>
                                      <p:to x="100000" y="80000"/>
                                    </p:animScale>
                                    <p:animScale>
                                      <p:cBhvr>
                                        <p:cTn id="70" dur="166" decel="50000">
                                          <p:stCondLst>
                                            <p:cond delay="1338"/>
                                          </p:stCondLst>
                                        </p:cTn>
                                        <p:tgtEl>
                                          <p:spTgt spid="3">
                                            <p:txEl>
                                              <p:pRg st="6" end="6"/>
                                            </p:txEl>
                                          </p:spTgt>
                                        </p:tgtEl>
                                      </p:cBhvr>
                                      <p:to x="100000" y="100000"/>
                                    </p:animScale>
                                    <p:animScale>
                                      <p:cBhvr>
                                        <p:cTn id="71" dur="26">
                                          <p:stCondLst>
                                            <p:cond delay="1642"/>
                                          </p:stCondLst>
                                        </p:cTn>
                                        <p:tgtEl>
                                          <p:spTgt spid="3">
                                            <p:txEl>
                                              <p:pRg st="6" end="6"/>
                                            </p:txEl>
                                          </p:spTgt>
                                        </p:tgtEl>
                                      </p:cBhvr>
                                      <p:to x="100000" y="90000"/>
                                    </p:animScale>
                                    <p:animScale>
                                      <p:cBhvr>
                                        <p:cTn id="72" dur="166" decel="50000">
                                          <p:stCondLst>
                                            <p:cond delay="1668"/>
                                          </p:stCondLst>
                                        </p:cTn>
                                        <p:tgtEl>
                                          <p:spTgt spid="3">
                                            <p:txEl>
                                              <p:pRg st="6" end="6"/>
                                            </p:txEl>
                                          </p:spTgt>
                                        </p:tgtEl>
                                      </p:cBhvr>
                                      <p:to x="100000" y="100000"/>
                                    </p:animScale>
                                    <p:animScale>
                                      <p:cBhvr>
                                        <p:cTn id="73" dur="26">
                                          <p:stCondLst>
                                            <p:cond delay="1808"/>
                                          </p:stCondLst>
                                        </p:cTn>
                                        <p:tgtEl>
                                          <p:spTgt spid="3">
                                            <p:txEl>
                                              <p:pRg st="6" end="6"/>
                                            </p:txEl>
                                          </p:spTgt>
                                        </p:tgtEl>
                                      </p:cBhvr>
                                      <p:to x="100000" y="95000"/>
                                    </p:animScale>
                                    <p:animScale>
                                      <p:cBhvr>
                                        <p:cTn id="74" dur="166" decel="50000">
                                          <p:stCondLst>
                                            <p:cond delay="1834"/>
                                          </p:stCondLst>
                                        </p:cTn>
                                        <p:tgtEl>
                                          <p:spTgt spid="3">
                                            <p:txEl>
                                              <p:pRg st="6" end="6"/>
                                            </p:txEl>
                                          </p:spTgt>
                                        </p:tgtEl>
                                      </p:cBhvr>
                                      <p:to x="100000" y="100000"/>
                                    </p:animScale>
                                  </p:childTnLst>
                                </p:cTn>
                              </p:par>
                              <p:par>
                                <p:cTn id="75" presetID="26" presetClass="entr" presetSubtype="0" fill="hold" nodeType="with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Effect transition="in" filter="wipe(down)">
                                      <p:cBhvr>
                                        <p:cTn id="77" dur="580">
                                          <p:stCondLst>
                                            <p:cond delay="0"/>
                                          </p:stCondLst>
                                        </p:cTn>
                                        <p:tgtEl>
                                          <p:spTgt spid="3">
                                            <p:txEl>
                                              <p:pRg st="7" end="7"/>
                                            </p:txEl>
                                          </p:spTgt>
                                        </p:tgtEl>
                                      </p:cBhvr>
                                    </p:animEffect>
                                    <p:anim calcmode="lin" valueType="num">
                                      <p:cBhvr>
                                        <p:cTn id="78"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3">
                                            <p:txEl>
                                              <p:pRg st="7" end="7"/>
                                            </p:txEl>
                                          </p:spTgt>
                                        </p:tgtEl>
                                      </p:cBhvr>
                                      <p:to x="100000" y="60000"/>
                                    </p:animScale>
                                    <p:animScale>
                                      <p:cBhvr>
                                        <p:cTn id="84" dur="166" decel="50000">
                                          <p:stCondLst>
                                            <p:cond delay="676"/>
                                          </p:stCondLst>
                                        </p:cTn>
                                        <p:tgtEl>
                                          <p:spTgt spid="3">
                                            <p:txEl>
                                              <p:pRg st="7" end="7"/>
                                            </p:txEl>
                                          </p:spTgt>
                                        </p:tgtEl>
                                      </p:cBhvr>
                                      <p:to x="100000" y="100000"/>
                                    </p:animScale>
                                    <p:animScale>
                                      <p:cBhvr>
                                        <p:cTn id="85" dur="26">
                                          <p:stCondLst>
                                            <p:cond delay="1312"/>
                                          </p:stCondLst>
                                        </p:cTn>
                                        <p:tgtEl>
                                          <p:spTgt spid="3">
                                            <p:txEl>
                                              <p:pRg st="7" end="7"/>
                                            </p:txEl>
                                          </p:spTgt>
                                        </p:tgtEl>
                                      </p:cBhvr>
                                      <p:to x="100000" y="80000"/>
                                    </p:animScale>
                                    <p:animScale>
                                      <p:cBhvr>
                                        <p:cTn id="86" dur="166" decel="50000">
                                          <p:stCondLst>
                                            <p:cond delay="1338"/>
                                          </p:stCondLst>
                                        </p:cTn>
                                        <p:tgtEl>
                                          <p:spTgt spid="3">
                                            <p:txEl>
                                              <p:pRg st="7" end="7"/>
                                            </p:txEl>
                                          </p:spTgt>
                                        </p:tgtEl>
                                      </p:cBhvr>
                                      <p:to x="100000" y="100000"/>
                                    </p:animScale>
                                    <p:animScale>
                                      <p:cBhvr>
                                        <p:cTn id="87" dur="26">
                                          <p:stCondLst>
                                            <p:cond delay="1642"/>
                                          </p:stCondLst>
                                        </p:cTn>
                                        <p:tgtEl>
                                          <p:spTgt spid="3">
                                            <p:txEl>
                                              <p:pRg st="7" end="7"/>
                                            </p:txEl>
                                          </p:spTgt>
                                        </p:tgtEl>
                                      </p:cBhvr>
                                      <p:to x="100000" y="90000"/>
                                    </p:animScale>
                                    <p:animScale>
                                      <p:cBhvr>
                                        <p:cTn id="88" dur="166" decel="50000">
                                          <p:stCondLst>
                                            <p:cond delay="1668"/>
                                          </p:stCondLst>
                                        </p:cTn>
                                        <p:tgtEl>
                                          <p:spTgt spid="3">
                                            <p:txEl>
                                              <p:pRg st="7" end="7"/>
                                            </p:txEl>
                                          </p:spTgt>
                                        </p:tgtEl>
                                      </p:cBhvr>
                                      <p:to x="100000" y="100000"/>
                                    </p:animScale>
                                    <p:animScale>
                                      <p:cBhvr>
                                        <p:cTn id="89" dur="26">
                                          <p:stCondLst>
                                            <p:cond delay="1808"/>
                                          </p:stCondLst>
                                        </p:cTn>
                                        <p:tgtEl>
                                          <p:spTgt spid="3">
                                            <p:txEl>
                                              <p:pRg st="7" end="7"/>
                                            </p:txEl>
                                          </p:spTgt>
                                        </p:tgtEl>
                                      </p:cBhvr>
                                      <p:to x="100000" y="95000"/>
                                    </p:animScale>
                                    <p:animScale>
                                      <p:cBhvr>
                                        <p:cTn id="90"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3688-C89D-70D9-3649-F3B3E1AEFA8B}"/>
              </a:ext>
            </a:extLst>
          </p:cNvPr>
          <p:cNvSpPr>
            <a:spLocks noGrp="1"/>
          </p:cNvSpPr>
          <p:nvPr>
            <p:ph type="title"/>
          </p:nvPr>
        </p:nvSpPr>
        <p:spPr/>
        <p:txBody>
          <a:bodyPr/>
          <a:lstStyle/>
          <a:p>
            <a:r>
              <a:rPr lang="en-US" dirty="0"/>
              <a:t>An Object – Example 1</a:t>
            </a:r>
          </a:p>
        </p:txBody>
      </p:sp>
      <p:pic>
        <p:nvPicPr>
          <p:cNvPr id="5" name="Content Placeholder 4" descr="Diagram&#10;&#10;Description automatically generated">
            <a:extLst>
              <a:ext uri="{FF2B5EF4-FFF2-40B4-BE49-F238E27FC236}">
                <a16:creationId xmlns:a16="http://schemas.microsoft.com/office/drawing/2014/main" id="{05A4E380-9AA8-4277-DCED-994464AE55BF}"/>
              </a:ext>
            </a:extLst>
          </p:cNvPr>
          <p:cNvPicPr>
            <a:picLocks noGrp="1" noChangeAspect="1"/>
          </p:cNvPicPr>
          <p:nvPr>
            <p:ph idx="1"/>
          </p:nvPr>
        </p:nvPicPr>
        <p:blipFill>
          <a:blip r:embed="rId3"/>
          <a:stretch>
            <a:fillRect/>
          </a:stretch>
        </p:blipFill>
        <p:spPr>
          <a:xfrm rot="60000">
            <a:off x="6529133" y="2257743"/>
            <a:ext cx="1285875" cy="3543300"/>
          </a:xfrm>
        </p:spPr>
      </p:pic>
      <p:sp>
        <p:nvSpPr>
          <p:cNvPr id="6" name="Rectangle 5">
            <a:extLst>
              <a:ext uri="{FF2B5EF4-FFF2-40B4-BE49-F238E27FC236}">
                <a16:creationId xmlns:a16="http://schemas.microsoft.com/office/drawing/2014/main" id="{B9622C65-1113-A4E9-D06E-E668A5286F96}"/>
              </a:ext>
            </a:extLst>
          </p:cNvPr>
          <p:cNvSpPr/>
          <p:nvPr/>
        </p:nvSpPr>
        <p:spPr>
          <a:xfrm>
            <a:off x="950976" y="1737360"/>
            <a:ext cx="3950208" cy="4480560"/>
          </a:xfrm>
          <a:prstGeom prst="rect">
            <a:avLst/>
          </a:prstGeom>
          <a:solidFill>
            <a:srgbClr val="EAD9EF"/>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CAFEA2E-13DC-AEAC-0C3E-38B159A3380F}"/>
              </a:ext>
            </a:extLst>
          </p:cNvPr>
          <p:cNvCxnSpPr/>
          <p:nvPr/>
        </p:nvCxnSpPr>
        <p:spPr>
          <a:xfrm>
            <a:off x="950976" y="2246792"/>
            <a:ext cx="39502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2B15DB5-3784-BBE1-7E1F-7BCACF3A0EEC}"/>
              </a:ext>
            </a:extLst>
          </p:cNvPr>
          <p:cNvCxnSpPr/>
          <p:nvPr/>
        </p:nvCxnSpPr>
        <p:spPr>
          <a:xfrm>
            <a:off x="950976" y="4315968"/>
            <a:ext cx="3950208"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FA2CE751-D6F8-029C-B89C-7109908148FB}"/>
              </a:ext>
            </a:extLst>
          </p:cNvPr>
          <p:cNvSpPr txBox="1"/>
          <p:nvPr/>
        </p:nvSpPr>
        <p:spPr>
          <a:xfrm>
            <a:off x="1709928" y="1712427"/>
            <a:ext cx="2432304" cy="461665"/>
          </a:xfrm>
          <a:prstGeom prst="rect">
            <a:avLst/>
          </a:prstGeom>
          <a:noFill/>
          <a:ln>
            <a:noFill/>
          </a:ln>
        </p:spPr>
        <p:txBody>
          <a:bodyPr wrap="square" rtlCol="0">
            <a:spAutoFit/>
          </a:bodyPr>
          <a:lstStyle/>
          <a:p>
            <a:r>
              <a:rPr lang="en-US" sz="2400" dirty="0"/>
              <a:t>Person Object</a:t>
            </a:r>
          </a:p>
        </p:txBody>
      </p:sp>
      <p:sp>
        <p:nvSpPr>
          <p:cNvPr id="12" name="TextBox 11">
            <a:extLst>
              <a:ext uri="{FF2B5EF4-FFF2-40B4-BE49-F238E27FC236}">
                <a16:creationId xmlns:a16="http://schemas.microsoft.com/office/drawing/2014/main" id="{71D6966C-48D4-26FB-0EEF-7D5F7B4BF736}"/>
              </a:ext>
            </a:extLst>
          </p:cNvPr>
          <p:cNvSpPr txBox="1"/>
          <p:nvPr/>
        </p:nvSpPr>
        <p:spPr>
          <a:xfrm>
            <a:off x="1298170" y="2537144"/>
            <a:ext cx="3185426" cy="954107"/>
          </a:xfrm>
          <a:prstGeom prst="rect">
            <a:avLst/>
          </a:prstGeom>
          <a:noFill/>
          <a:ln>
            <a:noFill/>
          </a:ln>
        </p:spPr>
        <p:txBody>
          <a:bodyPr wrap="square" rtlCol="0">
            <a:spAutoFit/>
          </a:bodyPr>
          <a:lstStyle/>
          <a:p>
            <a:r>
              <a:rPr lang="en-US" sz="2800" dirty="0"/>
              <a:t>Name = “Sam”</a:t>
            </a:r>
          </a:p>
          <a:p>
            <a:r>
              <a:rPr lang="en-US" sz="2800" dirty="0"/>
              <a:t>Age = 22</a:t>
            </a:r>
          </a:p>
        </p:txBody>
      </p:sp>
      <p:sp>
        <p:nvSpPr>
          <p:cNvPr id="13" name="TextBox 12">
            <a:extLst>
              <a:ext uri="{FF2B5EF4-FFF2-40B4-BE49-F238E27FC236}">
                <a16:creationId xmlns:a16="http://schemas.microsoft.com/office/drawing/2014/main" id="{3EC7BF31-17DB-DE46-E396-6A85F58EC130}"/>
              </a:ext>
            </a:extLst>
          </p:cNvPr>
          <p:cNvSpPr txBox="1"/>
          <p:nvPr/>
        </p:nvSpPr>
        <p:spPr>
          <a:xfrm>
            <a:off x="1328638" y="4604158"/>
            <a:ext cx="2432304" cy="1384995"/>
          </a:xfrm>
          <a:prstGeom prst="rect">
            <a:avLst/>
          </a:prstGeom>
          <a:noFill/>
          <a:ln>
            <a:noFill/>
          </a:ln>
        </p:spPr>
        <p:txBody>
          <a:bodyPr wrap="square" rtlCol="0">
            <a:spAutoFit/>
          </a:bodyPr>
          <a:lstStyle/>
          <a:p>
            <a:r>
              <a:rPr lang="en-US" sz="2800" dirty="0"/>
              <a:t>walk()</a:t>
            </a:r>
          </a:p>
          <a:p>
            <a:r>
              <a:rPr lang="en-US" sz="2800" dirty="0"/>
              <a:t>eat()</a:t>
            </a:r>
          </a:p>
          <a:p>
            <a:r>
              <a:rPr lang="en-US" sz="2800" dirty="0"/>
              <a:t>sleep()</a:t>
            </a:r>
          </a:p>
        </p:txBody>
      </p:sp>
    </p:spTree>
    <p:extLst>
      <p:ext uri="{BB962C8B-B14F-4D97-AF65-F5344CB8AC3E}">
        <p14:creationId xmlns:p14="http://schemas.microsoft.com/office/powerpoint/2010/main" val="117921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3688-C89D-70D9-3649-F3B3E1AEFA8B}"/>
              </a:ext>
            </a:extLst>
          </p:cNvPr>
          <p:cNvSpPr>
            <a:spLocks noGrp="1"/>
          </p:cNvSpPr>
          <p:nvPr>
            <p:ph type="title"/>
          </p:nvPr>
        </p:nvSpPr>
        <p:spPr/>
        <p:txBody>
          <a:bodyPr/>
          <a:lstStyle/>
          <a:p>
            <a:r>
              <a:rPr lang="en-US" dirty="0"/>
              <a:t>An Object – Example 2</a:t>
            </a:r>
          </a:p>
        </p:txBody>
      </p:sp>
      <p:sp>
        <p:nvSpPr>
          <p:cNvPr id="6" name="Rectangle 5">
            <a:extLst>
              <a:ext uri="{FF2B5EF4-FFF2-40B4-BE49-F238E27FC236}">
                <a16:creationId xmlns:a16="http://schemas.microsoft.com/office/drawing/2014/main" id="{B9622C65-1113-A4E9-D06E-E668A5286F96}"/>
              </a:ext>
            </a:extLst>
          </p:cNvPr>
          <p:cNvSpPr/>
          <p:nvPr/>
        </p:nvSpPr>
        <p:spPr>
          <a:xfrm>
            <a:off x="950976" y="1737360"/>
            <a:ext cx="3950208" cy="4480560"/>
          </a:xfrm>
          <a:prstGeom prst="rect">
            <a:avLst/>
          </a:prstGeom>
          <a:solidFill>
            <a:srgbClr val="EAD9EF"/>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CAFEA2E-13DC-AEAC-0C3E-38B159A3380F}"/>
              </a:ext>
            </a:extLst>
          </p:cNvPr>
          <p:cNvCxnSpPr/>
          <p:nvPr/>
        </p:nvCxnSpPr>
        <p:spPr>
          <a:xfrm>
            <a:off x="950976" y="2246792"/>
            <a:ext cx="39502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2B15DB5-3784-BBE1-7E1F-7BCACF3A0EEC}"/>
              </a:ext>
            </a:extLst>
          </p:cNvPr>
          <p:cNvCxnSpPr/>
          <p:nvPr/>
        </p:nvCxnSpPr>
        <p:spPr>
          <a:xfrm>
            <a:off x="950976" y="4315968"/>
            <a:ext cx="3950208"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FA2CE751-D6F8-029C-B89C-7109908148FB}"/>
              </a:ext>
            </a:extLst>
          </p:cNvPr>
          <p:cNvSpPr txBox="1"/>
          <p:nvPr/>
        </p:nvSpPr>
        <p:spPr>
          <a:xfrm>
            <a:off x="1709928" y="1712427"/>
            <a:ext cx="2432304" cy="461665"/>
          </a:xfrm>
          <a:prstGeom prst="rect">
            <a:avLst/>
          </a:prstGeom>
          <a:noFill/>
          <a:ln>
            <a:noFill/>
          </a:ln>
        </p:spPr>
        <p:txBody>
          <a:bodyPr wrap="square" rtlCol="0">
            <a:spAutoFit/>
          </a:bodyPr>
          <a:lstStyle/>
          <a:p>
            <a:r>
              <a:rPr lang="en-US" sz="2400" dirty="0"/>
              <a:t>Dog Object</a:t>
            </a:r>
          </a:p>
        </p:txBody>
      </p:sp>
      <p:sp>
        <p:nvSpPr>
          <p:cNvPr id="12" name="TextBox 11">
            <a:extLst>
              <a:ext uri="{FF2B5EF4-FFF2-40B4-BE49-F238E27FC236}">
                <a16:creationId xmlns:a16="http://schemas.microsoft.com/office/drawing/2014/main" id="{71D6966C-48D4-26FB-0EEF-7D5F7B4BF736}"/>
              </a:ext>
            </a:extLst>
          </p:cNvPr>
          <p:cNvSpPr txBox="1"/>
          <p:nvPr/>
        </p:nvSpPr>
        <p:spPr>
          <a:xfrm>
            <a:off x="1298170" y="2537144"/>
            <a:ext cx="3401846" cy="1384995"/>
          </a:xfrm>
          <a:prstGeom prst="rect">
            <a:avLst/>
          </a:prstGeom>
          <a:noFill/>
          <a:ln>
            <a:noFill/>
          </a:ln>
        </p:spPr>
        <p:txBody>
          <a:bodyPr wrap="square" rtlCol="0">
            <a:spAutoFit/>
          </a:bodyPr>
          <a:lstStyle/>
          <a:p>
            <a:r>
              <a:rPr lang="en-US" sz="2800" dirty="0"/>
              <a:t>Name = “Mickey”</a:t>
            </a:r>
          </a:p>
          <a:p>
            <a:r>
              <a:rPr lang="en-US" sz="2800" dirty="0"/>
              <a:t>Age = 2</a:t>
            </a:r>
          </a:p>
          <a:p>
            <a:r>
              <a:rPr lang="en-US" sz="2800" dirty="0"/>
              <a:t>Breed = “Labrador”</a:t>
            </a:r>
          </a:p>
        </p:txBody>
      </p:sp>
      <p:sp>
        <p:nvSpPr>
          <p:cNvPr id="13" name="TextBox 12">
            <a:extLst>
              <a:ext uri="{FF2B5EF4-FFF2-40B4-BE49-F238E27FC236}">
                <a16:creationId xmlns:a16="http://schemas.microsoft.com/office/drawing/2014/main" id="{3EC7BF31-17DB-DE46-E396-6A85F58EC130}"/>
              </a:ext>
            </a:extLst>
          </p:cNvPr>
          <p:cNvSpPr txBox="1"/>
          <p:nvPr/>
        </p:nvSpPr>
        <p:spPr>
          <a:xfrm>
            <a:off x="1328638" y="4604158"/>
            <a:ext cx="2432304" cy="1384995"/>
          </a:xfrm>
          <a:prstGeom prst="rect">
            <a:avLst/>
          </a:prstGeom>
          <a:noFill/>
          <a:ln>
            <a:noFill/>
          </a:ln>
        </p:spPr>
        <p:txBody>
          <a:bodyPr wrap="square" rtlCol="0">
            <a:spAutoFit/>
          </a:bodyPr>
          <a:lstStyle/>
          <a:p>
            <a:r>
              <a:rPr lang="en-US" sz="2800" dirty="0"/>
              <a:t>bark()</a:t>
            </a:r>
          </a:p>
          <a:p>
            <a:r>
              <a:rPr lang="en-US" sz="2800" dirty="0"/>
              <a:t>eat()</a:t>
            </a:r>
          </a:p>
          <a:p>
            <a:r>
              <a:rPr lang="en-US" sz="2800" dirty="0"/>
              <a:t>sleep()</a:t>
            </a:r>
          </a:p>
        </p:txBody>
      </p:sp>
      <p:pic>
        <p:nvPicPr>
          <p:cNvPr id="1026" name="Picture 2">
            <a:extLst>
              <a:ext uri="{FF2B5EF4-FFF2-40B4-BE49-F238E27FC236}">
                <a16:creationId xmlns:a16="http://schemas.microsoft.com/office/drawing/2014/main" id="{63AFBEC1-7355-1C68-0C00-1DA262CEE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022" y="2294978"/>
            <a:ext cx="3463289" cy="369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547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AB7C9-7445-52A7-909E-02F812BE470F}"/>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D9A0194B-2567-AAD2-3B1C-1210EC2C9432}"/>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Class – Person </a:t>
            </a:r>
          </a:p>
        </p:txBody>
      </p:sp>
      <p:cxnSp>
        <p:nvCxnSpPr>
          <p:cNvPr id="5" name="Straight Arrow Connector 4">
            <a:extLst>
              <a:ext uri="{FF2B5EF4-FFF2-40B4-BE49-F238E27FC236}">
                <a16:creationId xmlns:a16="http://schemas.microsoft.com/office/drawing/2014/main" id="{0F24306C-067E-7BAA-CC64-0BF3E82DE6DC}"/>
              </a:ext>
            </a:extLst>
          </p:cNvPr>
          <p:cNvCxnSpPr/>
          <p:nvPr/>
        </p:nvCxnSpPr>
        <p:spPr>
          <a:xfrm flipV="1">
            <a:off x="2816352" y="2468880"/>
            <a:ext cx="1517904" cy="960120"/>
          </a:xfrm>
          <a:prstGeom prst="straightConnector1">
            <a:avLst/>
          </a:prstGeom>
          <a:ln w="76200">
            <a:solidFill>
              <a:srgbClr val="E8A4E8"/>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62589B0-1CE4-DDC0-4EBB-5A295C54EA04}"/>
              </a:ext>
            </a:extLst>
          </p:cNvPr>
          <p:cNvCxnSpPr>
            <a:cxnSpLocks/>
          </p:cNvCxnSpPr>
          <p:nvPr/>
        </p:nvCxnSpPr>
        <p:spPr>
          <a:xfrm>
            <a:off x="2816352" y="3980780"/>
            <a:ext cx="1517904" cy="1100328"/>
          </a:xfrm>
          <a:prstGeom prst="straightConnector1">
            <a:avLst/>
          </a:prstGeom>
          <a:ln w="76200">
            <a:solidFill>
              <a:srgbClr val="E8A4E8"/>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D886E18-2A8F-FA55-147E-6D64E017071A}"/>
              </a:ext>
            </a:extLst>
          </p:cNvPr>
          <p:cNvSpPr txBox="1"/>
          <p:nvPr/>
        </p:nvSpPr>
        <p:spPr>
          <a:xfrm>
            <a:off x="4300346" y="2090477"/>
            <a:ext cx="3605403" cy="523220"/>
          </a:xfrm>
          <a:prstGeom prst="rect">
            <a:avLst/>
          </a:prstGeom>
          <a:noFill/>
          <a:ln>
            <a:noFill/>
          </a:ln>
        </p:spPr>
        <p:txBody>
          <a:bodyPr wrap="square" rtlCol="0">
            <a:spAutoFit/>
          </a:bodyPr>
          <a:lstStyle/>
          <a:p>
            <a:r>
              <a:rPr lang="en-US" sz="2800" dirty="0"/>
              <a:t>Data/ Attributes</a:t>
            </a:r>
          </a:p>
        </p:txBody>
      </p:sp>
      <p:sp>
        <p:nvSpPr>
          <p:cNvPr id="9" name="TextBox 8">
            <a:extLst>
              <a:ext uri="{FF2B5EF4-FFF2-40B4-BE49-F238E27FC236}">
                <a16:creationId xmlns:a16="http://schemas.microsoft.com/office/drawing/2014/main" id="{3E11C6B4-9FA6-8A77-BA76-BA96D43EA63F}"/>
              </a:ext>
            </a:extLst>
          </p:cNvPr>
          <p:cNvSpPr txBox="1"/>
          <p:nvPr/>
        </p:nvSpPr>
        <p:spPr>
          <a:xfrm>
            <a:off x="4334256" y="4766642"/>
            <a:ext cx="3605403" cy="523220"/>
          </a:xfrm>
          <a:prstGeom prst="rect">
            <a:avLst/>
          </a:prstGeom>
          <a:noFill/>
          <a:ln>
            <a:noFill/>
          </a:ln>
        </p:spPr>
        <p:txBody>
          <a:bodyPr wrap="square" rtlCol="0">
            <a:spAutoFit/>
          </a:bodyPr>
          <a:lstStyle/>
          <a:p>
            <a:r>
              <a:rPr lang="en-US" sz="2800" dirty="0"/>
              <a:t>Behaviors/ Methods</a:t>
            </a:r>
          </a:p>
        </p:txBody>
      </p:sp>
      <p:sp>
        <p:nvSpPr>
          <p:cNvPr id="10" name="TextBox 9">
            <a:extLst>
              <a:ext uri="{FF2B5EF4-FFF2-40B4-BE49-F238E27FC236}">
                <a16:creationId xmlns:a16="http://schemas.microsoft.com/office/drawing/2014/main" id="{48BFA128-C593-247D-3499-87334C68B49C}"/>
              </a:ext>
            </a:extLst>
          </p:cNvPr>
          <p:cNvSpPr txBox="1"/>
          <p:nvPr/>
        </p:nvSpPr>
        <p:spPr>
          <a:xfrm>
            <a:off x="4991608" y="2802450"/>
            <a:ext cx="1773936" cy="646331"/>
          </a:xfrm>
          <a:prstGeom prst="rect">
            <a:avLst/>
          </a:prstGeom>
          <a:noFill/>
        </p:spPr>
        <p:txBody>
          <a:bodyPr wrap="square" rtlCol="0">
            <a:spAutoFit/>
          </a:bodyPr>
          <a:lstStyle/>
          <a:p>
            <a:r>
              <a:rPr lang="en-US" dirty="0"/>
              <a:t>Name</a:t>
            </a:r>
          </a:p>
          <a:p>
            <a:r>
              <a:rPr lang="en-US" dirty="0"/>
              <a:t>Age</a:t>
            </a:r>
          </a:p>
        </p:txBody>
      </p:sp>
      <p:sp>
        <p:nvSpPr>
          <p:cNvPr id="12" name="TextBox 11">
            <a:extLst>
              <a:ext uri="{FF2B5EF4-FFF2-40B4-BE49-F238E27FC236}">
                <a16:creationId xmlns:a16="http://schemas.microsoft.com/office/drawing/2014/main" id="{C6BFB6EA-8937-2985-E8F6-C1AE430B82F4}"/>
              </a:ext>
            </a:extLst>
          </p:cNvPr>
          <p:cNvSpPr txBox="1"/>
          <p:nvPr/>
        </p:nvSpPr>
        <p:spPr>
          <a:xfrm>
            <a:off x="5724144" y="5329039"/>
            <a:ext cx="1773936" cy="923330"/>
          </a:xfrm>
          <a:prstGeom prst="rect">
            <a:avLst/>
          </a:prstGeom>
          <a:noFill/>
        </p:spPr>
        <p:txBody>
          <a:bodyPr wrap="square" rtlCol="0">
            <a:spAutoFit/>
          </a:bodyPr>
          <a:lstStyle/>
          <a:p>
            <a:r>
              <a:rPr lang="en-US" dirty="0"/>
              <a:t>walk()</a:t>
            </a:r>
          </a:p>
          <a:p>
            <a:r>
              <a:rPr lang="en-US" dirty="0"/>
              <a:t>eat()</a:t>
            </a:r>
          </a:p>
          <a:p>
            <a:r>
              <a:rPr lang="en-US" dirty="0"/>
              <a:t>sleep()</a:t>
            </a:r>
          </a:p>
        </p:txBody>
      </p:sp>
      <p:sp>
        <p:nvSpPr>
          <p:cNvPr id="14" name="Thought Bubble: Cloud 13">
            <a:extLst>
              <a:ext uri="{FF2B5EF4-FFF2-40B4-BE49-F238E27FC236}">
                <a16:creationId xmlns:a16="http://schemas.microsoft.com/office/drawing/2014/main" id="{9AC8D208-244E-1C1D-2B62-61A30E02C6A2}"/>
              </a:ext>
            </a:extLst>
          </p:cNvPr>
          <p:cNvSpPr/>
          <p:nvPr/>
        </p:nvSpPr>
        <p:spPr>
          <a:xfrm>
            <a:off x="6303708" y="2347982"/>
            <a:ext cx="2840292" cy="1896322"/>
          </a:xfrm>
          <a:prstGeom prst="cloudCallout">
            <a:avLst>
              <a:gd name="adj1" fmla="val -71055"/>
              <a:gd name="adj2" fmla="val 34533"/>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Can you identify more??</a:t>
            </a:r>
          </a:p>
          <a:p>
            <a:pPr algn="ctr"/>
            <a:endParaRPr lang="en-US" dirty="0"/>
          </a:p>
        </p:txBody>
      </p:sp>
    </p:spTree>
    <p:extLst>
      <p:ext uri="{BB962C8B-B14F-4D97-AF65-F5344CB8AC3E}">
        <p14:creationId xmlns:p14="http://schemas.microsoft.com/office/powerpoint/2010/main" val="59786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0DAC-E40F-A550-1417-1667BB82D3B6}"/>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4BBCE0BB-E77B-E09B-DD07-D97129CF461E}"/>
              </a:ext>
            </a:extLst>
          </p:cNvPr>
          <p:cNvSpPr>
            <a:spLocks noGrp="1"/>
          </p:cNvSpPr>
          <p:nvPr>
            <p:ph idx="1"/>
          </p:nvPr>
        </p:nvSpPr>
        <p:spPr/>
        <p:txBody>
          <a:bodyPr/>
          <a:lstStyle/>
          <a:p>
            <a:pPr marL="0" indent="0">
              <a:buNone/>
            </a:pPr>
            <a:endParaRPr lang="en-US" dirty="0"/>
          </a:p>
          <a:p>
            <a:pPr marL="0" indent="0">
              <a:buNone/>
            </a:pPr>
            <a:r>
              <a:rPr lang="en-US" dirty="0"/>
              <a:t>Can you identify attributes and behaviors of Dog class.</a:t>
            </a:r>
          </a:p>
        </p:txBody>
      </p:sp>
    </p:spTree>
    <p:extLst>
      <p:ext uri="{BB962C8B-B14F-4D97-AF65-F5344CB8AC3E}">
        <p14:creationId xmlns:p14="http://schemas.microsoft.com/office/powerpoint/2010/main" val="3748778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6815-FFC4-D17C-D3A1-72ADBCB3A6DC}"/>
              </a:ext>
            </a:extLst>
          </p:cNvPr>
          <p:cNvSpPr>
            <a:spLocks noGrp="1"/>
          </p:cNvSpPr>
          <p:nvPr>
            <p:ph type="title"/>
          </p:nvPr>
        </p:nvSpPr>
        <p:spPr/>
        <p:txBody>
          <a:bodyPr/>
          <a:lstStyle/>
          <a:p>
            <a:r>
              <a:rPr lang="en-US" dirty="0"/>
              <a:t>Principles of OO</a:t>
            </a:r>
          </a:p>
        </p:txBody>
      </p:sp>
      <p:sp>
        <p:nvSpPr>
          <p:cNvPr id="3" name="Content Placeholder 2">
            <a:extLst>
              <a:ext uri="{FF2B5EF4-FFF2-40B4-BE49-F238E27FC236}">
                <a16:creationId xmlns:a16="http://schemas.microsoft.com/office/drawing/2014/main" id="{FEBDA5E8-E5F5-2E98-25EC-BE928B8CF0A8}"/>
              </a:ext>
            </a:extLst>
          </p:cNvPr>
          <p:cNvSpPr>
            <a:spLocks noGrp="1"/>
          </p:cNvSpPr>
          <p:nvPr>
            <p:ph idx="1"/>
          </p:nvPr>
        </p:nvSpPr>
        <p:spPr/>
        <p:txBody>
          <a:bodyPr/>
          <a:lstStyle/>
          <a:p>
            <a:r>
              <a:rPr lang="en-US" dirty="0"/>
              <a:t>Encapsulation</a:t>
            </a:r>
          </a:p>
          <a:p>
            <a:r>
              <a:rPr lang="en-US" dirty="0"/>
              <a:t>Inheritance</a:t>
            </a:r>
          </a:p>
          <a:p>
            <a:r>
              <a:rPr lang="en-US" dirty="0"/>
              <a:t>Polymorphism</a:t>
            </a:r>
          </a:p>
          <a:p>
            <a:r>
              <a:rPr lang="en-US" dirty="0"/>
              <a:t>Abstraction</a:t>
            </a:r>
          </a:p>
        </p:txBody>
      </p:sp>
    </p:spTree>
    <p:extLst>
      <p:ext uri="{BB962C8B-B14F-4D97-AF65-F5344CB8AC3E}">
        <p14:creationId xmlns:p14="http://schemas.microsoft.com/office/powerpoint/2010/main" val="842610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26F7D-76C5-31AA-F665-CA0435992A1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CC5F75F-CD26-0DBB-AAC6-6E2BA2E35455}"/>
              </a:ext>
            </a:extLst>
          </p:cNvPr>
          <p:cNvSpPr>
            <a:spLocks noGrp="1"/>
          </p:cNvSpPr>
          <p:nvPr>
            <p:ph idx="1"/>
          </p:nvPr>
        </p:nvSpPr>
        <p:spPr/>
        <p:txBody>
          <a:bodyPr/>
          <a:lstStyle/>
          <a:p>
            <a:r>
              <a:rPr lang="en-US" dirty="0"/>
              <a:t>Module introduction</a:t>
            </a:r>
          </a:p>
          <a:p>
            <a:r>
              <a:rPr lang="en-US" dirty="0"/>
              <a:t>Assessments</a:t>
            </a:r>
          </a:p>
          <a:p>
            <a:r>
              <a:rPr lang="en-US" dirty="0"/>
              <a:t>Procedural Vs OOP</a:t>
            </a:r>
          </a:p>
          <a:p>
            <a:r>
              <a:rPr lang="en-US" dirty="0"/>
              <a:t>Classes and Objects</a:t>
            </a:r>
          </a:p>
          <a:p>
            <a:r>
              <a:rPr lang="en-US" dirty="0"/>
              <a:t>OO Principles</a:t>
            </a:r>
          </a:p>
        </p:txBody>
      </p:sp>
    </p:spTree>
    <p:extLst>
      <p:ext uri="{BB962C8B-B14F-4D97-AF65-F5344CB8AC3E}">
        <p14:creationId xmlns:p14="http://schemas.microsoft.com/office/powerpoint/2010/main" val="4051139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3754-AFCD-1B39-61E8-656DBBE86CFA}"/>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45A3A992-FB05-3869-B5BD-9DE343CA4EA2}"/>
              </a:ext>
            </a:extLst>
          </p:cNvPr>
          <p:cNvSpPr>
            <a:spLocks noGrp="1"/>
          </p:cNvSpPr>
          <p:nvPr>
            <p:ph idx="1"/>
          </p:nvPr>
        </p:nvSpPr>
        <p:spPr/>
        <p:txBody>
          <a:bodyPr/>
          <a:lstStyle/>
          <a:p>
            <a:r>
              <a:rPr lang="en-US" dirty="0"/>
              <a:t>Design a class</a:t>
            </a:r>
          </a:p>
          <a:p>
            <a:r>
              <a:rPr lang="en-US" dirty="0"/>
              <a:t>OO Principles</a:t>
            </a:r>
          </a:p>
          <a:p>
            <a:pPr lvl="1"/>
            <a:r>
              <a:rPr lang="en-US" dirty="0"/>
              <a:t>Encapsulation</a:t>
            </a:r>
          </a:p>
          <a:p>
            <a:pPr lvl="1"/>
            <a:r>
              <a:rPr lang="en-US" dirty="0"/>
              <a:t>Inheritance</a:t>
            </a:r>
          </a:p>
          <a:p>
            <a:pPr lvl="1"/>
            <a:r>
              <a:rPr lang="en-US" dirty="0"/>
              <a:t>Abstraction</a:t>
            </a:r>
          </a:p>
          <a:p>
            <a:pPr lvl="1"/>
            <a:r>
              <a:rPr lang="en-US" dirty="0"/>
              <a:t>Polymorphism</a:t>
            </a:r>
          </a:p>
        </p:txBody>
      </p:sp>
    </p:spTree>
    <p:extLst>
      <p:ext uri="{BB962C8B-B14F-4D97-AF65-F5344CB8AC3E}">
        <p14:creationId xmlns:p14="http://schemas.microsoft.com/office/powerpoint/2010/main" val="298802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E408-E614-4F6F-03D5-3B75F8AC4872}"/>
              </a:ext>
            </a:extLst>
          </p:cNvPr>
          <p:cNvSpPr>
            <a:spLocks noGrp="1"/>
          </p:cNvSpPr>
          <p:nvPr>
            <p:ph type="title"/>
          </p:nvPr>
        </p:nvSpPr>
        <p:spPr/>
        <p:txBody>
          <a:bodyPr/>
          <a:lstStyle/>
          <a:p>
            <a:r>
              <a:rPr lang="en-US" dirty="0"/>
              <a:t>Lecture 1 Learning Outcomes</a:t>
            </a:r>
          </a:p>
        </p:txBody>
      </p:sp>
      <p:sp>
        <p:nvSpPr>
          <p:cNvPr id="3" name="Content Placeholder 2">
            <a:extLst>
              <a:ext uri="{FF2B5EF4-FFF2-40B4-BE49-F238E27FC236}">
                <a16:creationId xmlns:a16="http://schemas.microsoft.com/office/drawing/2014/main" id="{2BFA5E98-0268-C581-9F48-3E5C833DF78C}"/>
              </a:ext>
            </a:extLst>
          </p:cNvPr>
          <p:cNvSpPr>
            <a:spLocks noGrp="1"/>
          </p:cNvSpPr>
          <p:nvPr>
            <p:ph idx="1"/>
          </p:nvPr>
        </p:nvSpPr>
        <p:spPr/>
        <p:txBody>
          <a:bodyPr/>
          <a:lstStyle/>
          <a:p>
            <a:r>
              <a:rPr lang="en-US" dirty="0"/>
              <a:t>Module learning outcomes and objectives</a:t>
            </a:r>
          </a:p>
          <a:p>
            <a:r>
              <a:rPr lang="en-US" dirty="0"/>
              <a:t>Module content</a:t>
            </a:r>
          </a:p>
          <a:p>
            <a:r>
              <a:rPr lang="en-US" dirty="0"/>
              <a:t>Assessment criteria</a:t>
            </a:r>
          </a:p>
          <a:p>
            <a:r>
              <a:rPr lang="en-US" dirty="0"/>
              <a:t>The object orient concept – an introduction</a:t>
            </a:r>
          </a:p>
          <a:p>
            <a:pPr lvl="1"/>
            <a:r>
              <a:rPr lang="en-US" dirty="0"/>
              <a:t>Encapsulation</a:t>
            </a:r>
          </a:p>
          <a:p>
            <a:pPr lvl="1"/>
            <a:r>
              <a:rPr lang="en-US" dirty="0"/>
              <a:t>Inheritance</a:t>
            </a:r>
          </a:p>
          <a:p>
            <a:pPr lvl="1"/>
            <a:r>
              <a:rPr lang="en-US" dirty="0"/>
              <a:t>Polymorphism</a:t>
            </a:r>
          </a:p>
          <a:p>
            <a:pPr lvl="1"/>
            <a:r>
              <a:rPr lang="en-US" dirty="0"/>
              <a:t>Abstraction</a:t>
            </a:r>
          </a:p>
          <a:p>
            <a:r>
              <a:rPr lang="en-US" dirty="0"/>
              <a:t>Class and object</a:t>
            </a:r>
          </a:p>
          <a:p>
            <a:pPr lvl="1"/>
            <a:endParaRPr lang="en-US" dirty="0"/>
          </a:p>
        </p:txBody>
      </p:sp>
    </p:spTree>
    <p:extLst>
      <p:ext uri="{BB962C8B-B14F-4D97-AF65-F5344CB8AC3E}">
        <p14:creationId xmlns:p14="http://schemas.microsoft.com/office/powerpoint/2010/main" val="2425917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AE42-E35A-87D1-31EC-C13F1F196FA5}"/>
              </a:ext>
            </a:extLst>
          </p:cNvPr>
          <p:cNvSpPr>
            <a:spLocks noGrp="1"/>
          </p:cNvSpPr>
          <p:nvPr>
            <p:ph type="title"/>
          </p:nvPr>
        </p:nvSpPr>
        <p:spPr/>
        <p:txBody>
          <a:bodyPr/>
          <a:lstStyle/>
          <a:p>
            <a:r>
              <a:rPr lang="en-US" dirty="0"/>
              <a:t>Module Learning Outcomes</a:t>
            </a:r>
          </a:p>
        </p:txBody>
      </p:sp>
      <p:sp>
        <p:nvSpPr>
          <p:cNvPr id="3" name="Content Placeholder 2">
            <a:extLst>
              <a:ext uri="{FF2B5EF4-FFF2-40B4-BE49-F238E27FC236}">
                <a16:creationId xmlns:a16="http://schemas.microsoft.com/office/drawing/2014/main" id="{F516220F-802E-8637-C833-BDC77D139E0B}"/>
              </a:ext>
            </a:extLst>
          </p:cNvPr>
          <p:cNvSpPr>
            <a:spLocks noGrp="1"/>
          </p:cNvSpPr>
          <p:nvPr>
            <p:ph idx="1"/>
          </p:nvPr>
        </p:nvSpPr>
        <p:spPr/>
        <p:txBody>
          <a:bodyPr/>
          <a:lstStyle/>
          <a:p>
            <a:r>
              <a:rPr lang="en-US" dirty="0"/>
              <a:t>In this module you will learn how to;</a:t>
            </a:r>
          </a:p>
          <a:p>
            <a:pPr lvl="1"/>
            <a:r>
              <a:rPr lang="en-US" dirty="0"/>
              <a:t>Analyze a programming task using OO concepts</a:t>
            </a:r>
          </a:p>
          <a:p>
            <a:pPr lvl="1"/>
            <a:r>
              <a:rPr lang="en-US" dirty="0"/>
              <a:t>Design software using UML diagrams associated with OO concepts</a:t>
            </a:r>
          </a:p>
          <a:p>
            <a:pPr lvl="1"/>
            <a:r>
              <a:rPr lang="en-US" dirty="0"/>
              <a:t>Engineer software guided by UML diagrams and including advanced OO constructs</a:t>
            </a:r>
          </a:p>
          <a:p>
            <a:pPr lvl="1"/>
            <a:r>
              <a:rPr lang="en-US" dirty="0"/>
              <a:t>Implement and evaluate an OO software artefact for a given real-world programming problem</a:t>
            </a:r>
          </a:p>
          <a:p>
            <a:pPr lvl="1"/>
            <a:endParaRPr lang="en-US" dirty="0"/>
          </a:p>
        </p:txBody>
      </p:sp>
    </p:spTree>
    <p:extLst>
      <p:ext uri="{BB962C8B-B14F-4D97-AF65-F5344CB8AC3E}">
        <p14:creationId xmlns:p14="http://schemas.microsoft.com/office/powerpoint/2010/main" val="162249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F4D17-B224-A9D7-48EE-26B61EC5C417}"/>
              </a:ext>
            </a:extLst>
          </p:cNvPr>
          <p:cNvSpPr>
            <a:spLocks noGrp="1"/>
          </p:cNvSpPr>
          <p:nvPr>
            <p:ph type="title"/>
          </p:nvPr>
        </p:nvSpPr>
        <p:spPr/>
        <p:txBody>
          <a:bodyPr/>
          <a:lstStyle/>
          <a:p>
            <a:r>
              <a:rPr lang="en-US" dirty="0"/>
              <a:t>Something to think about!</a:t>
            </a:r>
          </a:p>
        </p:txBody>
      </p:sp>
      <p:pic>
        <p:nvPicPr>
          <p:cNvPr id="5" name="Content Placeholder 4" descr="A picture containing text, person&#10;&#10;Description automatically generated">
            <a:extLst>
              <a:ext uri="{FF2B5EF4-FFF2-40B4-BE49-F238E27FC236}">
                <a16:creationId xmlns:a16="http://schemas.microsoft.com/office/drawing/2014/main" id="{8F00D4C4-F972-F334-3620-6A1BD00D8481}"/>
              </a:ext>
            </a:extLst>
          </p:cNvPr>
          <p:cNvPicPr>
            <a:picLocks noGrp="1" noChangeAspect="1"/>
          </p:cNvPicPr>
          <p:nvPr>
            <p:ph idx="1"/>
          </p:nvPr>
        </p:nvPicPr>
        <p:blipFill>
          <a:blip r:embed="rId3"/>
          <a:stretch>
            <a:fillRect/>
          </a:stretch>
        </p:blipFill>
        <p:spPr>
          <a:xfrm>
            <a:off x="330200" y="1983021"/>
            <a:ext cx="8489950" cy="3995270"/>
          </a:xfrm>
        </p:spPr>
      </p:pic>
    </p:spTree>
    <p:extLst>
      <p:ext uri="{BB962C8B-B14F-4D97-AF65-F5344CB8AC3E}">
        <p14:creationId xmlns:p14="http://schemas.microsoft.com/office/powerpoint/2010/main" val="334125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B4CC-69B2-5FB2-8E54-E9717F433E52}"/>
              </a:ext>
            </a:extLst>
          </p:cNvPr>
          <p:cNvSpPr>
            <a:spLocks noGrp="1"/>
          </p:cNvSpPr>
          <p:nvPr>
            <p:ph type="title"/>
          </p:nvPr>
        </p:nvSpPr>
        <p:spPr/>
        <p:txBody>
          <a:bodyPr/>
          <a:lstStyle/>
          <a:p>
            <a:r>
              <a:rPr lang="en-US" dirty="0"/>
              <a:t>Module Content</a:t>
            </a:r>
          </a:p>
        </p:txBody>
      </p:sp>
      <p:sp>
        <p:nvSpPr>
          <p:cNvPr id="3" name="Content Placeholder 2">
            <a:extLst>
              <a:ext uri="{FF2B5EF4-FFF2-40B4-BE49-F238E27FC236}">
                <a16:creationId xmlns:a16="http://schemas.microsoft.com/office/drawing/2014/main" id="{4F4C4B68-10C3-45F4-F91E-ED8BDA46976B}"/>
              </a:ext>
            </a:extLst>
          </p:cNvPr>
          <p:cNvSpPr>
            <a:spLocks noGrp="1"/>
          </p:cNvSpPr>
          <p:nvPr>
            <p:ph idx="1"/>
          </p:nvPr>
        </p:nvSpPr>
        <p:spPr>
          <a:xfrm>
            <a:off x="336550" y="1562120"/>
            <a:ext cx="4241800" cy="4739387"/>
          </a:xfrm>
        </p:spPr>
        <p:txBody>
          <a:bodyPr/>
          <a:lstStyle/>
          <a:p>
            <a:pPr lvl="0"/>
            <a:r>
              <a:rPr lang="en-GB" sz="1800" dirty="0"/>
              <a:t>Classes and objects: </a:t>
            </a:r>
          </a:p>
          <a:p>
            <a:pPr lvl="1"/>
            <a:r>
              <a:rPr lang="en-GB" sz="1800" dirty="0"/>
              <a:t>attributes and operations, </a:t>
            </a:r>
          </a:p>
          <a:p>
            <a:pPr lvl="1"/>
            <a:r>
              <a:rPr lang="en-GB" sz="1800" dirty="0"/>
              <a:t>constructors, </a:t>
            </a:r>
          </a:p>
          <a:p>
            <a:pPr lvl="1"/>
            <a:r>
              <a:rPr lang="en-GB" sz="1800" dirty="0"/>
              <a:t>access specifiers and non-access specifiers, </a:t>
            </a:r>
          </a:p>
          <a:p>
            <a:pPr lvl="1"/>
            <a:r>
              <a:rPr lang="en-GB" sz="1800" dirty="0"/>
              <a:t>return types. </a:t>
            </a:r>
          </a:p>
          <a:p>
            <a:r>
              <a:rPr lang="en-GB" sz="1800" dirty="0"/>
              <a:t>Object oriented programming principles:</a:t>
            </a:r>
          </a:p>
          <a:p>
            <a:pPr lvl="1"/>
            <a:r>
              <a:rPr lang="en-GB" sz="1800" dirty="0"/>
              <a:t>abstraction, </a:t>
            </a:r>
          </a:p>
          <a:p>
            <a:pPr lvl="1"/>
            <a:r>
              <a:rPr lang="en-GB" sz="1800" dirty="0"/>
              <a:t>encapsulation, </a:t>
            </a:r>
          </a:p>
          <a:p>
            <a:pPr lvl="1"/>
            <a:r>
              <a:rPr lang="en-GB" sz="1800" dirty="0"/>
              <a:t>inheritance and polymorphism, </a:t>
            </a:r>
          </a:p>
          <a:p>
            <a:pPr lvl="1"/>
            <a:r>
              <a:rPr lang="en-GB" sz="1800" dirty="0"/>
              <a:t>abstract classes and interfaces.</a:t>
            </a:r>
          </a:p>
          <a:p>
            <a:pPr lvl="1"/>
            <a:r>
              <a:rPr lang="en-GB" sz="1800" dirty="0"/>
              <a:t>I/O streams and file handling. </a:t>
            </a:r>
          </a:p>
          <a:p>
            <a:endParaRPr lang="en-US" dirty="0"/>
          </a:p>
        </p:txBody>
      </p:sp>
      <p:sp>
        <p:nvSpPr>
          <p:cNvPr id="4" name="Content Placeholder 2">
            <a:extLst>
              <a:ext uri="{FF2B5EF4-FFF2-40B4-BE49-F238E27FC236}">
                <a16:creationId xmlns:a16="http://schemas.microsoft.com/office/drawing/2014/main" id="{5D77F615-F0FF-E79D-14C5-9F1C49884B8E}"/>
              </a:ext>
            </a:extLst>
          </p:cNvPr>
          <p:cNvSpPr txBox="1">
            <a:spLocks/>
          </p:cNvSpPr>
          <p:nvPr/>
        </p:nvSpPr>
        <p:spPr bwMode="auto">
          <a:xfrm>
            <a:off x="4743704" y="1562120"/>
            <a:ext cx="4241800" cy="4739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defTabSz="914400"/>
            <a:r>
              <a:rPr lang="en-GB" sz="1800" kern="0" dirty="0"/>
              <a:t>Advanced programming features: </a:t>
            </a:r>
          </a:p>
          <a:p>
            <a:pPr lvl="1" defTabSz="914400"/>
            <a:r>
              <a:rPr lang="en-GB" sz="1800" kern="0" dirty="0"/>
              <a:t>exception-handling mechanisms, </a:t>
            </a:r>
          </a:p>
          <a:p>
            <a:pPr lvl="1" defTabSz="914400"/>
            <a:r>
              <a:rPr lang="en-GB" sz="1800" kern="0" dirty="0"/>
              <a:t>concurrent programming mechanisms. </a:t>
            </a:r>
          </a:p>
          <a:p>
            <a:pPr defTabSz="914400"/>
            <a:r>
              <a:rPr lang="en-GB" sz="1800" kern="0" dirty="0"/>
              <a:t>Object oriented design principles and patterns using suitable modelling tools. </a:t>
            </a:r>
          </a:p>
          <a:p>
            <a:pPr defTabSz="914400"/>
            <a:r>
              <a:rPr lang="en-GB" sz="1800" kern="0" dirty="0"/>
              <a:t>Version control Standards and Best Practice Guides, </a:t>
            </a:r>
          </a:p>
          <a:p>
            <a:pPr defTabSz="914400"/>
            <a:r>
              <a:rPr lang="en-GB" sz="1800" kern="0" dirty="0"/>
              <a:t>Database Connectivity.</a:t>
            </a:r>
            <a:endParaRPr lang="en-US" sz="1800" kern="0" dirty="0"/>
          </a:p>
          <a:p>
            <a:pPr defTabSz="914400"/>
            <a:endParaRPr lang="en-US" kern="0" dirty="0"/>
          </a:p>
        </p:txBody>
      </p:sp>
    </p:spTree>
    <p:extLst>
      <p:ext uri="{BB962C8B-B14F-4D97-AF65-F5344CB8AC3E}">
        <p14:creationId xmlns:p14="http://schemas.microsoft.com/office/powerpoint/2010/main" val="204514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1CCD-4ACC-C506-6564-36D2B167008F}"/>
              </a:ext>
            </a:extLst>
          </p:cNvPr>
          <p:cNvSpPr>
            <a:spLocks noGrp="1"/>
          </p:cNvSpPr>
          <p:nvPr>
            <p:ph type="title"/>
          </p:nvPr>
        </p:nvSpPr>
        <p:spPr/>
        <p:txBody>
          <a:bodyPr/>
          <a:lstStyle/>
          <a:p>
            <a:r>
              <a:rPr lang="en-US" dirty="0"/>
              <a:t>Objectives of the course</a:t>
            </a:r>
          </a:p>
        </p:txBody>
      </p:sp>
      <p:sp>
        <p:nvSpPr>
          <p:cNvPr id="3" name="Content Placeholder 2">
            <a:extLst>
              <a:ext uri="{FF2B5EF4-FFF2-40B4-BE49-F238E27FC236}">
                <a16:creationId xmlns:a16="http://schemas.microsoft.com/office/drawing/2014/main" id="{52C44614-C510-D9F8-2F10-4061BE93D37E}"/>
              </a:ext>
            </a:extLst>
          </p:cNvPr>
          <p:cNvSpPr>
            <a:spLocks noGrp="1"/>
          </p:cNvSpPr>
          <p:nvPr>
            <p:ph idx="1"/>
          </p:nvPr>
        </p:nvSpPr>
        <p:spPr/>
        <p:txBody>
          <a:bodyPr/>
          <a:lstStyle/>
          <a:p>
            <a:r>
              <a:rPr lang="en-US" sz="2800" b="1" dirty="0"/>
              <a:t>Resolve </a:t>
            </a:r>
            <a:r>
              <a:rPr lang="en-US" sz="2800" dirty="0"/>
              <a:t>more complicated programming problems</a:t>
            </a:r>
          </a:p>
          <a:p>
            <a:r>
              <a:rPr lang="en-US" sz="2800" b="1" dirty="0"/>
              <a:t>Decompose </a:t>
            </a:r>
            <a:r>
              <a:rPr lang="en-US" sz="2800" dirty="0"/>
              <a:t>programming problems using object-oriented analysis and design </a:t>
            </a:r>
          </a:p>
          <a:p>
            <a:r>
              <a:rPr lang="en-US" sz="2800" b="1" dirty="0"/>
              <a:t>Apply</a:t>
            </a:r>
            <a:r>
              <a:rPr lang="en-US" sz="2800" dirty="0"/>
              <a:t> object-oriented programming concepts when writing programs </a:t>
            </a:r>
          </a:p>
          <a:p>
            <a:r>
              <a:rPr lang="en-US" sz="2800" b="1" dirty="0"/>
              <a:t>Improve</a:t>
            </a:r>
            <a:r>
              <a:rPr lang="en-US" sz="2800" dirty="0"/>
              <a:t> the knowledge and skill of manipulating Java programming language</a:t>
            </a:r>
          </a:p>
          <a:p>
            <a:endParaRPr lang="en-US" dirty="0"/>
          </a:p>
        </p:txBody>
      </p:sp>
    </p:spTree>
    <p:extLst>
      <p:ext uri="{BB962C8B-B14F-4D97-AF65-F5344CB8AC3E}">
        <p14:creationId xmlns:p14="http://schemas.microsoft.com/office/powerpoint/2010/main" val="54080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3C181-CBE4-0E0B-0F67-2AF3403C1018}"/>
              </a:ext>
            </a:extLst>
          </p:cNvPr>
          <p:cNvSpPr>
            <a:spLocks noGrp="1"/>
          </p:cNvSpPr>
          <p:nvPr>
            <p:ph type="title"/>
          </p:nvPr>
        </p:nvSpPr>
        <p:spPr>
          <a:xfrm>
            <a:off x="330200" y="908050"/>
            <a:ext cx="8489950" cy="654070"/>
          </a:xfrm>
        </p:spPr>
        <p:txBody>
          <a:bodyPr wrap="square" anchor="t">
            <a:normAutofit/>
          </a:bodyPr>
          <a:lstStyle/>
          <a:p>
            <a:r>
              <a:rPr lang="en-US" dirty="0"/>
              <a:t>Assessment</a:t>
            </a:r>
          </a:p>
        </p:txBody>
      </p:sp>
      <p:sp>
        <p:nvSpPr>
          <p:cNvPr id="3" name="Content Placeholder 2">
            <a:extLst>
              <a:ext uri="{FF2B5EF4-FFF2-40B4-BE49-F238E27FC236}">
                <a16:creationId xmlns:a16="http://schemas.microsoft.com/office/drawing/2014/main" id="{3C47F0F0-DBB1-9F89-6073-7974D0B74985}"/>
              </a:ext>
            </a:extLst>
          </p:cNvPr>
          <p:cNvSpPr>
            <a:spLocks noGrp="1"/>
          </p:cNvSpPr>
          <p:nvPr>
            <p:ph sz="half" idx="1"/>
          </p:nvPr>
        </p:nvSpPr>
        <p:spPr>
          <a:xfrm>
            <a:off x="330200" y="1562121"/>
            <a:ext cx="4168775" cy="4603730"/>
          </a:xfrm>
        </p:spPr>
        <p:txBody>
          <a:bodyPr wrap="square" anchor="t">
            <a:normAutofit/>
          </a:bodyPr>
          <a:lstStyle/>
          <a:p>
            <a:pPr>
              <a:lnSpc>
                <a:spcPct val="90000"/>
              </a:lnSpc>
            </a:pPr>
            <a:r>
              <a:rPr lang="en-US" sz="2000" dirty="0"/>
              <a:t>Group Coursework</a:t>
            </a:r>
          </a:p>
          <a:p>
            <a:pPr lvl="1">
              <a:lnSpc>
                <a:spcPct val="90000"/>
              </a:lnSpc>
            </a:pPr>
            <a:r>
              <a:rPr lang="en-US" sz="2000" dirty="0"/>
              <a:t>50%</a:t>
            </a:r>
          </a:p>
          <a:p>
            <a:pPr lvl="1">
              <a:lnSpc>
                <a:spcPct val="90000"/>
              </a:lnSpc>
            </a:pPr>
            <a:r>
              <a:rPr lang="en-US" sz="2000" dirty="0"/>
              <a:t>LO 3 &amp; 4</a:t>
            </a:r>
          </a:p>
          <a:p>
            <a:pPr lvl="1">
              <a:lnSpc>
                <a:spcPct val="90000"/>
              </a:lnSpc>
            </a:pPr>
            <a:r>
              <a:rPr lang="en-US" sz="2000" dirty="0"/>
              <a:t>Submission Deadline – End of the semester (week 10)</a:t>
            </a:r>
          </a:p>
          <a:p>
            <a:pPr lvl="1">
              <a:lnSpc>
                <a:spcPct val="90000"/>
              </a:lnSpc>
            </a:pPr>
            <a:r>
              <a:rPr lang="en-US" sz="2000" dirty="0"/>
              <a:t>Viva will be held within 2 weeks of the submission</a:t>
            </a:r>
          </a:p>
          <a:p>
            <a:pPr lvl="1">
              <a:lnSpc>
                <a:spcPct val="90000"/>
              </a:lnSpc>
            </a:pPr>
            <a:endParaRPr lang="en-US" sz="2000" dirty="0"/>
          </a:p>
          <a:p>
            <a:pPr>
              <a:lnSpc>
                <a:spcPct val="90000"/>
              </a:lnSpc>
            </a:pPr>
            <a:r>
              <a:rPr lang="en-US" sz="2000" dirty="0"/>
              <a:t>Closed Book Examination</a:t>
            </a:r>
          </a:p>
          <a:p>
            <a:pPr lvl="1">
              <a:lnSpc>
                <a:spcPct val="90000"/>
              </a:lnSpc>
            </a:pPr>
            <a:r>
              <a:rPr lang="en-US" sz="2000" dirty="0"/>
              <a:t>50%</a:t>
            </a:r>
          </a:p>
          <a:p>
            <a:pPr lvl="1">
              <a:lnSpc>
                <a:spcPct val="90000"/>
              </a:lnSpc>
            </a:pPr>
            <a:r>
              <a:rPr lang="en-US" sz="2000" dirty="0"/>
              <a:t>LO 1 &amp; 2</a:t>
            </a:r>
          </a:p>
          <a:p>
            <a:pPr lvl="1">
              <a:lnSpc>
                <a:spcPct val="90000"/>
              </a:lnSpc>
            </a:pPr>
            <a:r>
              <a:rPr lang="en-US" sz="2000" dirty="0"/>
              <a:t>Will be held in January exam week</a:t>
            </a:r>
          </a:p>
        </p:txBody>
      </p:sp>
      <p:pic>
        <p:nvPicPr>
          <p:cNvPr id="5" name="Picture 4" descr="Icon&#10;&#10;Description automatically generated">
            <a:extLst>
              <a:ext uri="{FF2B5EF4-FFF2-40B4-BE49-F238E27FC236}">
                <a16:creationId xmlns:a16="http://schemas.microsoft.com/office/drawing/2014/main" id="{2434E20F-A678-AE7C-9634-9F14D16A7696}"/>
              </a:ext>
            </a:extLst>
          </p:cNvPr>
          <p:cNvPicPr>
            <a:picLocks noChangeAspect="1"/>
          </p:cNvPicPr>
          <p:nvPr/>
        </p:nvPicPr>
        <p:blipFill rotWithShape="1">
          <a:blip r:embed="rId2"/>
          <a:srcRect t="15891" r="1" b="1169"/>
          <a:stretch/>
        </p:blipFill>
        <p:spPr>
          <a:xfrm>
            <a:off x="4651375" y="1847089"/>
            <a:ext cx="4168775" cy="4318762"/>
          </a:xfrm>
          <a:prstGeom prst="rect">
            <a:avLst/>
          </a:prstGeom>
          <a:noFill/>
        </p:spPr>
      </p:pic>
      <p:sp>
        <p:nvSpPr>
          <p:cNvPr id="4" name="Oval 3">
            <a:extLst>
              <a:ext uri="{FF2B5EF4-FFF2-40B4-BE49-F238E27FC236}">
                <a16:creationId xmlns:a16="http://schemas.microsoft.com/office/drawing/2014/main" id="{D3C76A5C-BA8D-FA59-8B61-DAF12C5E54EA}"/>
              </a:ext>
            </a:extLst>
          </p:cNvPr>
          <p:cNvSpPr/>
          <p:nvPr/>
        </p:nvSpPr>
        <p:spPr>
          <a:xfrm>
            <a:off x="2942705" y="85090"/>
            <a:ext cx="4854633" cy="1645920"/>
          </a:xfrm>
          <a:prstGeom prst="ellipse">
            <a:avLst/>
          </a:prstGeom>
          <a:solidFill>
            <a:schemeClr val="tx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FF0000"/>
                </a:solidFill>
                <a:latin typeface="Eras Bold ITC" panose="020B0907030504020204" pitchFamily="34" charset="0"/>
              </a:rPr>
              <a:t>NO EXTENSIONS!!!</a:t>
            </a:r>
          </a:p>
        </p:txBody>
      </p:sp>
    </p:spTree>
    <p:extLst>
      <p:ext uri="{BB962C8B-B14F-4D97-AF65-F5344CB8AC3E}">
        <p14:creationId xmlns:p14="http://schemas.microsoft.com/office/powerpoint/2010/main" val="1522684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clipart&#10;&#10;Description automatically generated">
            <a:extLst>
              <a:ext uri="{FF2B5EF4-FFF2-40B4-BE49-F238E27FC236}">
                <a16:creationId xmlns:a16="http://schemas.microsoft.com/office/drawing/2014/main" id="{6829F235-83D5-0129-286A-BBBFF75F160A}"/>
              </a:ext>
            </a:extLst>
          </p:cNvPr>
          <p:cNvPicPr>
            <a:picLocks noChangeAspect="1"/>
          </p:cNvPicPr>
          <p:nvPr/>
        </p:nvPicPr>
        <p:blipFill>
          <a:blip r:embed="rId2">
            <a:alphaModFix/>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7058025" y="473812"/>
            <a:ext cx="2085975" cy="2190750"/>
          </a:xfrm>
          <a:prstGeom prst="rect">
            <a:avLst/>
          </a:prstGeom>
        </p:spPr>
      </p:pic>
      <p:sp>
        <p:nvSpPr>
          <p:cNvPr id="2" name="Title 1">
            <a:extLst>
              <a:ext uri="{FF2B5EF4-FFF2-40B4-BE49-F238E27FC236}">
                <a16:creationId xmlns:a16="http://schemas.microsoft.com/office/drawing/2014/main" id="{7FDE10A6-4576-6073-6451-E822B049C2E9}"/>
              </a:ext>
            </a:extLst>
          </p:cNvPr>
          <p:cNvSpPr>
            <a:spLocks noGrp="1"/>
          </p:cNvSpPr>
          <p:nvPr>
            <p:ph type="title"/>
          </p:nvPr>
        </p:nvSpPr>
        <p:spPr/>
        <p:txBody>
          <a:bodyPr/>
          <a:lstStyle/>
          <a:p>
            <a:r>
              <a:rPr lang="en-US" dirty="0"/>
              <a:t>Plagiarism and Academic Misconduct</a:t>
            </a:r>
          </a:p>
        </p:txBody>
      </p:sp>
      <p:sp>
        <p:nvSpPr>
          <p:cNvPr id="3" name="Content Placeholder 2">
            <a:extLst>
              <a:ext uri="{FF2B5EF4-FFF2-40B4-BE49-F238E27FC236}">
                <a16:creationId xmlns:a16="http://schemas.microsoft.com/office/drawing/2014/main" id="{FFEB8003-841E-493A-378B-7B31031D82DC}"/>
              </a:ext>
            </a:extLst>
          </p:cNvPr>
          <p:cNvSpPr>
            <a:spLocks noGrp="1"/>
          </p:cNvSpPr>
          <p:nvPr>
            <p:ph idx="1"/>
          </p:nvPr>
        </p:nvSpPr>
        <p:spPr/>
        <p:txBody>
          <a:bodyPr/>
          <a:lstStyle/>
          <a:p>
            <a:pPr marL="0" indent="0">
              <a:buNone/>
            </a:pPr>
            <a:endParaRPr lang="en-US" b="0" i="0" dirty="0">
              <a:solidFill>
                <a:srgbClr val="2C2C2C"/>
              </a:solidFill>
              <a:effectLst/>
              <a:latin typeface="PT Sans" panose="020B0604020202020204" pitchFamily="34" charset="0"/>
            </a:endParaRPr>
          </a:p>
          <a:p>
            <a:pPr marL="0" indent="0">
              <a:buNone/>
            </a:pPr>
            <a:r>
              <a:rPr lang="en-US" b="0" i="0" dirty="0">
                <a:solidFill>
                  <a:srgbClr val="2C2C2C"/>
                </a:solidFill>
                <a:effectLst/>
                <a:latin typeface="PT Sans" panose="020B0604020202020204" pitchFamily="34" charset="0"/>
              </a:rPr>
              <a:t>“Plagiarism is presenting someone else’s work or ideas as your own, with or without their consent, by incorporating it into your work without full acknowledgement”</a:t>
            </a:r>
          </a:p>
          <a:p>
            <a:pPr marL="0" indent="0" algn="r">
              <a:buNone/>
            </a:pPr>
            <a:r>
              <a:rPr lang="en-US" sz="1400" i="1" dirty="0"/>
              <a:t>Plagiarism | University of Oxford</a:t>
            </a:r>
            <a:r>
              <a:rPr lang="en-US" sz="1400" dirty="0"/>
              <a:t>. (n.d.). Retrieved September 27, 2022, from https://www.ox.ac.uk/students/academic/guidance/skills/plagiarism</a:t>
            </a:r>
          </a:p>
          <a:p>
            <a:pPr marL="0" indent="0">
              <a:buNone/>
            </a:pPr>
            <a:endParaRPr lang="en-US" b="0" i="0" dirty="0">
              <a:solidFill>
                <a:srgbClr val="2C2C2C"/>
              </a:solidFill>
              <a:effectLst/>
              <a:latin typeface="PT Sans" panose="020B0604020202020204" pitchFamily="34" charset="0"/>
            </a:endParaRPr>
          </a:p>
          <a:p>
            <a:pPr marL="0" indent="0">
              <a:buNone/>
            </a:pPr>
            <a:endParaRPr lang="en-US" b="0" i="0" dirty="0">
              <a:solidFill>
                <a:srgbClr val="2C2C2C"/>
              </a:solidFill>
              <a:effectLst/>
              <a:latin typeface="PT Sans" panose="020B0604020202020204" pitchFamily="34" charset="0"/>
            </a:endParaRPr>
          </a:p>
        </p:txBody>
      </p:sp>
      <p:pic>
        <p:nvPicPr>
          <p:cNvPr id="5" name="Picture 4" descr="A picture containing text, toy, LEGO, vector graphics&#10;&#10;Description automatically generated">
            <a:extLst>
              <a:ext uri="{FF2B5EF4-FFF2-40B4-BE49-F238E27FC236}">
                <a16:creationId xmlns:a16="http://schemas.microsoft.com/office/drawing/2014/main" id="{E3221207-60E1-104B-100E-F66322520377}"/>
              </a:ext>
            </a:extLst>
          </p:cNvPr>
          <p:cNvPicPr>
            <a:picLocks noChangeAspect="1"/>
          </p:cNvPicPr>
          <p:nvPr/>
        </p:nvPicPr>
        <p:blipFill>
          <a:blip r:embed="rId4"/>
          <a:stretch>
            <a:fillRect/>
          </a:stretch>
        </p:blipFill>
        <p:spPr>
          <a:xfrm>
            <a:off x="330200" y="4718304"/>
            <a:ext cx="1875048" cy="1938527"/>
          </a:xfrm>
          <a:prstGeom prst="rect">
            <a:avLst/>
          </a:prstGeom>
        </p:spPr>
      </p:pic>
    </p:spTree>
    <p:extLst>
      <p:ext uri="{BB962C8B-B14F-4D97-AF65-F5344CB8AC3E}">
        <p14:creationId xmlns:p14="http://schemas.microsoft.com/office/powerpoint/2010/main" val="2173445517"/>
      </p:ext>
    </p:extLst>
  </p:cSld>
  <p:clrMapOvr>
    <a:masterClrMapping/>
  </p:clrMapOvr>
</p:sld>
</file>

<file path=ppt/theme/theme1.xml><?xml version="1.0" encoding="utf-8"?>
<a:theme xmlns:a="http://schemas.openxmlformats.org/drawingml/2006/main" name="UCL">
  <a:themeElements>
    <a:clrScheme name="PPT_DarkBlueOnWhite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fontScheme name="PPT_DarkBlueOnWhi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PT_DarkBlueOn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_DarkBlueOn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_DarkBlueOn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_DarkBlueOn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_DarkBlueOn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_DarkBlueOn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_DarkBlueOn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_DarkBlueOn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_DarkBlueOn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_DarkBlueOn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_DarkBlueOn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_DarkBlueOn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PT_DarkBlueOnWhite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PPT_DarkBlueOnWhite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PPT_DarkBlueOnWhite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UoW.potx</Template>
  <TotalTime>30166</TotalTime>
  <Words>1168</Words>
  <Application>Microsoft Office PowerPoint</Application>
  <PresentationFormat>On-screen Show (4:3)</PresentationFormat>
  <Paragraphs>226</Paragraphs>
  <Slides>27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vt:lpstr>
      <vt:lpstr>Calibri</vt:lpstr>
      <vt:lpstr>Eras Bold ITC</vt:lpstr>
      <vt:lpstr>PT Sans</vt:lpstr>
      <vt:lpstr>UCL</vt:lpstr>
      <vt:lpstr>Object Oriented Development </vt:lpstr>
      <vt:lpstr>Lecturer Details</vt:lpstr>
      <vt:lpstr>Lecture 1 Learning Outcomes</vt:lpstr>
      <vt:lpstr>Module Learning Outcomes</vt:lpstr>
      <vt:lpstr>Something to think about!</vt:lpstr>
      <vt:lpstr>Module Content</vt:lpstr>
      <vt:lpstr>Objectives of the course</vt:lpstr>
      <vt:lpstr>Assessment</vt:lpstr>
      <vt:lpstr>Plagiarism and Academic Misconduct</vt:lpstr>
      <vt:lpstr>Plagiarism and Academic Misconduct</vt:lpstr>
      <vt:lpstr>Books and resources</vt:lpstr>
      <vt:lpstr>Your Contribution</vt:lpstr>
      <vt:lpstr>PowerPoint Presentation</vt:lpstr>
      <vt:lpstr>Procedural Vs Object Oriented Programming</vt:lpstr>
      <vt:lpstr>Object Oriented Programming</vt:lpstr>
      <vt:lpstr>Object Oriented Programming</vt:lpstr>
      <vt:lpstr>Object Oriented Programming</vt:lpstr>
      <vt:lpstr>Object Oriented Programming</vt:lpstr>
      <vt:lpstr>An example of an OO model</vt:lpstr>
      <vt:lpstr>Why OO?</vt:lpstr>
      <vt:lpstr>An Object – Example 1</vt:lpstr>
      <vt:lpstr>An Object – Example 2</vt:lpstr>
      <vt:lpstr>Class</vt:lpstr>
      <vt:lpstr>Exercise</vt:lpstr>
      <vt:lpstr>Principles of OO</vt:lpstr>
      <vt:lpstr>Summary</vt:lpstr>
      <vt:lpstr>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Barbara</dc:creator>
  <cp:lastModifiedBy>Malsha Fernando</cp:lastModifiedBy>
  <cp:revision>155</cp:revision>
  <dcterms:created xsi:type="dcterms:W3CDTF">2016-07-01T18:47:11Z</dcterms:created>
  <dcterms:modified xsi:type="dcterms:W3CDTF">2023-09-25T04:20:52Z</dcterms:modified>
</cp:coreProperties>
</file>