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52" r:id="rId4"/>
    <p:sldId id="353" r:id="rId5"/>
    <p:sldId id="355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86" r:id="rId17"/>
    <p:sldId id="397" r:id="rId18"/>
    <p:sldId id="398" r:id="rId19"/>
    <p:sldId id="347" r:id="rId20"/>
    <p:sldId id="399" r:id="rId2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38"/>
  </p:normalViewPr>
  <p:slideViewPr>
    <p:cSldViewPr>
      <p:cViewPr varScale="1">
        <p:scale>
          <a:sx n="70" d="100"/>
          <a:sy n="70" d="100"/>
        </p:scale>
        <p:origin x="6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40" y="-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sha Fernando" userId="4ae21404-a829-4aed-88a7-64bfa03d9527" providerId="ADAL" clId="{A305A1C0-021B-4BB6-9607-A0F5C4D6E178}"/>
    <pc:docChg chg="custSel modSld">
      <pc:chgData name="Malsha Fernando" userId="4ae21404-a829-4aed-88a7-64bfa03d9527" providerId="ADAL" clId="{A305A1C0-021B-4BB6-9607-A0F5C4D6E178}" dt="2023-09-25T05:39:11.395" v="64" actId="26606"/>
      <pc:docMkLst>
        <pc:docMk/>
      </pc:docMkLst>
      <pc:sldChg chg="addSp delSp modSp mod setBg addAnim">
        <pc:chgData name="Malsha Fernando" userId="4ae21404-a829-4aed-88a7-64bfa03d9527" providerId="ADAL" clId="{A305A1C0-021B-4BB6-9607-A0F5C4D6E178}" dt="2023-09-25T05:38:38.359" v="6" actId="478"/>
        <pc:sldMkLst>
          <pc:docMk/>
          <pc:sldMk cId="0" sldId="347"/>
        </pc:sldMkLst>
        <pc:spChg chg="mod">
          <ac:chgData name="Malsha Fernando" userId="4ae21404-a829-4aed-88a7-64bfa03d9527" providerId="ADAL" clId="{A305A1C0-021B-4BB6-9607-A0F5C4D6E178}" dt="2023-09-25T05:38:31.315" v="4" actId="26606"/>
          <ac:spMkLst>
            <pc:docMk/>
            <pc:sldMk cId="0" sldId="347"/>
            <ac:spMk id="27650" creationId="{00000000-0000-0000-0000-000000000000}"/>
          </ac:spMkLst>
        </pc:spChg>
        <pc:spChg chg="del mod">
          <ac:chgData name="Malsha Fernando" userId="4ae21404-a829-4aed-88a7-64bfa03d9527" providerId="ADAL" clId="{A305A1C0-021B-4BB6-9607-A0F5C4D6E178}" dt="2023-09-25T05:38:38.359" v="6" actId="478"/>
          <ac:spMkLst>
            <pc:docMk/>
            <pc:sldMk cId="0" sldId="347"/>
            <ac:spMk id="27651" creationId="{00000000-0000-0000-0000-000000000000}"/>
          </ac:spMkLst>
        </pc:spChg>
        <pc:spChg chg="mod ord">
          <ac:chgData name="Malsha Fernando" userId="4ae21404-a829-4aed-88a7-64bfa03d9527" providerId="ADAL" clId="{A305A1C0-021B-4BB6-9607-A0F5C4D6E178}" dt="2023-09-25T05:38:31.315" v="4" actId="26606"/>
          <ac:spMkLst>
            <pc:docMk/>
            <pc:sldMk cId="0" sldId="347"/>
            <ac:spMk id="27652" creationId="{00000000-0000-0000-0000-000000000000}"/>
          </ac:spMkLst>
        </pc:spChg>
        <pc:spChg chg="add">
          <ac:chgData name="Malsha Fernando" userId="4ae21404-a829-4aed-88a7-64bfa03d9527" providerId="ADAL" clId="{A305A1C0-021B-4BB6-9607-A0F5C4D6E178}" dt="2023-09-25T05:38:31.315" v="4" actId="26606"/>
          <ac:spMkLst>
            <pc:docMk/>
            <pc:sldMk cId="0" sldId="347"/>
            <ac:spMk id="27658" creationId="{25C8D2C1-DA83-420D-9635-D52CE066B5DA}"/>
          </ac:spMkLst>
        </pc:spChg>
        <pc:spChg chg="add">
          <ac:chgData name="Malsha Fernando" userId="4ae21404-a829-4aed-88a7-64bfa03d9527" providerId="ADAL" clId="{A305A1C0-021B-4BB6-9607-A0F5C4D6E178}" dt="2023-09-25T05:38:31.315" v="4" actId="26606"/>
          <ac:spMkLst>
            <pc:docMk/>
            <pc:sldMk cId="0" sldId="347"/>
            <ac:spMk id="27660" creationId="{434F74C9-6A0B-409E-AD1C-45B58BE91BB8}"/>
          </ac:spMkLst>
        </pc:spChg>
        <pc:spChg chg="add">
          <ac:chgData name="Malsha Fernando" userId="4ae21404-a829-4aed-88a7-64bfa03d9527" providerId="ADAL" clId="{A305A1C0-021B-4BB6-9607-A0F5C4D6E178}" dt="2023-09-25T05:38:31.315" v="4" actId="26606"/>
          <ac:spMkLst>
            <pc:docMk/>
            <pc:sldMk cId="0" sldId="347"/>
            <ac:spMk id="27664" creationId="{A9286AD2-18A9-4868-A4E3-7A2097A20810}"/>
          </ac:spMkLst>
        </pc:spChg>
        <pc:picChg chg="add">
          <ac:chgData name="Malsha Fernando" userId="4ae21404-a829-4aed-88a7-64bfa03d9527" providerId="ADAL" clId="{A305A1C0-021B-4BB6-9607-A0F5C4D6E178}" dt="2023-09-25T05:38:31.315" v="4" actId="26606"/>
          <ac:picMkLst>
            <pc:docMk/>
            <pc:sldMk cId="0" sldId="347"/>
            <ac:picMk id="27654" creationId="{484EB0B4-EBBA-25F3-9AB4-53861CCCDDCB}"/>
          </ac:picMkLst>
        </pc:picChg>
        <pc:cxnChg chg="add">
          <ac:chgData name="Malsha Fernando" userId="4ae21404-a829-4aed-88a7-64bfa03d9527" providerId="ADAL" clId="{A305A1C0-021B-4BB6-9607-A0F5C4D6E178}" dt="2023-09-25T05:38:31.315" v="4" actId="26606"/>
          <ac:cxnSpMkLst>
            <pc:docMk/>
            <pc:sldMk cId="0" sldId="347"/>
            <ac:cxnSpMk id="27662" creationId="{F5486A9D-1265-4B57-91E6-68E666B978BC}"/>
          </ac:cxnSpMkLst>
        </pc:cxnChg>
        <pc:cxnChg chg="add">
          <ac:chgData name="Malsha Fernando" userId="4ae21404-a829-4aed-88a7-64bfa03d9527" providerId="ADAL" clId="{A305A1C0-021B-4BB6-9607-A0F5C4D6E178}" dt="2023-09-25T05:38:31.315" v="4" actId="26606"/>
          <ac:cxnSpMkLst>
            <pc:docMk/>
            <pc:sldMk cId="0" sldId="347"/>
            <ac:cxnSpMk id="27666" creationId="{E7A7CD63-7EC3-44F3-95D0-595C4019FF24}"/>
          </ac:cxnSpMkLst>
        </pc:cxnChg>
      </pc:sldChg>
      <pc:sldChg chg="addSp delSp modSp mod">
        <pc:chgData name="Malsha Fernando" userId="4ae21404-a829-4aed-88a7-64bfa03d9527" providerId="ADAL" clId="{A305A1C0-021B-4BB6-9607-A0F5C4D6E178}" dt="2023-09-25T05:38:12.094" v="3" actId="166"/>
        <pc:sldMkLst>
          <pc:docMk/>
          <pc:sldMk cId="3476800856" sldId="393"/>
        </pc:sldMkLst>
        <pc:spChg chg="mod ord">
          <ac:chgData name="Malsha Fernando" userId="4ae21404-a829-4aed-88a7-64bfa03d9527" providerId="ADAL" clId="{A305A1C0-021B-4BB6-9607-A0F5C4D6E178}" dt="2023-09-25T05:38:12.094" v="3" actId="166"/>
          <ac:spMkLst>
            <pc:docMk/>
            <pc:sldMk cId="3476800856" sldId="393"/>
            <ac:spMk id="6146" creationId="{00000000-0000-0000-0000-000000000000}"/>
          </ac:spMkLst>
        </pc:spChg>
        <pc:spChg chg="mod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48" creationId="{00000000-0000-0000-0000-000000000000}"/>
          </ac:spMkLst>
        </pc:spChg>
        <pc:spChg chg="del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53" creationId="{35230A27-1553-42F8-99D7-829868E13715}"/>
          </ac:spMkLst>
        </pc:spChg>
        <pc:spChg chg="del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55" creationId="{A772232D-B4D6-429F-B3D1-2D9891B85E08}"/>
          </ac:spMkLst>
        </pc:spChg>
        <pc:spChg chg="add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62" creationId="{4E4490D0-3672-446A-AC12-B4830333BDDD}"/>
          </ac:spMkLst>
        </pc:spChg>
        <pc:spChg chg="add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64" creationId="{39CB82C2-DF65-4EC1-8280-F201D50F570B}"/>
          </ac:spMkLst>
        </pc:spChg>
        <pc:spChg chg="add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68" creationId="{C4AAA502-5435-489E-9538-3A40E6C71461}"/>
          </ac:spMkLst>
        </pc:spChg>
        <pc:spChg chg="add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72" creationId="{DE42378B-2E28-4810-8421-7A473A40E376}"/>
          </ac:spMkLst>
        </pc:spChg>
        <pc:spChg chg="add">
          <ac:chgData name="Malsha Fernando" userId="4ae21404-a829-4aed-88a7-64bfa03d9527" providerId="ADAL" clId="{A305A1C0-021B-4BB6-9607-A0F5C4D6E178}" dt="2023-09-25T05:37:54.897" v="0" actId="26606"/>
          <ac:spMkLst>
            <pc:docMk/>
            <pc:sldMk cId="3476800856" sldId="393"/>
            <ac:spMk id="6174" creationId="{0D91DD17-237F-4811-BC0E-128EB1BD7CFE}"/>
          </ac:spMkLst>
        </pc:spChg>
        <pc:picChg chg="mod ord">
          <ac:chgData name="Malsha Fernando" userId="4ae21404-a829-4aed-88a7-64bfa03d9527" providerId="ADAL" clId="{A305A1C0-021B-4BB6-9607-A0F5C4D6E178}" dt="2023-09-25T05:38:00.092" v="1" actId="14100"/>
          <ac:picMkLst>
            <pc:docMk/>
            <pc:sldMk cId="3476800856" sldId="393"/>
            <ac:picMk id="5" creationId="{C92F2EEC-2862-023A-1199-B891D0146F31}"/>
          </ac:picMkLst>
        </pc:picChg>
        <pc:cxnChg chg="del">
          <ac:chgData name="Malsha Fernando" userId="4ae21404-a829-4aed-88a7-64bfa03d9527" providerId="ADAL" clId="{A305A1C0-021B-4BB6-9607-A0F5C4D6E178}" dt="2023-09-25T05:37:54.897" v="0" actId="26606"/>
          <ac:cxnSpMkLst>
            <pc:docMk/>
            <pc:sldMk cId="3476800856" sldId="393"/>
            <ac:cxnSpMk id="6157" creationId="{02CC3441-26B3-4381-B3DF-8AE3C288BC0D}"/>
          </ac:cxnSpMkLst>
        </pc:cxnChg>
        <pc:cxnChg chg="add">
          <ac:chgData name="Malsha Fernando" userId="4ae21404-a829-4aed-88a7-64bfa03d9527" providerId="ADAL" clId="{A305A1C0-021B-4BB6-9607-A0F5C4D6E178}" dt="2023-09-25T05:37:54.897" v="0" actId="26606"/>
          <ac:cxnSpMkLst>
            <pc:docMk/>
            <pc:sldMk cId="3476800856" sldId="393"/>
            <ac:cxnSpMk id="6166" creationId="{7E1D4427-852B-4B37-8E76-0E9F1810BA2A}"/>
          </ac:cxnSpMkLst>
        </pc:cxnChg>
        <pc:cxnChg chg="add">
          <ac:chgData name="Malsha Fernando" userId="4ae21404-a829-4aed-88a7-64bfa03d9527" providerId="ADAL" clId="{A305A1C0-021B-4BB6-9607-A0F5C4D6E178}" dt="2023-09-25T05:37:54.897" v="0" actId="26606"/>
          <ac:cxnSpMkLst>
            <pc:docMk/>
            <pc:sldMk cId="3476800856" sldId="393"/>
            <ac:cxnSpMk id="6170" creationId="{C9AC0290-4702-4519-B0F4-C2A46880997B}"/>
          </ac:cxnSpMkLst>
        </pc:cxnChg>
      </pc:sldChg>
      <pc:sldChg chg="addSp modSp mod setBg">
        <pc:chgData name="Malsha Fernando" userId="4ae21404-a829-4aed-88a7-64bfa03d9527" providerId="ADAL" clId="{A305A1C0-021B-4BB6-9607-A0F5C4D6E178}" dt="2023-09-25T05:39:11.395" v="64" actId="26606"/>
        <pc:sldMkLst>
          <pc:docMk/>
          <pc:sldMk cId="3896305028" sldId="399"/>
        </pc:sldMkLst>
        <pc:spChg chg="mod">
          <ac:chgData name="Malsha Fernando" userId="4ae21404-a829-4aed-88a7-64bfa03d9527" providerId="ADAL" clId="{A305A1C0-021B-4BB6-9607-A0F5C4D6E178}" dt="2023-09-25T05:39:11.395" v="64" actId="26606"/>
          <ac:spMkLst>
            <pc:docMk/>
            <pc:sldMk cId="3896305028" sldId="399"/>
            <ac:spMk id="2" creationId="{53EDE3B9-7944-0E37-6423-7010EF690FD3}"/>
          </ac:spMkLst>
        </pc:spChg>
        <pc:spChg chg="mod">
          <ac:chgData name="Malsha Fernando" userId="4ae21404-a829-4aed-88a7-64bfa03d9527" providerId="ADAL" clId="{A305A1C0-021B-4BB6-9607-A0F5C4D6E178}" dt="2023-09-25T05:39:11.395" v="64" actId="26606"/>
          <ac:spMkLst>
            <pc:docMk/>
            <pc:sldMk cId="3896305028" sldId="399"/>
            <ac:spMk id="3" creationId="{56E38946-174F-204C-6CA2-48E7A299E39F}"/>
          </ac:spMkLst>
        </pc:spChg>
        <pc:spChg chg="add">
          <ac:chgData name="Malsha Fernando" userId="4ae21404-a829-4aed-88a7-64bfa03d9527" providerId="ADAL" clId="{A305A1C0-021B-4BB6-9607-A0F5C4D6E178}" dt="2023-09-25T05:39:11.395" v="64" actId="26606"/>
          <ac:spMkLst>
            <pc:docMk/>
            <pc:sldMk cId="3896305028" sldId="399"/>
            <ac:spMk id="8" creationId="{8C6E698C-8155-4B8B-BDC9-B7299772B509}"/>
          </ac:spMkLst>
        </pc:spChg>
        <pc:spChg chg="add">
          <ac:chgData name="Malsha Fernando" userId="4ae21404-a829-4aed-88a7-64bfa03d9527" providerId="ADAL" clId="{A305A1C0-021B-4BB6-9607-A0F5C4D6E178}" dt="2023-09-25T05:39:11.395" v="64" actId="26606"/>
          <ac:spMkLst>
            <pc:docMk/>
            <pc:sldMk cId="3896305028" sldId="399"/>
            <ac:spMk id="12" creationId="{8A549DE7-671D-4575-AF43-858FD99981CF}"/>
          </ac:spMkLst>
        </pc:spChg>
        <pc:spChg chg="add">
          <ac:chgData name="Malsha Fernando" userId="4ae21404-a829-4aed-88a7-64bfa03d9527" providerId="ADAL" clId="{A305A1C0-021B-4BB6-9607-A0F5C4D6E178}" dt="2023-09-25T05:39:11.395" v="64" actId="26606"/>
          <ac:spMkLst>
            <pc:docMk/>
            <pc:sldMk cId="3896305028" sldId="399"/>
            <ac:spMk id="14" creationId="{C22D9B36-9BE7-472B-8808-7E0D6810738F}"/>
          </ac:spMkLst>
        </pc:spChg>
        <pc:cxnChg chg="add">
          <ac:chgData name="Malsha Fernando" userId="4ae21404-a829-4aed-88a7-64bfa03d9527" providerId="ADAL" clId="{A305A1C0-021B-4BB6-9607-A0F5C4D6E178}" dt="2023-09-25T05:39:11.395" v="64" actId="26606"/>
          <ac:cxnSpMkLst>
            <pc:docMk/>
            <pc:sldMk cId="3896305028" sldId="399"/>
            <ac:cxnSpMk id="10" creationId="{09525C9A-1972-4836-BA7A-706C946EF4D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07519-7A23-42E2-9C4C-350B242FB8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8067A-F4A4-4297-8BA0-06B043CDD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cases represent the processes and activities of the business and capabilities of the software</a:t>
          </a:r>
        </a:p>
      </dgm:t>
    </dgm:pt>
    <dgm:pt modelId="{3AAD4C8F-D43E-4B1A-8884-DD90130F8677}" type="parTrans" cxnId="{A36AAE67-7FDB-4D9E-8CFA-CD947B5B427B}">
      <dgm:prSet/>
      <dgm:spPr/>
      <dgm:t>
        <a:bodyPr/>
        <a:lstStyle/>
        <a:p>
          <a:endParaRPr lang="en-US"/>
        </a:p>
      </dgm:t>
    </dgm:pt>
    <dgm:pt modelId="{8A7E2C0D-803E-49A2-A8BB-6FB01521ECFC}" type="sibTrans" cxnId="{A36AAE67-7FDB-4D9E-8CFA-CD947B5B427B}">
      <dgm:prSet/>
      <dgm:spPr/>
      <dgm:t>
        <a:bodyPr/>
        <a:lstStyle/>
        <a:p>
          <a:endParaRPr lang="en-US"/>
        </a:p>
      </dgm:t>
    </dgm:pt>
    <dgm:pt modelId="{5A1AD392-D018-432B-882F-2EADCA8662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cases represent the client requirements of the system</a:t>
          </a:r>
        </a:p>
      </dgm:t>
    </dgm:pt>
    <dgm:pt modelId="{CDA22D6E-585F-4526-8CC3-921734465865}" type="parTrans" cxnId="{1BE91BC9-3CCC-4387-8B90-B8E6B64CA3A4}">
      <dgm:prSet/>
      <dgm:spPr/>
      <dgm:t>
        <a:bodyPr/>
        <a:lstStyle/>
        <a:p>
          <a:endParaRPr lang="en-US"/>
        </a:p>
      </dgm:t>
    </dgm:pt>
    <dgm:pt modelId="{CAE82354-C0B6-43D6-B832-54F5CAA68DC5}" type="sibTrans" cxnId="{1BE91BC9-3CCC-4387-8B90-B8E6B64CA3A4}">
      <dgm:prSet/>
      <dgm:spPr/>
      <dgm:t>
        <a:bodyPr/>
        <a:lstStyle/>
        <a:p>
          <a:endParaRPr lang="en-US"/>
        </a:p>
      </dgm:t>
    </dgm:pt>
    <dgm:pt modelId="{13F700FB-45CA-4CD3-A4DF-19FB698FF06E}" type="pres">
      <dgm:prSet presAssocID="{56407519-7A23-42E2-9C4C-350B242FB8FB}" presName="root" presStyleCnt="0">
        <dgm:presLayoutVars>
          <dgm:dir/>
          <dgm:resizeHandles val="exact"/>
        </dgm:presLayoutVars>
      </dgm:prSet>
      <dgm:spPr/>
    </dgm:pt>
    <dgm:pt modelId="{F972701F-B81F-4C5E-B4F3-680F67E82152}" type="pres">
      <dgm:prSet presAssocID="{7788067A-F4A4-4297-8BA0-06B043CDD9FF}" presName="compNode" presStyleCnt="0"/>
      <dgm:spPr/>
    </dgm:pt>
    <dgm:pt modelId="{D21731F8-131F-486A-8CAE-5F920C4E3412}" type="pres">
      <dgm:prSet presAssocID="{7788067A-F4A4-4297-8BA0-06B043CDD9FF}" presName="bgRect" presStyleLbl="bgShp" presStyleIdx="0" presStyleCnt="2"/>
      <dgm:spPr/>
    </dgm:pt>
    <dgm:pt modelId="{8492460C-5CEA-450B-AADF-F1F635B66FC3}" type="pres">
      <dgm:prSet presAssocID="{7788067A-F4A4-4297-8BA0-06B043CDD9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F26C3C4-0BC9-47CD-8C72-FE6174ABD3E6}" type="pres">
      <dgm:prSet presAssocID="{7788067A-F4A4-4297-8BA0-06B043CDD9FF}" presName="spaceRect" presStyleCnt="0"/>
      <dgm:spPr/>
    </dgm:pt>
    <dgm:pt modelId="{C79912E3-22E0-49A2-A275-97BF3A0D1DB2}" type="pres">
      <dgm:prSet presAssocID="{7788067A-F4A4-4297-8BA0-06B043CDD9FF}" presName="parTx" presStyleLbl="revTx" presStyleIdx="0" presStyleCnt="2">
        <dgm:presLayoutVars>
          <dgm:chMax val="0"/>
          <dgm:chPref val="0"/>
        </dgm:presLayoutVars>
      </dgm:prSet>
      <dgm:spPr/>
    </dgm:pt>
    <dgm:pt modelId="{260F5549-9DC5-4C49-A9E1-D4F9B972A0F4}" type="pres">
      <dgm:prSet presAssocID="{8A7E2C0D-803E-49A2-A8BB-6FB01521ECFC}" presName="sibTrans" presStyleCnt="0"/>
      <dgm:spPr/>
    </dgm:pt>
    <dgm:pt modelId="{458E607B-9ADF-4ED4-A1C7-203C945BE05F}" type="pres">
      <dgm:prSet presAssocID="{5A1AD392-D018-432B-882F-2EADCA866288}" presName="compNode" presStyleCnt="0"/>
      <dgm:spPr/>
    </dgm:pt>
    <dgm:pt modelId="{5705443E-4062-469F-88FC-DF1A2271427D}" type="pres">
      <dgm:prSet presAssocID="{5A1AD392-D018-432B-882F-2EADCA866288}" presName="bgRect" presStyleLbl="bgShp" presStyleIdx="1" presStyleCnt="2"/>
      <dgm:spPr/>
    </dgm:pt>
    <dgm:pt modelId="{7FC46DA7-2D48-4687-8B32-76F133F03AF4}" type="pres">
      <dgm:prSet presAssocID="{5A1AD392-D018-432B-882F-2EADCA8662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DEFB05-2F7F-4D46-BEC4-AAE4A85A133F}" type="pres">
      <dgm:prSet presAssocID="{5A1AD392-D018-432B-882F-2EADCA866288}" presName="spaceRect" presStyleCnt="0"/>
      <dgm:spPr/>
    </dgm:pt>
    <dgm:pt modelId="{C9467DD9-1B9E-455F-AE71-5CC17570705B}" type="pres">
      <dgm:prSet presAssocID="{5A1AD392-D018-432B-882F-2EADCA8662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6AAE67-7FDB-4D9E-8CFA-CD947B5B427B}" srcId="{56407519-7A23-42E2-9C4C-350B242FB8FB}" destId="{7788067A-F4A4-4297-8BA0-06B043CDD9FF}" srcOrd="0" destOrd="0" parTransId="{3AAD4C8F-D43E-4B1A-8884-DD90130F8677}" sibTransId="{8A7E2C0D-803E-49A2-A8BB-6FB01521ECFC}"/>
    <dgm:cxn modelId="{1BE91BC9-3CCC-4387-8B90-B8E6B64CA3A4}" srcId="{56407519-7A23-42E2-9C4C-350B242FB8FB}" destId="{5A1AD392-D018-432B-882F-2EADCA866288}" srcOrd="1" destOrd="0" parTransId="{CDA22D6E-585F-4526-8CC3-921734465865}" sibTransId="{CAE82354-C0B6-43D6-B832-54F5CAA68DC5}"/>
    <dgm:cxn modelId="{5C3607CE-D236-4344-BB8C-B9F7D91517D0}" type="presOf" srcId="{7788067A-F4A4-4297-8BA0-06B043CDD9FF}" destId="{C79912E3-22E0-49A2-A275-97BF3A0D1DB2}" srcOrd="0" destOrd="0" presId="urn:microsoft.com/office/officeart/2018/2/layout/IconVerticalSolidList"/>
    <dgm:cxn modelId="{38DB14CE-7267-4C0B-A630-6C9FF5D86F91}" type="presOf" srcId="{56407519-7A23-42E2-9C4C-350B242FB8FB}" destId="{13F700FB-45CA-4CD3-A4DF-19FB698FF06E}" srcOrd="0" destOrd="0" presId="urn:microsoft.com/office/officeart/2018/2/layout/IconVerticalSolidList"/>
    <dgm:cxn modelId="{25A8AADA-EF62-4A27-8E60-1CCC0B9C7633}" type="presOf" srcId="{5A1AD392-D018-432B-882F-2EADCA866288}" destId="{C9467DD9-1B9E-455F-AE71-5CC17570705B}" srcOrd="0" destOrd="0" presId="urn:microsoft.com/office/officeart/2018/2/layout/IconVerticalSolidList"/>
    <dgm:cxn modelId="{5975FA7A-A835-4053-A888-27BF6105D1CD}" type="presParOf" srcId="{13F700FB-45CA-4CD3-A4DF-19FB698FF06E}" destId="{F972701F-B81F-4C5E-B4F3-680F67E82152}" srcOrd="0" destOrd="0" presId="urn:microsoft.com/office/officeart/2018/2/layout/IconVerticalSolidList"/>
    <dgm:cxn modelId="{541DA57D-1A9C-4031-AFF5-95F39E7CB372}" type="presParOf" srcId="{F972701F-B81F-4C5E-B4F3-680F67E82152}" destId="{D21731F8-131F-486A-8CAE-5F920C4E3412}" srcOrd="0" destOrd="0" presId="urn:microsoft.com/office/officeart/2018/2/layout/IconVerticalSolidList"/>
    <dgm:cxn modelId="{ED5A2CD8-7238-4C03-B6E0-0AC11488765C}" type="presParOf" srcId="{F972701F-B81F-4C5E-B4F3-680F67E82152}" destId="{8492460C-5CEA-450B-AADF-F1F635B66FC3}" srcOrd="1" destOrd="0" presId="urn:microsoft.com/office/officeart/2018/2/layout/IconVerticalSolidList"/>
    <dgm:cxn modelId="{03F9D652-012C-4CF2-9C23-CC33A98FCCA5}" type="presParOf" srcId="{F972701F-B81F-4C5E-B4F3-680F67E82152}" destId="{9F26C3C4-0BC9-47CD-8C72-FE6174ABD3E6}" srcOrd="2" destOrd="0" presId="urn:microsoft.com/office/officeart/2018/2/layout/IconVerticalSolidList"/>
    <dgm:cxn modelId="{096C8050-72C9-41E0-8B28-F6B9DC85F7FE}" type="presParOf" srcId="{F972701F-B81F-4C5E-B4F3-680F67E82152}" destId="{C79912E3-22E0-49A2-A275-97BF3A0D1DB2}" srcOrd="3" destOrd="0" presId="urn:microsoft.com/office/officeart/2018/2/layout/IconVerticalSolidList"/>
    <dgm:cxn modelId="{1C5023B1-B89A-442B-AA60-9976C72A8F00}" type="presParOf" srcId="{13F700FB-45CA-4CD3-A4DF-19FB698FF06E}" destId="{260F5549-9DC5-4C49-A9E1-D4F9B972A0F4}" srcOrd="1" destOrd="0" presId="urn:microsoft.com/office/officeart/2018/2/layout/IconVerticalSolidList"/>
    <dgm:cxn modelId="{990A9DCB-1A66-4211-A35E-F545D3185E98}" type="presParOf" srcId="{13F700FB-45CA-4CD3-A4DF-19FB698FF06E}" destId="{458E607B-9ADF-4ED4-A1C7-203C945BE05F}" srcOrd="2" destOrd="0" presId="urn:microsoft.com/office/officeart/2018/2/layout/IconVerticalSolidList"/>
    <dgm:cxn modelId="{983EA6ED-08C7-4B74-88CD-629E0D59719C}" type="presParOf" srcId="{458E607B-9ADF-4ED4-A1C7-203C945BE05F}" destId="{5705443E-4062-469F-88FC-DF1A2271427D}" srcOrd="0" destOrd="0" presId="urn:microsoft.com/office/officeart/2018/2/layout/IconVerticalSolidList"/>
    <dgm:cxn modelId="{C3B03230-53B0-450B-B494-F2AF650A22B3}" type="presParOf" srcId="{458E607B-9ADF-4ED4-A1C7-203C945BE05F}" destId="{7FC46DA7-2D48-4687-8B32-76F133F03AF4}" srcOrd="1" destOrd="0" presId="urn:microsoft.com/office/officeart/2018/2/layout/IconVerticalSolidList"/>
    <dgm:cxn modelId="{ADA337F4-78F2-4F3B-A8F2-06FB5D87F4A2}" type="presParOf" srcId="{458E607B-9ADF-4ED4-A1C7-203C945BE05F}" destId="{CADEFB05-2F7F-4D46-BEC4-AAE4A85A133F}" srcOrd="2" destOrd="0" presId="urn:microsoft.com/office/officeart/2018/2/layout/IconVerticalSolidList"/>
    <dgm:cxn modelId="{76BE4640-2009-4D5B-AC8C-471F0F8E30AD}" type="presParOf" srcId="{458E607B-9ADF-4ED4-A1C7-203C945BE05F}" destId="{C9467DD9-1B9E-455F-AE71-5CC1757070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848E7-7C8F-4445-8E47-A1FBD9CBD7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B925F8-924F-41A6-A422-75762C4C2CF0}">
      <dgm:prSet/>
      <dgm:spPr/>
      <dgm:t>
        <a:bodyPr/>
        <a:lstStyle/>
        <a:p>
          <a:r>
            <a:rPr lang="en-US" dirty="0"/>
            <a:t>Use concrete, “strong” verbs instead of generalized, weaker ones. Weak verbs may indicate uncertainty </a:t>
          </a:r>
        </a:p>
      </dgm:t>
    </dgm:pt>
    <dgm:pt modelId="{9B96F128-0314-461D-95AB-069937703F06}" type="parTrans" cxnId="{A8F7AC26-9F41-4330-8EB4-4F1BEA23BE46}">
      <dgm:prSet/>
      <dgm:spPr/>
      <dgm:t>
        <a:bodyPr/>
        <a:lstStyle/>
        <a:p>
          <a:endParaRPr lang="en-US"/>
        </a:p>
      </dgm:t>
    </dgm:pt>
    <dgm:pt modelId="{DDB7553B-CB96-443D-A535-BC92C343D65D}" type="sibTrans" cxnId="{A8F7AC26-9F41-4330-8EB4-4F1BEA23BE46}">
      <dgm:prSet/>
      <dgm:spPr/>
      <dgm:t>
        <a:bodyPr/>
        <a:lstStyle/>
        <a:p>
          <a:endParaRPr lang="en-US"/>
        </a:p>
      </dgm:t>
    </dgm:pt>
    <dgm:pt modelId="{F8A3837E-5403-4FE4-8B0F-D44AEB0866E3}">
      <dgm:prSet/>
      <dgm:spPr/>
      <dgm:t>
        <a:bodyPr/>
        <a:lstStyle/>
        <a:p>
          <a:r>
            <a:rPr lang="en-US"/>
            <a:t>Strong verbs: create, merge, calculate, migrate, receive, archive, register, activate</a:t>
          </a:r>
        </a:p>
      </dgm:t>
    </dgm:pt>
    <dgm:pt modelId="{7F846191-F5A7-4D8B-B44A-D153DAF81C7F}" type="parTrans" cxnId="{F5A50C5A-9B01-4620-8D75-731F509973F8}">
      <dgm:prSet/>
      <dgm:spPr/>
      <dgm:t>
        <a:bodyPr/>
        <a:lstStyle/>
        <a:p>
          <a:endParaRPr lang="en-US"/>
        </a:p>
      </dgm:t>
    </dgm:pt>
    <dgm:pt modelId="{825C974A-3D5D-4BCD-BAF7-760718876C1F}" type="sibTrans" cxnId="{F5A50C5A-9B01-4620-8D75-731F509973F8}">
      <dgm:prSet/>
      <dgm:spPr/>
      <dgm:t>
        <a:bodyPr/>
        <a:lstStyle/>
        <a:p>
          <a:endParaRPr lang="en-US"/>
        </a:p>
      </dgm:t>
    </dgm:pt>
    <dgm:pt modelId="{BB15DA4D-7872-44AB-A438-DE645FDC5413}">
      <dgm:prSet/>
      <dgm:spPr/>
      <dgm:t>
        <a:bodyPr/>
        <a:lstStyle/>
        <a:p>
          <a:r>
            <a:rPr lang="en-US"/>
            <a:t>Weaker verbs: make, report, use, copy, organise, record, find, process, maintain, list</a:t>
          </a:r>
        </a:p>
      </dgm:t>
    </dgm:pt>
    <dgm:pt modelId="{9CFDFE77-946C-4DD4-B14F-C938D3A9185A}" type="parTrans" cxnId="{54D210EE-DB60-4D59-A75D-C385ADDF9E5F}">
      <dgm:prSet/>
      <dgm:spPr/>
      <dgm:t>
        <a:bodyPr/>
        <a:lstStyle/>
        <a:p>
          <a:endParaRPr lang="en-US"/>
        </a:p>
      </dgm:t>
    </dgm:pt>
    <dgm:pt modelId="{C690C306-8A85-413C-A1FB-7C88DB96E740}" type="sibTrans" cxnId="{54D210EE-DB60-4D59-A75D-C385ADDF9E5F}">
      <dgm:prSet/>
      <dgm:spPr/>
      <dgm:t>
        <a:bodyPr/>
        <a:lstStyle/>
        <a:p>
          <a:endParaRPr lang="en-US"/>
        </a:p>
      </dgm:t>
    </dgm:pt>
    <dgm:pt modelId="{7FEC04FA-6DE5-4C3C-AFE8-3B12D237029C}">
      <dgm:prSet/>
      <dgm:spPr/>
      <dgm:t>
        <a:bodyPr/>
        <a:lstStyle/>
        <a:p>
          <a:r>
            <a:rPr lang="en-US"/>
            <a:t>Strong nouns: property, payment, transcript, account</a:t>
          </a:r>
        </a:p>
      </dgm:t>
    </dgm:pt>
    <dgm:pt modelId="{ABB22D08-F27F-444F-8D3C-66980DB1E06E}" type="parTrans" cxnId="{35A88A72-FF17-4C5D-9DE1-F854B6DE7B34}">
      <dgm:prSet/>
      <dgm:spPr/>
      <dgm:t>
        <a:bodyPr/>
        <a:lstStyle/>
        <a:p>
          <a:endParaRPr lang="en-US"/>
        </a:p>
      </dgm:t>
    </dgm:pt>
    <dgm:pt modelId="{0596F2DC-F790-46CE-B4E2-716639D9A4FC}" type="sibTrans" cxnId="{35A88A72-FF17-4C5D-9DE1-F854B6DE7B34}">
      <dgm:prSet/>
      <dgm:spPr/>
      <dgm:t>
        <a:bodyPr/>
        <a:lstStyle/>
        <a:p>
          <a:endParaRPr lang="en-US"/>
        </a:p>
      </dgm:t>
    </dgm:pt>
    <dgm:pt modelId="{D8AE70A4-7697-4EA6-AF46-35D361EFBE6A}">
      <dgm:prSet/>
      <dgm:spPr/>
      <dgm:t>
        <a:bodyPr/>
        <a:lstStyle/>
        <a:p>
          <a:r>
            <a:rPr lang="en-US"/>
            <a:t>Weaker nouns: data, paper, report, system, form</a:t>
          </a:r>
        </a:p>
      </dgm:t>
    </dgm:pt>
    <dgm:pt modelId="{51CA1329-052C-4F5D-BD27-73C1BD408DBB}" type="parTrans" cxnId="{7A59BE50-5DFE-4DE7-ABA9-55B79C7A19E9}">
      <dgm:prSet/>
      <dgm:spPr/>
      <dgm:t>
        <a:bodyPr/>
        <a:lstStyle/>
        <a:p>
          <a:endParaRPr lang="en-US"/>
        </a:p>
      </dgm:t>
    </dgm:pt>
    <dgm:pt modelId="{5349ACE8-7D5D-4545-B7DE-3905E0C8A3C8}" type="sibTrans" cxnId="{7A59BE50-5DFE-4DE7-ABA9-55B79C7A19E9}">
      <dgm:prSet/>
      <dgm:spPr/>
      <dgm:t>
        <a:bodyPr/>
        <a:lstStyle/>
        <a:p>
          <a:endParaRPr lang="en-US"/>
        </a:p>
      </dgm:t>
    </dgm:pt>
    <dgm:pt modelId="{A24E07D2-8010-4E80-BE2D-608004BC53A9}" type="pres">
      <dgm:prSet presAssocID="{447848E7-7C8F-4445-8E47-A1FBD9CBD7DB}" presName="root" presStyleCnt="0">
        <dgm:presLayoutVars>
          <dgm:dir/>
          <dgm:resizeHandles val="exact"/>
        </dgm:presLayoutVars>
      </dgm:prSet>
      <dgm:spPr/>
    </dgm:pt>
    <dgm:pt modelId="{52B932F2-3F67-4F3E-8BB4-236210FDEC18}" type="pres">
      <dgm:prSet presAssocID="{98B925F8-924F-41A6-A422-75762C4C2CF0}" presName="compNode" presStyleCnt="0"/>
      <dgm:spPr/>
    </dgm:pt>
    <dgm:pt modelId="{B42D9EBB-E8FF-409C-8F61-80ED26662ACF}" type="pres">
      <dgm:prSet presAssocID="{98B925F8-924F-41A6-A422-75762C4C2CF0}" presName="bgRect" presStyleLbl="bgShp" presStyleIdx="0" presStyleCnt="5"/>
      <dgm:spPr/>
    </dgm:pt>
    <dgm:pt modelId="{C8B1D83A-8DA3-48FE-9BBD-48EA8ABFA7C7}" type="pres">
      <dgm:prSet presAssocID="{98B925F8-924F-41A6-A422-75762C4C2C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FF1ABD04-721B-40D3-8FD6-1B0B1EFCA368}" type="pres">
      <dgm:prSet presAssocID="{98B925F8-924F-41A6-A422-75762C4C2CF0}" presName="spaceRect" presStyleCnt="0"/>
      <dgm:spPr/>
    </dgm:pt>
    <dgm:pt modelId="{9D2B1043-8685-4D64-B9DA-A019226C4F0E}" type="pres">
      <dgm:prSet presAssocID="{98B925F8-924F-41A6-A422-75762C4C2CF0}" presName="parTx" presStyleLbl="revTx" presStyleIdx="0" presStyleCnt="5">
        <dgm:presLayoutVars>
          <dgm:chMax val="0"/>
          <dgm:chPref val="0"/>
        </dgm:presLayoutVars>
      </dgm:prSet>
      <dgm:spPr/>
    </dgm:pt>
    <dgm:pt modelId="{1C89D40F-986A-4B66-B378-673201AC350F}" type="pres">
      <dgm:prSet presAssocID="{DDB7553B-CB96-443D-A535-BC92C343D65D}" presName="sibTrans" presStyleCnt="0"/>
      <dgm:spPr/>
    </dgm:pt>
    <dgm:pt modelId="{E4B099EF-E7AA-4B6E-AE87-A55047DB4F7E}" type="pres">
      <dgm:prSet presAssocID="{F8A3837E-5403-4FE4-8B0F-D44AEB0866E3}" presName="compNode" presStyleCnt="0"/>
      <dgm:spPr/>
    </dgm:pt>
    <dgm:pt modelId="{6D78ECC0-9CF6-46C0-9D5E-47A97267D916}" type="pres">
      <dgm:prSet presAssocID="{F8A3837E-5403-4FE4-8B0F-D44AEB0866E3}" presName="bgRect" presStyleLbl="bgShp" presStyleIdx="1" presStyleCnt="5"/>
      <dgm:spPr/>
    </dgm:pt>
    <dgm:pt modelId="{4451DA62-DB14-489B-B0CC-6E738E1F38DD}" type="pres">
      <dgm:prSet presAssocID="{F8A3837E-5403-4FE4-8B0F-D44AEB0866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0047A76-D11A-42BF-9309-A7CF0AD54D91}" type="pres">
      <dgm:prSet presAssocID="{F8A3837E-5403-4FE4-8B0F-D44AEB0866E3}" presName="spaceRect" presStyleCnt="0"/>
      <dgm:spPr/>
    </dgm:pt>
    <dgm:pt modelId="{417AFCA2-112D-4DDB-BB3C-9E21A6743100}" type="pres">
      <dgm:prSet presAssocID="{F8A3837E-5403-4FE4-8B0F-D44AEB0866E3}" presName="parTx" presStyleLbl="revTx" presStyleIdx="1" presStyleCnt="5">
        <dgm:presLayoutVars>
          <dgm:chMax val="0"/>
          <dgm:chPref val="0"/>
        </dgm:presLayoutVars>
      </dgm:prSet>
      <dgm:spPr/>
    </dgm:pt>
    <dgm:pt modelId="{AB3DF80F-5E8D-4A97-A5AD-BF7D8A41422F}" type="pres">
      <dgm:prSet presAssocID="{825C974A-3D5D-4BCD-BAF7-760718876C1F}" presName="sibTrans" presStyleCnt="0"/>
      <dgm:spPr/>
    </dgm:pt>
    <dgm:pt modelId="{8D7FD0E3-2441-4809-A66A-DF1566B92D52}" type="pres">
      <dgm:prSet presAssocID="{BB15DA4D-7872-44AB-A438-DE645FDC5413}" presName="compNode" presStyleCnt="0"/>
      <dgm:spPr/>
    </dgm:pt>
    <dgm:pt modelId="{9C590C68-D29E-4181-9970-746740B4EB99}" type="pres">
      <dgm:prSet presAssocID="{BB15DA4D-7872-44AB-A438-DE645FDC5413}" presName="bgRect" presStyleLbl="bgShp" presStyleIdx="2" presStyleCnt="5"/>
      <dgm:spPr/>
    </dgm:pt>
    <dgm:pt modelId="{C7580A0D-BBC1-4A77-91C5-89ACBEC7EF42}" type="pres">
      <dgm:prSet presAssocID="{BB15DA4D-7872-44AB-A438-DE645FDC54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07F8AC1-3BE9-45BC-B3F8-79D829A4F92D}" type="pres">
      <dgm:prSet presAssocID="{BB15DA4D-7872-44AB-A438-DE645FDC5413}" presName="spaceRect" presStyleCnt="0"/>
      <dgm:spPr/>
    </dgm:pt>
    <dgm:pt modelId="{8A249380-E995-46B3-8CF6-F58A7825F269}" type="pres">
      <dgm:prSet presAssocID="{BB15DA4D-7872-44AB-A438-DE645FDC5413}" presName="parTx" presStyleLbl="revTx" presStyleIdx="2" presStyleCnt="5">
        <dgm:presLayoutVars>
          <dgm:chMax val="0"/>
          <dgm:chPref val="0"/>
        </dgm:presLayoutVars>
      </dgm:prSet>
      <dgm:spPr/>
    </dgm:pt>
    <dgm:pt modelId="{26DF65D6-73BB-48FF-9F47-0156C3AA38CC}" type="pres">
      <dgm:prSet presAssocID="{C690C306-8A85-413C-A1FB-7C88DB96E740}" presName="sibTrans" presStyleCnt="0"/>
      <dgm:spPr/>
    </dgm:pt>
    <dgm:pt modelId="{1497556F-3126-439F-AFAF-CC441E9AE5ED}" type="pres">
      <dgm:prSet presAssocID="{7FEC04FA-6DE5-4C3C-AFE8-3B12D237029C}" presName="compNode" presStyleCnt="0"/>
      <dgm:spPr/>
    </dgm:pt>
    <dgm:pt modelId="{093C62CC-F628-44B3-8462-09B4E440710B}" type="pres">
      <dgm:prSet presAssocID="{7FEC04FA-6DE5-4C3C-AFE8-3B12D237029C}" presName="bgRect" presStyleLbl="bgShp" presStyleIdx="3" presStyleCnt="5"/>
      <dgm:spPr/>
    </dgm:pt>
    <dgm:pt modelId="{9DB549B2-A00B-4CF1-98E9-22DFEEB657D5}" type="pres">
      <dgm:prSet presAssocID="{7FEC04FA-6DE5-4C3C-AFE8-3B12D23702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43FBD5E-5B9E-44B6-9F04-D2454B3F15B9}" type="pres">
      <dgm:prSet presAssocID="{7FEC04FA-6DE5-4C3C-AFE8-3B12D237029C}" presName="spaceRect" presStyleCnt="0"/>
      <dgm:spPr/>
    </dgm:pt>
    <dgm:pt modelId="{29029A86-062F-4D49-9702-B05BFAF5E9BC}" type="pres">
      <dgm:prSet presAssocID="{7FEC04FA-6DE5-4C3C-AFE8-3B12D237029C}" presName="parTx" presStyleLbl="revTx" presStyleIdx="3" presStyleCnt="5">
        <dgm:presLayoutVars>
          <dgm:chMax val="0"/>
          <dgm:chPref val="0"/>
        </dgm:presLayoutVars>
      </dgm:prSet>
      <dgm:spPr/>
    </dgm:pt>
    <dgm:pt modelId="{4C388715-03A6-4C13-A70E-0CEDC14BAAA6}" type="pres">
      <dgm:prSet presAssocID="{0596F2DC-F790-46CE-B4E2-716639D9A4FC}" presName="sibTrans" presStyleCnt="0"/>
      <dgm:spPr/>
    </dgm:pt>
    <dgm:pt modelId="{764BA51A-D75E-411C-B7E4-71F19BF5CED0}" type="pres">
      <dgm:prSet presAssocID="{D8AE70A4-7697-4EA6-AF46-35D361EFBE6A}" presName="compNode" presStyleCnt="0"/>
      <dgm:spPr/>
    </dgm:pt>
    <dgm:pt modelId="{F5C70B0C-B6F1-436B-A201-D52584AD23A3}" type="pres">
      <dgm:prSet presAssocID="{D8AE70A4-7697-4EA6-AF46-35D361EFBE6A}" presName="bgRect" presStyleLbl="bgShp" presStyleIdx="4" presStyleCnt="5"/>
      <dgm:spPr/>
    </dgm:pt>
    <dgm:pt modelId="{85C43741-717F-4D7D-A785-6FB80A0FC12D}" type="pres">
      <dgm:prSet presAssocID="{D8AE70A4-7697-4EA6-AF46-35D361EFBE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01A4ACC6-F1B8-42F2-BC42-0A23B3D95C67}" type="pres">
      <dgm:prSet presAssocID="{D8AE70A4-7697-4EA6-AF46-35D361EFBE6A}" presName="spaceRect" presStyleCnt="0"/>
      <dgm:spPr/>
    </dgm:pt>
    <dgm:pt modelId="{CDA11299-657D-43B2-9084-C3291687AB26}" type="pres">
      <dgm:prSet presAssocID="{D8AE70A4-7697-4EA6-AF46-35D361EFBE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09E424-CD8F-4F0A-A4B0-448D53939AAC}" type="presOf" srcId="{F8A3837E-5403-4FE4-8B0F-D44AEB0866E3}" destId="{417AFCA2-112D-4DDB-BB3C-9E21A6743100}" srcOrd="0" destOrd="0" presId="urn:microsoft.com/office/officeart/2018/2/layout/IconVerticalSolidList"/>
    <dgm:cxn modelId="{A8F7AC26-9F41-4330-8EB4-4F1BEA23BE46}" srcId="{447848E7-7C8F-4445-8E47-A1FBD9CBD7DB}" destId="{98B925F8-924F-41A6-A422-75762C4C2CF0}" srcOrd="0" destOrd="0" parTransId="{9B96F128-0314-461D-95AB-069937703F06}" sibTransId="{DDB7553B-CB96-443D-A535-BC92C343D65D}"/>
    <dgm:cxn modelId="{3BC93445-9945-4248-9E7D-01F20FD2D0A3}" type="presOf" srcId="{7FEC04FA-6DE5-4C3C-AFE8-3B12D237029C}" destId="{29029A86-062F-4D49-9702-B05BFAF5E9BC}" srcOrd="0" destOrd="0" presId="urn:microsoft.com/office/officeart/2018/2/layout/IconVerticalSolidList"/>
    <dgm:cxn modelId="{7A59BE50-5DFE-4DE7-ABA9-55B79C7A19E9}" srcId="{447848E7-7C8F-4445-8E47-A1FBD9CBD7DB}" destId="{D8AE70A4-7697-4EA6-AF46-35D361EFBE6A}" srcOrd="4" destOrd="0" parTransId="{51CA1329-052C-4F5D-BD27-73C1BD408DBB}" sibTransId="{5349ACE8-7D5D-4545-B7DE-3905E0C8A3C8}"/>
    <dgm:cxn modelId="{35A88A72-FF17-4C5D-9DE1-F854B6DE7B34}" srcId="{447848E7-7C8F-4445-8E47-A1FBD9CBD7DB}" destId="{7FEC04FA-6DE5-4C3C-AFE8-3B12D237029C}" srcOrd="3" destOrd="0" parTransId="{ABB22D08-F27F-444F-8D3C-66980DB1E06E}" sibTransId="{0596F2DC-F790-46CE-B4E2-716639D9A4FC}"/>
    <dgm:cxn modelId="{50E15179-97B8-4EBE-BAA2-24FEB99A2844}" type="presOf" srcId="{D8AE70A4-7697-4EA6-AF46-35D361EFBE6A}" destId="{CDA11299-657D-43B2-9084-C3291687AB26}" srcOrd="0" destOrd="0" presId="urn:microsoft.com/office/officeart/2018/2/layout/IconVerticalSolidList"/>
    <dgm:cxn modelId="{F5A50C5A-9B01-4620-8D75-731F509973F8}" srcId="{447848E7-7C8F-4445-8E47-A1FBD9CBD7DB}" destId="{F8A3837E-5403-4FE4-8B0F-D44AEB0866E3}" srcOrd="1" destOrd="0" parTransId="{7F846191-F5A7-4D8B-B44A-D153DAF81C7F}" sibTransId="{825C974A-3D5D-4BCD-BAF7-760718876C1F}"/>
    <dgm:cxn modelId="{40557A7D-949F-48BA-B519-BDE899CCB050}" type="presOf" srcId="{98B925F8-924F-41A6-A422-75762C4C2CF0}" destId="{9D2B1043-8685-4D64-B9DA-A019226C4F0E}" srcOrd="0" destOrd="0" presId="urn:microsoft.com/office/officeart/2018/2/layout/IconVerticalSolidList"/>
    <dgm:cxn modelId="{C38C3BD5-9C55-4AF4-BE2F-4A9817387E02}" type="presOf" srcId="{447848E7-7C8F-4445-8E47-A1FBD9CBD7DB}" destId="{A24E07D2-8010-4E80-BE2D-608004BC53A9}" srcOrd="0" destOrd="0" presId="urn:microsoft.com/office/officeart/2018/2/layout/IconVerticalSolidList"/>
    <dgm:cxn modelId="{5BC398EA-D078-4D3D-A9DC-0D1D9CA6AE4F}" type="presOf" srcId="{BB15DA4D-7872-44AB-A438-DE645FDC5413}" destId="{8A249380-E995-46B3-8CF6-F58A7825F269}" srcOrd="0" destOrd="0" presId="urn:microsoft.com/office/officeart/2018/2/layout/IconVerticalSolidList"/>
    <dgm:cxn modelId="{54D210EE-DB60-4D59-A75D-C385ADDF9E5F}" srcId="{447848E7-7C8F-4445-8E47-A1FBD9CBD7DB}" destId="{BB15DA4D-7872-44AB-A438-DE645FDC5413}" srcOrd="2" destOrd="0" parTransId="{9CFDFE77-946C-4DD4-B14F-C938D3A9185A}" sibTransId="{C690C306-8A85-413C-A1FB-7C88DB96E740}"/>
    <dgm:cxn modelId="{1C2F3A33-F7DB-4A0F-A86F-3B675310051E}" type="presParOf" srcId="{A24E07D2-8010-4E80-BE2D-608004BC53A9}" destId="{52B932F2-3F67-4F3E-8BB4-236210FDEC18}" srcOrd="0" destOrd="0" presId="urn:microsoft.com/office/officeart/2018/2/layout/IconVerticalSolidList"/>
    <dgm:cxn modelId="{6B8485BA-69A0-480D-AAB6-65D4E539B6A1}" type="presParOf" srcId="{52B932F2-3F67-4F3E-8BB4-236210FDEC18}" destId="{B42D9EBB-E8FF-409C-8F61-80ED26662ACF}" srcOrd="0" destOrd="0" presId="urn:microsoft.com/office/officeart/2018/2/layout/IconVerticalSolidList"/>
    <dgm:cxn modelId="{296BF6AF-C3B8-4716-822F-55E4C519169E}" type="presParOf" srcId="{52B932F2-3F67-4F3E-8BB4-236210FDEC18}" destId="{C8B1D83A-8DA3-48FE-9BBD-48EA8ABFA7C7}" srcOrd="1" destOrd="0" presId="urn:microsoft.com/office/officeart/2018/2/layout/IconVerticalSolidList"/>
    <dgm:cxn modelId="{EBA9D409-B3FC-4A4B-ACFD-7B507DE09086}" type="presParOf" srcId="{52B932F2-3F67-4F3E-8BB4-236210FDEC18}" destId="{FF1ABD04-721B-40D3-8FD6-1B0B1EFCA368}" srcOrd="2" destOrd="0" presId="urn:microsoft.com/office/officeart/2018/2/layout/IconVerticalSolidList"/>
    <dgm:cxn modelId="{F96197AC-DFEC-431B-9385-EF5C5B68A554}" type="presParOf" srcId="{52B932F2-3F67-4F3E-8BB4-236210FDEC18}" destId="{9D2B1043-8685-4D64-B9DA-A019226C4F0E}" srcOrd="3" destOrd="0" presId="urn:microsoft.com/office/officeart/2018/2/layout/IconVerticalSolidList"/>
    <dgm:cxn modelId="{9D252690-9463-4B1A-818D-A60B7E99156A}" type="presParOf" srcId="{A24E07D2-8010-4E80-BE2D-608004BC53A9}" destId="{1C89D40F-986A-4B66-B378-673201AC350F}" srcOrd="1" destOrd="0" presId="urn:microsoft.com/office/officeart/2018/2/layout/IconVerticalSolidList"/>
    <dgm:cxn modelId="{858C11B5-C504-4C2F-880A-EE7DC73B3A61}" type="presParOf" srcId="{A24E07D2-8010-4E80-BE2D-608004BC53A9}" destId="{E4B099EF-E7AA-4B6E-AE87-A55047DB4F7E}" srcOrd="2" destOrd="0" presId="urn:microsoft.com/office/officeart/2018/2/layout/IconVerticalSolidList"/>
    <dgm:cxn modelId="{2695DD46-23D8-4AA8-BA32-F14133AC207F}" type="presParOf" srcId="{E4B099EF-E7AA-4B6E-AE87-A55047DB4F7E}" destId="{6D78ECC0-9CF6-46C0-9D5E-47A97267D916}" srcOrd="0" destOrd="0" presId="urn:microsoft.com/office/officeart/2018/2/layout/IconVerticalSolidList"/>
    <dgm:cxn modelId="{7B61EBE5-ADBE-4AD7-BB49-C74867431AE4}" type="presParOf" srcId="{E4B099EF-E7AA-4B6E-AE87-A55047DB4F7E}" destId="{4451DA62-DB14-489B-B0CC-6E738E1F38DD}" srcOrd="1" destOrd="0" presId="urn:microsoft.com/office/officeart/2018/2/layout/IconVerticalSolidList"/>
    <dgm:cxn modelId="{2435C468-4B8E-4FAE-A39C-481DD4F73801}" type="presParOf" srcId="{E4B099EF-E7AA-4B6E-AE87-A55047DB4F7E}" destId="{A0047A76-D11A-42BF-9309-A7CF0AD54D91}" srcOrd="2" destOrd="0" presId="urn:microsoft.com/office/officeart/2018/2/layout/IconVerticalSolidList"/>
    <dgm:cxn modelId="{CB7B8DF4-C3BA-4BE1-89D1-1A4A8C33B594}" type="presParOf" srcId="{E4B099EF-E7AA-4B6E-AE87-A55047DB4F7E}" destId="{417AFCA2-112D-4DDB-BB3C-9E21A6743100}" srcOrd="3" destOrd="0" presId="urn:microsoft.com/office/officeart/2018/2/layout/IconVerticalSolidList"/>
    <dgm:cxn modelId="{BE6ACC9B-ABD5-4D90-A1E7-D902075F8495}" type="presParOf" srcId="{A24E07D2-8010-4E80-BE2D-608004BC53A9}" destId="{AB3DF80F-5E8D-4A97-A5AD-BF7D8A41422F}" srcOrd="3" destOrd="0" presId="urn:microsoft.com/office/officeart/2018/2/layout/IconVerticalSolidList"/>
    <dgm:cxn modelId="{32D83CBA-CDAB-4E12-940A-4C00E20DA052}" type="presParOf" srcId="{A24E07D2-8010-4E80-BE2D-608004BC53A9}" destId="{8D7FD0E3-2441-4809-A66A-DF1566B92D52}" srcOrd="4" destOrd="0" presId="urn:microsoft.com/office/officeart/2018/2/layout/IconVerticalSolidList"/>
    <dgm:cxn modelId="{2A738ECF-39C3-4C62-9221-8B3C1B713CF7}" type="presParOf" srcId="{8D7FD0E3-2441-4809-A66A-DF1566B92D52}" destId="{9C590C68-D29E-4181-9970-746740B4EB99}" srcOrd="0" destOrd="0" presId="urn:microsoft.com/office/officeart/2018/2/layout/IconVerticalSolidList"/>
    <dgm:cxn modelId="{F66479B2-DEDA-4BFF-AF0D-F8D11CA01313}" type="presParOf" srcId="{8D7FD0E3-2441-4809-A66A-DF1566B92D52}" destId="{C7580A0D-BBC1-4A77-91C5-89ACBEC7EF42}" srcOrd="1" destOrd="0" presId="urn:microsoft.com/office/officeart/2018/2/layout/IconVerticalSolidList"/>
    <dgm:cxn modelId="{C46AD91E-D56E-4F8C-AC62-E57A7A64E58C}" type="presParOf" srcId="{8D7FD0E3-2441-4809-A66A-DF1566B92D52}" destId="{107F8AC1-3BE9-45BC-B3F8-79D829A4F92D}" srcOrd="2" destOrd="0" presId="urn:microsoft.com/office/officeart/2018/2/layout/IconVerticalSolidList"/>
    <dgm:cxn modelId="{59B14426-B361-4686-86F5-152BE6E66107}" type="presParOf" srcId="{8D7FD0E3-2441-4809-A66A-DF1566B92D52}" destId="{8A249380-E995-46B3-8CF6-F58A7825F269}" srcOrd="3" destOrd="0" presId="urn:microsoft.com/office/officeart/2018/2/layout/IconVerticalSolidList"/>
    <dgm:cxn modelId="{554814D6-9DE1-4E7B-8479-02BFB09302D9}" type="presParOf" srcId="{A24E07D2-8010-4E80-BE2D-608004BC53A9}" destId="{26DF65D6-73BB-48FF-9F47-0156C3AA38CC}" srcOrd="5" destOrd="0" presId="urn:microsoft.com/office/officeart/2018/2/layout/IconVerticalSolidList"/>
    <dgm:cxn modelId="{B90523AE-FB7B-42F3-A6EF-C29B5BCF3D6B}" type="presParOf" srcId="{A24E07D2-8010-4E80-BE2D-608004BC53A9}" destId="{1497556F-3126-439F-AFAF-CC441E9AE5ED}" srcOrd="6" destOrd="0" presId="urn:microsoft.com/office/officeart/2018/2/layout/IconVerticalSolidList"/>
    <dgm:cxn modelId="{AEAD07A1-C3D5-416E-AED8-3D221987B599}" type="presParOf" srcId="{1497556F-3126-439F-AFAF-CC441E9AE5ED}" destId="{093C62CC-F628-44B3-8462-09B4E440710B}" srcOrd="0" destOrd="0" presId="urn:microsoft.com/office/officeart/2018/2/layout/IconVerticalSolidList"/>
    <dgm:cxn modelId="{829C20C6-80E2-4857-8B56-9B71EF0245C3}" type="presParOf" srcId="{1497556F-3126-439F-AFAF-CC441E9AE5ED}" destId="{9DB549B2-A00B-4CF1-98E9-22DFEEB657D5}" srcOrd="1" destOrd="0" presId="urn:microsoft.com/office/officeart/2018/2/layout/IconVerticalSolidList"/>
    <dgm:cxn modelId="{56AF7267-4A35-4917-B232-3EB006C8593C}" type="presParOf" srcId="{1497556F-3126-439F-AFAF-CC441E9AE5ED}" destId="{A43FBD5E-5B9E-44B6-9F04-D2454B3F15B9}" srcOrd="2" destOrd="0" presId="urn:microsoft.com/office/officeart/2018/2/layout/IconVerticalSolidList"/>
    <dgm:cxn modelId="{392A68B6-8DAD-4D89-AEBD-F5C132070550}" type="presParOf" srcId="{1497556F-3126-439F-AFAF-CC441E9AE5ED}" destId="{29029A86-062F-4D49-9702-B05BFAF5E9BC}" srcOrd="3" destOrd="0" presId="urn:microsoft.com/office/officeart/2018/2/layout/IconVerticalSolidList"/>
    <dgm:cxn modelId="{36C6A331-6DBA-4412-800D-BA3ADC415784}" type="presParOf" srcId="{A24E07D2-8010-4E80-BE2D-608004BC53A9}" destId="{4C388715-03A6-4C13-A70E-0CEDC14BAAA6}" srcOrd="7" destOrd="0" presId="urn:microsoft.com/office/officeart/2018/2/layout/IconVerticalSolidList"/>
    <dgm:cxn modelId="{E7F211FA-D913-4046-BC2C-D2F3DD430373}" type="presParOf" srcId="{A24E07D2-8010-4E80-BE2D-608004BC53A9}" destId="{764BA51A-D75E-411C-B7E4-71F19BF5CED0}" srcOrd="8" destOrd="0" presId="urn:microsoft.com/office/officeart/2018/2/layout/IconVerticalSolidList"/>
    <dgm:cxn modelId="{11F5DDF2-8EDE-45FE-87C6-B02AAA9B5D75}" type="presParOf" srcId="{764BA51A-D75E-411C-B7E4-71F19BF5CED0}" destId="{F5C70B0C-B6F1-436B-A201-D52584AD23A3}" srcOrd="0" destOrd="0" presId="urn:microsoft.com/office/officeart/2018/2/layout/IconVerticalSolidList"/>
    <dgm:cxn modelId="{25B532C9-650C-45EC-81F7-F8B00B2DE8DF}" type="presParOf" srcId="{764BA51A-D75E-411C-B7E4-71F19BF5CED0}" destId="{85C43741-717F-4D7D-A785-6FB80A0FC12D}" srcOrd="1" destOrd="0" presId="urn:microsoft.com/office/officeart/2018/2/layout/IconVerticalSolidList"/>
    <dgm:cxn modelId="{58087AC1-41EB-4DFC-8362-5BFBEB197F03}" type="presParOf" srcId="{764BA51A-D75E-411C-B7E4-71F19BF5CED0}" destId="{01A4ACC6-F1B8-42F2-BC42-0A23B3D95C67}" srcOrd="2" destOrd="0" presId="urn:microsoft.com/office/officeart/2018/2/layout/IconVerticalSolidList"/>
    <dgm:cxn modelId="{AC08A2B1-CD92-424B-B644-E479D4196B30}" type="presParOf" srcId="{764BA51A-D75E-411C-B7E4-71F19BF5CED0}" destId="{CDA11299-657D-43B2-9084-C3291687A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731F8-131F-486A-8CAE-5F920C4E3412}">
      <dsp:nvSpPr>
        <dsp:cNvPr id="0" name=""/>
        <dsp:cNvSpPr/>
      </dsp:nvSpPr>
      <dsp:spPr>
        <a:xfrm>
          <a:off x="0" y="653692"/>
          <a:ext cx="7543800" cy="1206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2460C-5CEA-450B-AADF-F1F635B66FC3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912E3-22E0-49A2-A275-97BF3A0D1DB2}">
      <dsp:nvSpPr>
        <dsp:cNvPr id="0" name=""/>
        <dsp:cNvSpPr/>
      </dsp:nvSpPr>
      <dsp:spPr>
        <a:xfrm>
          <a:off x="1393874" y="653692"/>
          <a:ext cx="6149925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cases represent the processes and activities of the business and capabilities of the software</a:t>
          </a:r>
        </a:p>
      </dsp:txBody>
      <dsp:txXfrm>
        <a:off x="1393874" y="653692"/>
        <a:ext cx="6149925" cy="1206817"/>
      </dsp:txXfrm>
    </dsp:sp>
    <dsp:sp modelId="{5705443E-4062-469F-88FC-DF1A2271427D}">
      <dsp:nvSpPr>
        <dsp:cNvPr id="0" name=""/>
        <dsp:cNvSpPr/>
      </dsp:nvSpPr>
      <dsp:spPr>
        <a:xfrm>
          <a:off x="0" y="2162214"/>
          <a:ext cx="7543800" cy="1206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46DA7-2D48-4687-8B32-76F133F03AF4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67DD9-1B9E-455F-AE71-5CC17570705B}">
      <dsp:nvSpPr>
        <dsp:cNvPr id="0" name=""/>
        <dsp:cNvSpPr/>
      </dsp:nvSpPr>
      <dsp:spPr>
        <a:xfrm>
          <a:off x="1393874" y="2162214"/>
          <a:ext cx="6149925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cases represent the client requirements of the system</a:t>
          </a:r>
        </a:p>
      </dsp:txBody>
      <dsp:txXfrm>
        <a:off x="1393874" y="2162214"/>
        <a:ext cx="6149925" cy="1206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D9EBB-E8FF-409C-8F61-80ED26662ACF}">
      <dsp:nvSpPr>
        <dsp:cNvPr id="0" name=""/>
        <dsp:cNvSpPr/>
      </dsp:nvSpPr>
      <dsp:spPr>
        <a:xfrm>
          <a:off x="0" y="3622"/>
          <a:ext cx="4435078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1D83A-8DA3-48FE-9BBD-48EA8ABFA7C7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B1043-8685-4D64-B9DA-A019226C4F0E}">
      <dsp:nvSpPr>
        <dsp:cNvPr id="0" name=""/>
        <dsp:cNvSpPr/>
      </dsp:nvSpPr>
      <dsp:spPr>
        <a:xfrm>
          <a:off x="891244" y="3622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concrete, “strong” verbs instead of generalized, weaker ones. Weak verbs may indicate uncertainty </a:t>
          </a:r>
        </a:p>
      </dsp:txBody>
      <dsp:txXfrm>
        <a:off x="891244" y="3622"/>
        <a:ext cx="3543833" cy="771640"/>
      </dsp:txXfrm>
    </dsp:sp>
    <dsp:sp modelId="{6D78ECC0-9CF6-46C0-9D5E-47A97267D916}">
      <dsp:nvSpPr>
        <dsp:cNvPr id="0" name=""/>
        <dsp:cNvSpPr/>
      </dsp:nvSpPr>
      <dsp:spPr>
        <a:xfrm>
          <a:off x="0" y="968173"/>
          <a:ext cx="4435078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1DA62-DB14-489B-B0CC-6E738E1F38DD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AFCA2-112D-4DDB-BB3C-9E21A6743100}">
      <dsp:nvSpPr>
        <dsp:cNvPr id="0" name=""/>
        <dsp:cNvSpPr/>
      </dsp:nvSpPr>
      <dsp:spPr>
        <a:xfrm>
          <a:off x="891244" y="968173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Strong verbs: create, merge, calculate, migrate, receive, archive, register, activate</a:t>
          </a:r>
        </a:p>
      </dsp:txBody>
      <dsp:txXfrm>
        <a:off x="891244" y="968173"/>
        <a:ext cx="3543833" cy="771640"/>
      </dsp:txXfrm>
    </dsp:sp>
    <dsp:sp modelId="{9C590C68-D29E-4181-9970-746740B4EB99}">
      <dsp:nvSpPr>
        <dsp:cNvPr id="0" name=""/>
        <dsp:cNvSpPr/>
      </dsp:nvSpPr>
      <dsp:spPr>
        <a:xfrm>
          <a:off x="0" y="1932723"/>
          <a:ext cx="4435078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0A0D-BBC1-4A77-91C5-89ACBEC7EF42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49380-E995-46B3-8CF6-F58A7825F269}">
      <dsp:nvSpPr>
        <dsp:cNvPr id="0" name=""/>
        <dsp:cNvSpPr/>
      </dsp:nvSpPr>
      <dsp:spPr>
        <a:xfrm>
          <a:off x="891244" y="1932723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Weaker verbs: make, report, use, copy, organise, record, find, process, maintain, list</a:t>
          </a:r>
        </a:p>
      </dsp:txBody>
      <dsp:txXfrm>
        <a:off x="891244" y="1932723"/>
        <a:ext cx="3543833" cy="771640"/>
      </dsp:txXfrm>
    </dsp:sp>
    <dsp:sp modelId="{093C62CC-F628-44B3-8462-09B4E440710B}">
      <dsp:nvSpPr>
        <dsp:cNvPr id="0" name=""/>
        <dsp:cNvSpPr/>
      </dsp:nvSpPr>
      <dsp:spPr>
        <a:xfrm>
          <a:off x="0" y="2897274"/>
          <a:ext cx="4435078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549B2-A00B-4CF1-98E9-22DFEEB657D5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29A86-062F-4D49-9702-B05BFAF5E9BC}">
      <dsp:nvSpPr>
        <dsp:cNvPr id="0" name=""/>
        <dsp:cNvSpPr/>
      </dsp:nvSpPr>
      <dsp:spPr>
        <a:xfrm>
          <a:off x="891244" y="2897274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Strong nouns: property, payment, transcript, account</a:t>
          </a:r>
        </a:p>
      </dsp:txBody>
      <dsp:txXfrm>
        <a:off x="891244" y="2897274"/>
        <a:ext cx="3543833" cy="771640"/>
      </dsp:txXfrm>
    </dsp:sp>
    <dsp:sp modelId="{F5C70B0C-B6F1-436B-A201-D52584AD23A3}">
      <dsp:nvSpPr>
        <dsp:cNvPr id="0" name=""/>
        <dsp:cNvSpPr/>
      </dsp:nvSpPr>
      <dsp:spPr>
        <a:xfrm>
          <a:off x="0" y="3861824"/>
          <a:ext cx="4435078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43741-717F-4D7D-A785-6FB80A0FC12D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11299-657D-43B2-9084-C3291687AB26}">
      <dsp:nvSpPr>
        <dsp:cNvPr id="0" name=""/>
        <dsp:cNvSpPr/>
      </dsp:nvSpPr>
      <dsp:spPr>
        <a:xfrm>
          <a:off x="891244" y="3861824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Weaker nouns: data, paper, report, system, form</a:t>
          </a:r>
        </a:p>
      </dsp:txBody>
      <dsp:txXfrm>
        <a:off x="891244" y="3861824"/>
        <a:ext cx="3543833" cy="77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83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6" tIns="46848" rIns="93696" bIns="46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D022626-0481-489A-AD55-549E8A9D2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2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5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24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352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05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0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35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8">
            <a:extLst>
              <a:ext uri="{FF2B5EF4-FFF2-40B4-BE49-F238E27FC236}">
                <a16:creationId xmlns:a16="http://schemas.microsoft.com/office/drawing/2014/main" id="{4FA76276-5AE1-BD26-7E98-0A3FFCE69F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905000"/>
            <a:ext cx="7772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54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425872" y="1111753"/>
            <a:ext cx="2790265" cy="4634494"/>
          </a:xfrm>
          <a:prstGeom prst="rect">
            <a:avLst/>
          </a:prstGeo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CM2601 – </a:t>
            </a:r>
            <a:r>
              <a:rPr lang="en-US" sz="2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OOAD </a:t>
            </a:r>
          </a:p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02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927654" y="1111753"/>
            <a:ext cx="3793047" cy="462827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6000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00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i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42115" y="6296279"/>
            <a:ext cx="473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47D2803C-F667-4F72-9530-D42A273CA2E6}" type="slidenum"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pPr algn="l">
                <a:spcAft>
                  <a:spcPts val="600"/>
                </a:spcAft>
              </a:pPr>
              <a:t>1</a:t>
            </a:fld>
            <a:endParaRPr 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011D0-8294-6133-811E-958CB6BDD6B4}"/>
              </a:ext>
            </a:extLst>
          </p:cNvPr>
          <p:cNvSpPr txBox="1"/>
          <p:nvPr/>
        </p:nvSpPr>
        <p:spPr>
          <a:xfrm>
            <a:off x="5346078" y="6573536"/>
            <a:ext cx="399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created by </a:t>
            </a:r>
            <a:r>
              <a:rPr lang="en-US" dirty="0" err="1"/>
              <a:t>Guhanathan</a:t>
            </a:r>
            <a:r>
              <a:rPr lang="en-US" dirty="0"/>
              <a:t> </a:t>
            </a:r>
            <a:r>
              <a:rPr lang="en-US" dirty="0" err="1"/>
              <a:t>Poravi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1" y="963997"/>
            <a:ext cx="2763915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Extension Points</a:t>
            </a:r>
            <a:endParaRPr lang="en-US" sz="3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1900-626E-D4DF-3A45-40FDAF06F9AE}"/>
              </a:ext>
            </a:extLst>
          </p:cNvPr>
          <p:cNvSpPr txBox="1"/>
          <p:nvPr/>
        </p:nvSpPr>
        <p:spPr>
          <a:xfrm>
            <a:off x="3709315" y="1036786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extension point is the point in a use case where another use case, which extends the functionality of  the first use case, may or may not occur, depending on some condition.</a:t>
            </a:r>
          </a:p>
          <a:p>
            <a:pPr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 might be the use case for paying for an item, which has an extension point at the payment type</a:t>
            </a:r>
          </a:p>
          <a:p>
            <a:pPr lvl="1" eaLnBrk="1" hangingPunct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Extending use cases may then extend at this point to pay by direct debit or credit card</a:t>
            </a:r>
          </a:p>
        </p:txBody>
      </p:sp>
    </p:spTree>
    <p:extLst>
      <p:ext uri="{BB962C8B-B14F-4D97-AF65-F5344CB8AC3E}">
        <p14:creationId xmlns:p14="http://schemas.microsoft.com/office/powerpoint/2010/main" val="46144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1" y="963997"/>
            <a:ext cx="2763915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Extension Points</a:t>
            </a:r>
            <a:endParaRPr lang="en-US" sz="3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C7FE760-7467-301E-6E06-2DA1B210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4104" y="354453"/>
            <a:ext cx="5629896" cy="325076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CCACC-EEB5-3474-EAAE-C2AE0324AC85}"/>
              </a:ext>
            </a:extLst>
          </p:cNvPr>
          <p:cNvSpPr txBox="1"/>
          <p:nvPr/>
        </p:nvSpPr>
        <p:spPr>
          <a:xfrm>
            <a:off x="723771" y="45852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you could use a note if your software supports comments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48F1D43-07B6-B0F1-8608-3259A81B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4899375"/>
            <a:ext cx="3616163" cy="1433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75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616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64" name="Rectangle 616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166" name="Straight Connector 616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F2EEC-2862-023A-1199-B891D014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2" y="640080"/>
            <a:ext cx="7406640" cy="4629150"/>
          </a:xfrm>
          <a:prstGeom prst="rect">
            <a:avLst/>
          </a:prstGeom>
        </p:spPr>
      </p:pic>
      <p:cxnSp>
        <p:nvCxnSpPr>
          <p:cNvPr id="6170" name="Straight Connector 616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74" name="Rectangle 617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00878C3-A9B1-4A3D-BEE6-D27114A91CB6}" type="slidenum">
              <a:rPr lang="en-US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04967" y="4550229"/>
            <a:ext cx="8152337" cy="10453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in one</a:t>
            </a:r>
          </a:p>
        </p:txBody>
      </p:sp>
    </p:spTree>
    <p:extLst>
      <p:ext uri="{BB962C8B-B14F-4D97-AF65-F5344CB8AC3E}">
        <p14:creationId xmlns:p14="http://schemas.microsoft.com/office/powerpoint/2010/main" val="347680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3" y="963997"/>
            <a:ext cx="2878084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Generalization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F7AA0-2B28-5C82-0885-470DEBB3752B}"/>
              </a:ext>
            </a:extLst>
          </p:cNvPr>
          <p:cNvSpPr txBox="1"/>
          <p:nvPr/>
        </p:nvSpPr>
        <p:spPr>
          <a:xfrm>
            <a:off x="3487687" y="1036786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generalization relationship is one in which one model element (the child) is based on another model element (the parent)</a:t>
            </a:r>
          </a:p>
          <a:p>
            <a:pPr eaLnBrk="1" hangingPunct="1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child receives all of the attributes, operations, and relationships that are defined in the parent</a:t>
            </a:r>
          </a:p>
          <a:p>
            <a:pPr eaLnBrk="1" hangingPunct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We can generalize actors or use cases</a:t>
            </a:r>
          </a:p>
        </p:txBody>
      </p:sp>
    </p:spTree>
    <p:extLst>
      <p:ext uri="{BB962C8B-B14F-4D97-AF65-F5344CB8AC3E}">
        <p14:creationId xmlns:p14="http://schemas.microsoft.com/office/powerpoint/2010/main" val="105671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3" y="963997"/>
            <a:ext cx="2878084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Generalization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3CBB230E-0E79-F0E7-D59D-F4FB7C16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58144" y="479642"/>
            <a:ext cx="1797715" cy="3866172"/>
          </a:xfrm>
          <a:prstGeom prst="rect">
            <a:avLst/>
          </a:prstGeom>
          <a:noFill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537C952-4745-F44B-7ECA-992306EB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46629" y="3863207"/>
            <a:ext cx="2520019" cy="2276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47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3" y="963997"/>
            <a:ext cx="2878084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Generalization vs includes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E2DE-04AA-8950-CEA0-4E760E94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12440"/>
            <a:ext cx="9056688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479D71-E5C4-1FA2-A1AF-ED91A0673FEC}"/>
              </a:ext>
            </a:extLst>
          </p:cNvPr>
          <p:cNvSpPr txBox="1"/>
          <p:nvPr/>
        </p:nvSpPr>
        <p:spPr>
          <a:xfrm>
            <a:off x="3962397" y="3221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the same</a:t>
            </a:r>
          </a:p>
        </p:txBody>
      </p:sp>
    </p:spTree>
    <p:extLst>
      <p:ext uri="{BB962C8B-B14F-4D97-AF65-F5344CB8AC3E}">
        <p14:creationId xmlns:p14="http://schemas.microsoft.com/office/powerpoint/2010/main" val="148615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 Narrow" pitchFamily="34" charset="0"/>
              </a:rPr>
              <a:t>General advice</a:t>
            </a:r>
            <a:br>
              <a:rPr lang="en-US" dirty="0">
                <a:latin typeface="Arial Narrow" pitchFamily="34" charset="0"/>
              </a:rPr>
            </a:br>
            <a:endParaRPr lang="en-US" sz="2000" dirty="0">
              <a:latin typeface="Arial Narrow" pitchFamily="34" charset="0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2C1CE37-9B9D-4001-AE48-0442A7C492AF}" type="slidenum">
              <a:rPr lang="en-US"/>
              <a:pPr/>
              <a:t>16</a:t>
            </a:fld>
            <a:endParaRPr lang="en-US"/>
          </a:p>
        </p:txBody>
      </p:sp>
      <p:pic>
        <p:nvPicPr>
          <p:cNvPr id="6" name="Picture 5" descr="VanGalenAug12 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7086600" cy="436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3" y="963997"/>
            <a:ext cx="2878084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Naming use cases</a:t>
            </a:r>
            <a:br>
              <a:rPr lang="en-US" sz="4000" dirty="0">
                <a:latin typeface="Arial Narrow" pitchFamily="34" charset="0"/>
              </a:rPr>
            </a:br>
            <a:r>
              <a:rPr lang="en-US" sz="4000" dirty="0">
                <a:latin typeface="Arial Narrow" pitchFamily="34" charset="0"/>
              </a:rPr>
              <a:t> (</a:t>
            </a:r>
            <a:r>
              <a:rPr lang="en-US" sz="4000" dirty="0" err="1">
                <a:latin typeface="Arial Narrow" pitchFamily="34" charset="0"/>
              </a:rPr>
              <a:t>Wirfs</a:t>
            </a:r>
            <a:r>
              <a:rPr lang="en-US" sz="4000" dirty="0">
                <a:latin typeface="Arial Narrow" pitchFamily="34" charset="0"/>
              </a:rPr>
              <a:t>-Brock and Schwartz, 2001, p25) 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CDF623-C5E3-1EC1-ED92-F13659D40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719679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6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3" y="963997"/>
            <a:ext cx="2878084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References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D5F02-6803-B481-E80D-9AB629E1B7E4}"/>
              </a:ext>
            </a:extLst>
          </p:cNvPr>
          <p:cNvSpPr txBox="1"/>
          <p:nvPr/>
        </p:nvSpPr>
        <p:spPr>
          <a:xfrm>
            <a:off x="3631390" y="1409920"/>
            <a:ext cx="4572000" cy="464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Cockburn, A. (2000) Writing Effective Use Cases. Pre-publication draft.</a:t>
            </a:r>
          </a:p>
          <a:p>
            <a:pPr marL="342900" indent="-342900" algn="just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OMG (2003). OMG Unified Modeling Language Specification version 1.5. Needham, MA: Object Management Group, Inc.</a:t>
            </a:r>
          </a:p>
          <a:p>
            <a:pPr marL="342900" indent="-342900" algn="just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OMG (2007). OMG Unified Modeling Language Superstructure, V2.1.2. Needham, MA: Object Management Group, Inc.</a:t>
            </a:r>
          </a:p>
          <a:p>
            <a:pPr marL="342900" indent="-342900" algn="just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Quatrani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T. (2005) Writing Good Use Cases. Presentation: IBM Software Group.</a:t>
            </a:r>
          </a:p>
          <a:p>
            <a:pPr marL="342900" indent="-342900" algn="just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Wirfs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-Brock, R. and Schwartz, J. (2001) The Art of Writing Use Cases.  Presentation: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Wirfs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-Brock and Associates.</a:t>
            </a:r>
          </a:p>
        </p:txBody>
      </p:sp>
    </p:spTree>
    <p:extLst>
      <p:ext uri="{BB962C8B-B14F-4D97-AF65-F5344CB8AC3E}">
        <p14:creationId xmlns:p14="http://schemas.microsoft.com/office/powerpoint/2010/main" val="22628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Rectangle 2765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660" name="Rectangle 2765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662" name="Straight Connector 2766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664" name="Rectangle 2766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7315" y="639097"/>
            <a:ext cx="4689988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27654" name="Picture 27653" descr="Question marks in a line and one question mark is lit">
            <a:extLst>
              <a:ext uri="{FF2B5EF4-FFF2-40B4-BE49-F238E27FC236}">
                <a16:creationId xmlns:a16="http://schemas.microsoft.com/office/drawing/2014/main" id="{484EB0B4-EBBA-25F3-9AB4-53861CCCD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4" r="55539" b="-1"/>
          <a:stretch/>
        </p:blipFill>
        <p:spPr>
          <a:xfrm>
            <a:off x="20" y="10"/>
            <a:ext cx="3476465" cy="6857989"/>
          </a:xfrm>
          <a:prstGeom prst="rect">
            <a:avLst/>
          </a:prstGeom>
        </p:spPr>
      </p:pic>
      <p:cxnSp>
        <p:nvCxnSpPr>
          <p:cNvPr id="27666" name="Straight Connector 2766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523922" y="6459785"/>
            <a:ext cx="88544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933623-3E6E-4BC7-A1FE-157465A7C8A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8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Arial Narrow" pitchFamily="34" charset="0"/>
              </a:rPr>
              <a:t>Agenda</a:t>
            </a:r>
            <a:endParaRPr lang="en-AU">
              <a:latin typeface="Arial Narrow" pitchFamily="34" charset="0"/>
            </a:endParaRPr>
          </a:p>
        </p:txBody>
      </p:sp>
      <p:pic>
        <p:nvPicPr>
          <p:cNvPr id="3078" name="Picture 3077" descr="Top view of cubes connected with black lines">
            <a:extLst>
              <a:ext uri="{FF2B5EF4-FFF2-40B4-BE49-F238E27FC236}">
                <a16:creationId xmlns:a16="http://schemas.microsoft.com/office/drawing/2014/main" id="{F3B5D2C0-B4DA-7BA1-8EC9-F3DDDAFBD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8" r="25984" b="-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eaLnBrk="1" hangingPunct="1"/>
            <a:r>
              <a:rPr lang="en-AU" sz="2400" dirty="0"/>
              <a:t>To learn UML notation for creating use case diagrams</a:t>
            </a:r>
          </a:p>
          <a:p>
            <a:pPr eaLnBrk="1" hangingPunct="1">
              <a:buFontTx/>
              <a:buNone/>
            </a:pPr>
            <a:endParaRPr lang="en-AU" dirty="0"/>
          </a:p>
          <a:p>
            <a:pPr eaLnBrk="1" hangingPunct="1"/>
            <a:endParaRPr lang="en-AU" dirty="0"/>
          </a:p>
          <a:p>
            <a:pPr eaLnBrk="1" hangingPunct="1">
              <a:buFontTx/>
              <a:buNone/>
            </a:pPr>
            <a:endParaRPr lang="en-AU" dirty="0"/>
          </a:p>
          <a:p>
            <a:pPr eaLnBrk="1" hangingPunct="1"/>
            <a:endParaRPr lang="en-AU" dirty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84448E-2B77-434B-931E-54863E459A2B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DE3B9-7944-0E37-6423-7010EF690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643467"/>
            <a:ext cx="4691270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Next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8946-174F-204C-6CA2-48E7A299E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3246" y="643467"/>
            <a:ext cx="2506116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Use Case descriptions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2" y="963997"/>
            <a:ext cx="2441018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3800">
                <a:latin typeface="Arial Narrow" pitchFamily="34" charset="0"/>
              </a:rPr>
              <a:t>First:  Elements of a Use Case Diagram</a:t>
            </a: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51161" y="963507"/>
            <a:ext cx="4601323" cy="493885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dirty="0"/>
              <a:t>Use case diagrams have two useful properties</a:t>
            </a:r>
          </a:p>
          <a:p>
            <a:pPr lvl="1" eaLnBrk="1" hangingPunct="1"/>
            <a:r>
              <a:rPr lang="en-US" sz="2000" dirty="0"/>
              <a:t>They show the things of interest to us</a:t>
            </a:r>
          </a:p>
          <a:p>
            <a:pPr lvl="1" eaLnBrk="1" hangingPunct="1"/>
            <a:r>
              <a:rPr lang="en-US" sz="2000" dirty="0"/>
              <a:t>They show how these things are related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 Narrow" pitchFamily="34" charset="0"/>
              </a:rPr>
              <a:t>Parts of the model: Use Cases</a:t>
            </a:r>
            <a:br>
              <a:rPr lang="en-US">
                <a:latin typeface="Arial Narrow" pitchFamily="34" charset="0"/>
              </a:rPr>
            </a:br>
            <a:r>
              <a:rPr lang="en-US" sz="2400">
                <a:latin typeface="Arial Narrow" pitchFamily="34" charset="0"/>
              </a:rPr>
              <a:t>(Quatrani, 2005)</a:t>
            </a:r>
          </a:p>
        </p:txBody>
      </p:sp>
      <p:graphicFrame>
        <p:nvGraphicFramePr>
          <p:cNvPr id="7175" name="Content Placeholder 2">
            <a:extLst>
              <a:ext uri="{FF2B5EF4-FFF2-40B4-BE49-F238E27FC236}">
                <a16:creationId xmlns:a16="http://schemas.microsoft.com/office/drawing/2014/main" id="{F9B409EA-8687-4285-A5E3-9AA7C5AAB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82118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09D34E2-7877-47F2-A114-17ADF0CE63AF}" type="slidenum">
              <a:rPr lang="en-US"/>
              <a:pPr/>
              <a:t>4</a:t>
            </a:fld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172200" y="5302250"/>
            <a:ext cx="1708150" cy="996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6492875" y="5493698"/>
            <a:ext cx="1066800" cy="92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7" rIns="92075" bIns="46037">
            <a:spAutoFit/>
          </a:bodyPr>
          <a:lstStyle/>
          <a:p>
            <a:pPr algn="ctr">
              <a:defRPr/>
            </a:pPr>
            <a:r>
              <a:rPr lang="en-AU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Geneva" pitchFamily="34" charset="0"/>
              </a:rPr>
              <a:t>Pay</a:t>
            </a:r>
          </a:p>
          <a:p>
            <a:pPr algn="ctr">
              <a:defRPr/>
            </a:pPr>
            <a:r>
              <a:rPr lang="en-AU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Geneva" pitchFamily="34" charset="0"/>
              </a:rPr>
              <a:t>Account</a:t>
            </a:r>
          </a:p>
          <a:p>
            <a:pPr>
              <a:defRPr/>
            </a:pPr>
            <a:r>
              <a:rPr lang="en-AU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Geneva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 Narrow" pitchFamily="34" charset="0"/>
              </a:rPr>
              <a:t>Parts of the model: Actors</a:t>
            </a:r>
            <a:br>
              <a:rPr lang="en-US" dirty="0">
                <a:latin typeface="Arial Narrow" pitchFamily="34" charset="0"/>
              </a:rPr>
            </a:br>
            <a:endParaRPr lang="en-US" dirty="0">
              <a:latin typeface="Arial Narrow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00099" y="2133601"/>
            <a:ext cx="7543801" cy="4023360"/>
          </a:xfrm>
        </p:spPr>
        <p:txBody>
          <a:bodyPr/>
          <a:lstStyle/>
          <a:p>
            <a:pPr eaLnBrk="1" hangingPunct="1"/>
            <a:r>
              <a:rPr lang="en-US" dirty="0"/>
              <a:t>Actors are external to the system</a:t>
            </a:r>
          </a:p>
          <a:p>
            <a:pPr eaLnBrk="1" hangingPunct="1"/>
            <a:r>
              <a:rPr lang="en-US" dirty="0"/>
              <a:t>The system responds because an actor “interacts” on the system boundary = interface</a:t>
            </a:r>
          </a:p>
          <a:p>
            <a:pPr eaLnBrk="1" hangingPunct="1"/>
            <a:r>
              <a:rPr lang="en-US" dirty="0"/>
              <a:t>Actors can be:</a:t>
            </a:r>
          </a:p>
          <a:p>
            <a:pPr lvl="1" eaLnBrk="1" hangingPunct="1"/>
            <a:r>
              <a:rPr lang="en-US" dirty="0"/>
              <a:t>Roles</a:t>
            </a:r>
          </a:p>
          <a:p>
            <a:pPr lvl="1" eaLnBrk="1" hangingPunct="1"/>
            <a:r>
              <a:rPr lang="en-US" dirty="0"/>
              <a:t>Other systems</a:t>
            </a:r>
          </a:p>
          <a:p>
            <a:pPr lvl="1" eaLnBrk="1" hangingPunct="1"/>
            <a:r>
              <a:rPr lang="en-US" dirty="0"/>
              <a:t>Hardware devices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B7DE0ED-35A2-4AC6-BE70-24160BFC62E1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172200" y="4495800"/>
            <a:ext cx="941388" cy="1295400"/>
            <a:chOff x="2989" y="2495"/>
            <a:chExt cx="593" cy="816"/>
          </a:xfrm>
        </p:grpSpPr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3203" y="2495"/>
              <a:ext cx="239" cy="529"/>
              <a:chOff x="3203" y="2495"/>
              <a:chExt cx="239" cy="529"/>
            </a:xfrm>
          </p:grpSpPr>
          <p:sp>
            <p:nvSpPr>
              <p:cNvPr id="8200" name="Oval 7"/>
              <p:cNvSpPr>
                <a:spLocks noChangeArrowheads="1"/>
              </p:cNvSpPr>
              <p:nvPr/>
            </p:nvSpPr>
            <p:spPr bwMode="auto">
              <a:xfrm>
                <a:off x="3222" y="2495"/>
                <a:ext cx="200" cy="19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01" name="Group 8"/>
              <p:cNvGrpSpPr>
                <a:grpSpLocks/>
              </p:cNvGrpSpPr>
              <p:nvPr/>
            </p:nvGrpSpPr>
            <p:grpSpPr bwMode="auto">
              <a:xfrm>
                <a:off x="3203" y="2866"/>
                <a:ext cx="239" cy="158"/>
                <a:chOff x="3203" y="2866"/>
                <a:chExt cx="239" cy="158"/>
              </a:xfrm>
            </p:grpSpPr>
            <p:sp>
              <p:nvSpPr>
                <p:cNvPr id="820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203" y="2866"/>
                  <a:ext cx="120" cy="15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6" name="Line 10"/>
                <p:cNvSpPr>
                  <a:spLocks noChangeShapeType="1"/>
                </p:cNvSpPr>
                <p:nvPr/>
              </p:nvSpPr>
              <p:spPr bwMode="auto">
                <a:xfrm>
                  <a:off x="3322" y="2866"/>
                  <a:ext cx="120" cy="15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02" name="Group 11"/>
              <p:cNvGrpSpPr>
                <a:grpSpLocks/>
              </p:cNvGrpSpPr>
              <p:nvPr/>
            </p:nvGrpSpPr>
            <p:grpSpPr bwMode="auto">
              <a:xfrm>
                <a:off x="3204" y="2700"/>
                <a:ext cx="237" cy="162"/>
                <a:chOff x="3204" y="2700"/>
                <a:chExt cx="237" cy="162"/>
              </a:xfrm>
            </p:grpSpPr>
            <p:sp>
              <p:nvSpPr>
                <p:cNvPr id="8203" name="Line 12"/>
                <p:cNvSpPr>
                  <a:spLocks noChangeShapeType="1"/>
                </p:cNvSpPr>
                <p:nvPr/>
              </p:nvSpPr>
              <p:spPr bwMode="auto">
                <a:xfrm>
                  <a:off x="3322" y="2700"/>
                  <a:ext cx="0" cy="16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4" name="Line 13"/>
                <p:cNvSpPr>
                  <a:spLocks noChangeShapeType="1"/>
                </p:cNvSpPr>
                <p:nvPr/>
              </p:nvSpPr>
              <p:spPr bwMode="auto">
                <a:xfrm>
                  <a:off x="3204" y="2760"/>
                  <a:ext cx="2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199" name="Rectangle 14"/>
            <p:cNvSpPr>
              <a:spLocks noChangeArrowheads="1"/>
            </p:cNvSpPr>
            <p:nvPr/>
          </p:nvSpPr>
          <p:spPr bwMode="auto">
            <a:xfrm>
              <a:off x="2989" y="3119"/>
              <a:ext cx="59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AU" sz="1400" i="0"/>
                <a:t>Customer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1" y="963997"/>
            <a:ext cx="2763915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Relationships: Connecting things together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8906" y="963507"/>
            <a:ext cx="4601323" cy="4938851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dirty="0"/>
              <a:t>Association (between use cases and actors)</a:t>
            </a:r>
          </a:p>
          <a:p>
            <a:pPr eaLnBrk="1" hangingPunct="1"/>
            <a:r>
              <a:rPr lang="en-US" dirty="0"/>
              <a:t>Include (between use cases)</a:t>
            </a:r>
          </a:p>
          <a:p>
            <a:pPr eaLnBrk="1" hangingPunct="1"/>
            <a:r>
              <a:rPr lang="en-US" dirty="0"/>
              <a:t>Extend (between use cases)</a:t>
            </a:r>
          </a:p>
          <a:p>
            <a:pPr eaLnBrk="1" hangingPunct="1"/>
            <a:r>
              <a:rPr lang="en-US" dirty="0"/>
              <a:t>Generalization (between use cases or between actors)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1" y="963997"/>
            <a:ext cx="2763915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Association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E2DB1B52-36D0-862F-F19B-5C58330C1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088734" y="1903028"/>
            <a:ext cx="4308338" cy="2885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27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1" y="963997"/>
            <a:ext cx="2763915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The «include» relationship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8EFC74-84D7-8E88-DFE4-57B17DE6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7541" y="3221458"/>
            <a:ext cx="4509664" cy="1579141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A relationship in which one use case (the base use case) includes the functionality of another use case (the inclusion use case)</a:t>
            </a:r>
          </a:p>
          <a:p>
            <a:pPr eaLnBrk="1" hangingPunct="1"/>
            <a:r>
              <a:rPr lang="en-US" dirty="0"/>
              <a:t>A way to show the reuse of functionality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76AAA-A9F0-DEFE-DD51-458E9DE0BE49}"/>
              </a:ext>
            </a:extLst>
          </p:cNvPr>
          <p:cNvSpPr txBox="1"/>
          <p:nvPr/>
        </p:nvSpPr>
        <p:spPr>
          <a:xfrm>
            <a:off x="3837362" y="558500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Important-notice the direction and style of the arrow</a:t>
            </a:r>
          </a:p>
        </p:txBody>
      </p:sp>
    </p:spTree>
    <p:extLst>
      <p:ext uri="{BB962C8B-B14F-4D97-AF65-F5344CB8AC3E}">
        <p14:creationId xmlns:p14="http://schemas.microsoft.com/office/powerpoint/2010/main" val="38336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23771" y="963997"/>
            <a:ext cx="2763915" cy="4938361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sz="4000" dirty="0">
                <a:latin typeface="Arial Narrow" pitchFamily="34" charset="0"/>
              </a:rPr>
              <a:t>The «extend» relationship</a:t>
            </a:r>
            <a:endParaRPr lang="en-US" sz="3800" dirty="0">
              <a:latin typeface="Arial Narrow" pitchFamily="34" charset="0"/>
            </a:endParaRP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0878C3-A9B1-4A3D-BEE6-D27114A91CB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6A900E-D2FE-6E95-4465-18217E93BA63}"/>
              </a:ext>
            </a:extLst>
          </p:cNvPr>
          <p:cNvSpPr txBox="1">
            <a:spLocks/>
          </p:cNvSpPr>
          <p:nvPr/>
        </p:nvSpPr>
        <p:spPr>
          <a:xfrm>
            <a:off x="3745882" y="340835"/>
            <a:ext cx="4601323" cy="384495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Use when there is some additional behavior that should be added, possibly conditionally, to the behavior defined in another use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76AAA-A9F0-DEFE-DD51-458E9DE0BE49}"/>
              </a:ext>
            </a:extLst>
          </p:cNvPr>
          <p:cNvSpPr txBox="1"/>
          <p:nvPr/>
        </p:nvSpPr>
        <p:spPr>
          <a:xfrm>
            <a:off x="3837362" y="558500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Important-notice the direction and style of the arrow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575A1E-4E5D-9154-89CF-D88A4449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3652" y="3670091"/>
            <a:ext cx="4305312" cy="1796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8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4835</TotalTime>
  <Words>626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Narrow</vt:lpstr>
      <vt:lpstr>Calibri</vt:lpstr>
      <vt:lpstr>Calibri Light</vt:lpstr>
      <vt:lpstr>Geneva</vt:lpstr>
      <vt:lpstr>Times New Roman</vt:lpstr>
      <vt:lpstr>Retrospect</vt:lpstr>
      <vt:lpstr>PowerPoint Presentation</vt:lpstr>
      <vt:lpstr>Agenda</vt:lpstr>
      <vt:lpstr>First:  Elements of a Use Case Diagram</vt:lpstr>
      <vt:lpstr>Parts of the model: Use Cases (Quatrani, 2005)</vt:lpstr>
      <vt:lpstr>Parts of the model: Actors </vt:lpstr>
      <vt:lpstr>Relationships: Connecting things together</vt:lpstr>
      <vt:lpstr>Association</vt:lpstr>
      <vt:lpstr>The «include» relationship</vt:lpstr>
      <vt:lpstr>The «extend» relationship</vt:lpstr>
      <vt:lpstr>Extension Points</vt:lpstr>
      <vt:lpstr>Extension Points</vt:lpstr>
      <vt:lpstr>All in one</vt:lpstr>
      <vt:lpstr>Generalization</vt:lpstr>
      <vt:lpstr>Generalization</vt:lpstr>
      <vt:lpstr>Generalization vs includes</vt:lpstr>
      <vt:lpstr>General advice </vt:lpstr>
      <vt:lpstr>Naming use cases  (Wirfs-Brock and Schwartz, 2001, p25) </vt:lpstr>
      <vt:lpstr>References</vt:lpstr>
      <vt:lpstr>Questions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Mike Johnstone</dc:creator>
  <cp:lastModifiedBy>Malsha Fernando</cp:lastModifiedBy>
  <cp:revision>150</cp:revision>
  <cp:lastPrinted>2000-02-23T08:02:58Z</cp:lastPrinted>
  <dcterms:created xsi:type="dcterms:W3CDTF">2000-02-22T10:51:31Z</dcterms:created>
  <dcterms:modified xsi:type="dcterms:W3CDTF">2023-09-25T05:39:14Z</dcterms:modified>
</cp:coreProperties>
</file>