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32" r:id="rId2"/>
    <p:sldId id="337" r:id="rId3"/>
    <p:sldId id="345" r:id="rId4"/>
    <p:sldId id="346" r:id="rId5"/>
    <p:sldId id="341" r:id="rId6"/>
    <p:sldId id="347" r:id="rId7"/>
    <p:sldId id="348" r:id="rId8"/>
    <p:sldId id="349" r:id="rId9"/>
    <p:sldId id="35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9EF"/>
    <a:srgbClr val="F0B8E4"/>
    <a:srgbClr val="E8A4E8"/>
    <a:srgbClr val="FF66FF"/>
    <a:srgbClr val="FF8CB0"/>
    <a:srgbClr val="9AFF6A"/>
    <a:srgbClr val="3B47FF"/>
    <a:srgbClr val="FF5259"/>
    <a:srgbClr val="FF8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92970-7323-4848-BD5F-A0DF6B7355D7}" v="4" dt="2022-10-07T03:02:18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908" autoAdjust="0"/>
  </p:normalViewPr>
  <p:slideViewPr>
    <p:cSldViewPr snapToGrid="0" snapToObjects="1">
      <p:cViewPr varScale="1">
        <p:scale>
          <a:sx n="58" d="100"/>
          <a:sy n="58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sha Fernando" userId="4ae21404-a829-4aed-88a7-64bfa03d9527" providerId="ADAL" clId="{5AE92970-7323-4848-BD5F-A0DF6B7355D7}"/>
    <pc:docChg chg="custSel addSld delSld modSld sldOrd">
      <pc:chgData name="Malsha Fernando" userId="4ae21404-a829-4aed-88a7-64bfa03d9527" providerId="ADAL" clId="{5AE92970-7323-4848-BD5F-A0DF6B7355D7}" dt="2022-10-07T03:04:29.042" v="321" actId="20577"/>
      <pc:docMkLst>
        <pc:docMk/>
      </pc:docMkLst>
      <pc:sldChg chg="modSp mod">
        <pc:chgData name="Malsha Fernando" userId="4ae21404-a829-4aed-88a7-64bfa03d9527" providerId="ADAL" clId="{5AE92970-7323-4848-BD5F-A0DF6B7355D7}" dt="2022-10-07T02:58:22.916" v="1" actId="20577"/>
        <pc:sldMkLst>
          <pc:docMk/>
          <pc:sldMk cId="537405970" sldId="332"/>
        </pc:sldMkLst>
        <pc:spChg chg="mod">
          <ac:chgData name="Malsha Fernando" userId="4ae21404-a829-4aed-88a7-64bfa03d9527" providerId="ADAL" clId="{5AE92970-7323-4848-BD5F-A0DF6B7355D7}" dt="2022-10-07T02:58:22.916" v="1" actId="20577"/>
          <ac:spMkLst>
            <pc:docMk/>
            <pc:sldMk cId="537405970" sldId="332"/>
            <ac:spMk id="3" creationId="{A799B1EF-0B88-CD6C-F4C0-555685437351}"/>
          </ac:spMkLst>
        </pc:spChg>
      </pc:sldChg>
      <pc:sldChg chg="del">
        <pc:chgData name="Malsha Fernando" userId="4ae21404-a829-4aed-88a7-64bfa03d9527" providerId="ADAL" clId="{5AE92970-7323-4848-BD5F-A0DF6B7355D7}" dt="2022-10-07T02:58:26.017" v="2" actId="47"/>
        <pc:sldMkLst>
          <pc:docMk/>
          <pc:sldMk cId="2808519805" sldId="333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1622496960" sldId="334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2045142568" sldId="335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540807072" sldId="336"/>
        </pc:sldMkLst>
      </pc:sldChg>
      <pc:sldChg chg="modSp mod">
        <pc:chgData name="Malsha Fernando" userId="4ae21404-a829-4aed-88a7-64bfa03d9527" providerId="ADAL" clId="{5AE92970-7323-4848-BD5F-A0DF6B7355D7}" dt="2022-10-07T03:00:42.577" v="213" actId="20577"/>
        <pc:sldMkLst>
          <pc:docMk/>
          <pc:sldMk cId="2425917895" sldId="337"/>
        </pc:sldMkLst>
        <pc:spChg chg="mod">
          <ac:chgData name="Malsha Fernando" userId="4ae21404-a829-4aed-88a7-64bfa03d9527" providerId="ADAL" clId="{5AE92970-7323-4848-BD5F-A0DF6B7355D7}" dt="2022-10-07T02:58:37.652" v="6" actId="20577"/>
          <ac:spMkLst>
            <pc:docMk/>
            <pc:sldMk cId="2425917895" sldId="337"/>
            <ac:spMk id="2" creationId="{754DE408-E614-4F6F-03D5-3B75F8AC4872}"/>
          </ac:spMkLst>
        </pc:spChg>
        <pc:spChg chg="mod">
          <ac:chgData name="Malsha Fernando" userId="4ae21404-a829-4aed-88a7-64bfa03d9527" providerId="ADAL" clId="{5AE92970-7323-4848-BD5F-A0DF6B7355D7}" dt="2022-10-07T03:00:42.577" v="213" actId="20577"/>
          <ac:spMkLst>
            <pc:docMk/>
            <pc:sldMk cId="2425917895" sldId="337"/>
            <ac:spMk id="3" creationId="{2BFA5E98-0268-C581-9F48-3E5C833DF78C}"/>
          </ac:spMkLst>
        </pc:spChg>
      </pc:sldChg>
      <pc:sldChg chg="new del">
        <pc:chgData name="Malsha Fernando" userId="4ae21404-a829-4aed-88a7-64bfa03d9527" providerId="ADAL" clId="{5AE92970-7323-4848-BD5F-A0DF6B7355D7}" dt="2022-10-07T03:01:16.030" v="230" actId="47"/>
        <pc:sldMkLst>
          <pc:docMk/>
          <pc:sldMk cId="1226052732" sldId="338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1522684485" sldId="338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2173445517" sldId="339"/>
        </pc:sldMkLst>
      </pc:sldChg>
      <pc:sldChg chg="modSp new mod">
        <pc:chgData name="Malsha Fernando" userId="4ae21404-a829-4aed-88a7-64bfa03d9527" providerId="ADAL" clId="{5AE92970-7323-4848-BD5F-A0DF6B7355D7}" dt="2022-10-07T03:01:10.991" v="229" actId="20577"/>
        <pc:sldMkLst>
          <pc:docMk/>
          <pc:sldMk cId="2732263805" sldId="339"/>
        </pc:sldMkLst>
        <pc:spChg chg="mod">
          <ac:chgData name="Malsha Fernando" userId="4ae21404-a829-4aed-88a7-64bfa03d9527" providerId="ADAL" clId="{5AE92970-7323-4848-BD5F-A0DF6B7355D7}" dt="2022-10-07T03:01:10.991" v="229" actId="20577"/>
          <ac:spMkLst>
            <pc:docMk/>
            <pc:sldMk cId="2732263805" sldId="339"/>
            <ac:spMk id="2" creationId="{51A990CD-1CBC-827E-FB21-7DB3E3BAB002}"/>
          </ac:spMkLst>
        </pc:spChg>
      </pc:sldChg>
      <pc:sldChg chg="new del">
        <pc:chgData name="Malsha Fernando" userId="4ae21404-a829-4aed-88a7-64bfa03d9527" providerId="ADAL" clId="{5AE92970-7323-4848-BD5F-A0DF6B7355D7}" dt="2022-10-07T03:01:57.416" v="233" actId="47"/>
        <pc:sldMkLst>
          <pc:docMk/>
          <pc:sldMk cId="1771939404" sldId="340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3594829190" sldId="340"/>
        </pc:sldMkLst>
      </pc:sldChg>
      <pc:sldChg chg="addSp delSp modSp new mod">
        <pc:chgData name="Malsha Fernando" userId="4ae21404-a829-4aed-88a7-64bfa03d9527" providerId="ADAL" clId="{5AE92970-7323-4848-BD5F-A0DF6B7355D7}" dt="2022-10-07T03:03:01.028" v="267" actId="20577"/>
        <pc:sldMkLst>
          <pc:docMk/>
          <pc:sldMk cId="43899755" sldId="341"/>
        </pc:sldMkLst>
        <pc:spChg chg="mod">
          <ac:chgData name="Malsha Fernando" userId="4ae21404-a829-4aed-88a7-64bfa03d9527" providerId="ADAL" clId="{5AE92970-7323-4848-BD5F-A0DF6B7355D7}" dt="2022-10-07T03:03:01.028" v="267" actId="20577"/>
          <ac:spMkLst>
            <pc:docMk/>
            <pc:sldMk cId="43899755" sldId="341"/>
            <ac:spMk id="2" creationId="{F921C8FE-F83C-DCB4-44F5-353843099227}"/>
          </ac:spMkLst>
        </pc:spChg>
        <pc:spChg chg="add del">
          <ac:chgData name="Malsha Fernando" userId="4ae21404-a829-4aed-88a7-64bfa03d9527" providerId="ADAL" clId="{5AE92970-7323-4848-BD5F-A0DF6B7355D7}" dt="2022-10-07T03:02:43.773" v="238" actId="22"/>
          <ac:spMkLst>
            <pc:docMk/>
            <pc:sldMk cId="43899755" sldId="341"/>
            <ac:spMk id="3" creationId="{8C0543B1-F202-6E4E-09C4-CFCA210185B8}"/>
          </ac:spMkLst>
        </pc:spChg>
        <pc:spChg chg="add del mod">
          <ac:chgData name="Malsha Fernando" userId="4ae21404-a829-4aed-88a7-64bfa03d9527" providerId="ADAL" clId="{5AE92970-7323-4848-BD5F-A0DF6B7355D7}" dt="2022-10-07T03:02:01.231" v="235"/>
          <ac:spMkLst>
            <pc:docMk/>
            <pc:sldMk cId="43899755" sldId="341"/>
            <ac:spMk id="4" creationId="{A4B467CA-6450-153F-EC4D-FE3349F606BA}"/>
          </ac:spMkLst>
        </pc:spChg>
        <pc:spChg chg="add del mod">
          <ac:chgData name="Malsha Fernando" userId="4ae21404-a829-4aed-88a7-64bfa03d9527" providerId="ADAL" clId="{5AE92970-7323-4848-BD5F-A0DF6B7355D7}" dt="2022-10-07T03:02:18.073" v="237"/>
          <ac:spMkLst>
            <pc:docMk/>
            <pc:sldMk cId="43899755" sldId="341"/>
            <ac:spMk id="5" creationId="{E769EB2C-95E1-ACFF-62EE-98724090B697}"/>
          </ac:spMkLst>
        </pc:spChg>
        <pc:picChg chg="add mod ord">
          <ac:chgData name="Malsha Fernando" userId="4ae21404-a829-4aed-88a7-64bfa03d9527" providerId="ADAL" clId="{5AE92970-7323-4848-BD5F-A0DF6B7355D7}" dt="2022-10-07T03:02:54.255" v="242" actId="1076"/>
          <ac:picMkLst>
            <pc:docMk/>
            <pc:sldMk cId="43899755" sldId="341"/>
            <ac:picMk id="7" creationId="{09B3E1EB-DDD9-00F8-51EC-3DFE26265EA0}"/>
          </ac:picMkLst>
        </pc:picChg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3341251711" sldId="342"/>
        </pc:sldMkLst>
      </pc:sldChg>
      <pc:sldChg chg="delSp modSp new mod">
        <pc:chgData name="Malsha Fernando" userId="4ae21404-a829-4aed-88a7-64bfa03d9527" providerId="ADAL" clId="{5AE92970-7323-4848-BD5F-A0DF6B7355D7}" dt="2022-10-07T03:03:33.845" v="284" actId="1076"/>
        <pc:sldMkLst>
          <pc:docMk/>
          <pc:sldMk cId="3833989256" sldId="342"/>
        </pc:sldMkLst>
        <pc:spChg chg="mod">
          <ac:chgData name="Malsha Fernando" userId="4ae21404-a829-4aed-88a7-64bfa03d9527" providerId="ADAL" clId="{5AE92970-7323-4848-BD5F-A0DF6B7355D7}" dt="2022-10-07T03:03:33.845" v="284" actId="1076"/>
          <ac:spMkLst>
            <pc:docMk/>
            <pc:sldMk cId="3833989256" sldId="342"/>
            <ac:spMk id="2" creationId="{B073699D-AAFC-AA46-22ED-857C4BE3BF26}"/>
          </ac:spMkLst>
        </pc:spChg>
        <pc:spChg chg="del">
          <ac:chgData name="Malsha Fernando" userId="4ae21404-a829-4aed-88a7-64bfa03d9527" providerId="ADAL" clId="{5AE92970-7323-4848-BD5F-A0DF6B7355D7}" dt="2022-10-07T03:03:22.671" v="269" actId="478"/>
          <ac:spMkLst>
            <pc:docMk/>
            <pc:sldMk cId="3833989256" sldId="342"/>
            <ac:spMk id="3" creationId="{0B468E9F-AF49-4EE9-8587-0702519BCA2A}"/>
          </ac:spMkLst>
        </pc:spChg>
      </pc:sldChg>
      <pc:sldChg chg="new del ord">
        <pc:chgData name="Malsha Fernando" userId="4ae21404-a829-4aed-88a7-64bfa03d9527" providerId="ADAL" clId="{5AE92970-7323-4848-BD5F-A0DF6B7355D7}" dt="2022-10-07T03:03:52.342" v="288" actId="2696"/>
        <pc:sldMkLst>
          <pc:docMk/>
          <pc:sldMk cId="861257042" sldId="343"/>
        </pc:sldMkLst>
      </pc:sldChg>
      <pc:sldChg chg="modSp add mod">
        <pc:chgData name="Malsha Fernando" userId="4ae21404-a829-4aed-88a7-64bfa03d9527" providerId="ADAL" clId="{5AE92970-7323-4848-BD5F-A0DF6B7355D7}" dt="2022-10-07T03:04:13.261" v="302" actId="20577"/>
        <pc:sldMkLst>
          <pc:docMk/>
          <pc:sldMk cId="1172920548" sldId="343"/>
        </pc:sldMkLst>
        <pc:spChg chg="mod">
          <ac:chgData name="Malsha Fernando" userId="4ae21404-a829-4aed-88a7-64bfa03d9527" providerId="ADAL" clId="{5AE92970-7323-4848-BD5F-A0DF6B7355D7}" dt="2022-10-07T03:04:13.261" v="302" actId="20577"/>
          <ac:spMkLst>
            <pc:docMk/>
            <pc:sldMk cId="1172920548" sldId="343"/>
            <ac:spMk id="2" creationId="{B073699D-AAFC-AA46-22ED-857C4BE3BF26}"/>
          </ac:spMkLst>
        </pc:spChg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3887855004" sldId="343"/>
        </pc:sldMkLst>
      </pc:sldChg>
      <pc:sldChg chg="modSp add mod">
        <pc:chgData name="Malsha Fernando" userId="4ae21404-a829-4aed-88a7-64bfa03d9527" providerId="ADAL" clId="{5AE92970-7323-4848-BD5F-A0DF6B7355D7}" dt="2022-10-07T03:04:29.042" v="321" actId="20577"/>
        <pc:sldMkLst>
          <pc:docMk/>
          <pc:sldMk cId="3779088377" sldId="344"/>
        </pc:sldMkLst>
        <pc:spChg chg="mod">
          <ac:chgData name="Malsha Fernando" userId="4ae21404-a829-4aed-88a7-64bfa03d9527" providerId="ADAL" clId="{5AE92970-7323-4848-BD5F-A0DF6B7355D7}" dt="2022-10-07T03:04:29.042" v="321" actId="20577"/>
          <ac:spMkLst>
            <pc:docMk/>
            <pc:sldMk cId="3779088377" sldId="344"/>
            <ac:spMk id="2" creationId="{B073699D-AAFC-AA46-22ED-857C4BE3BF26}"/>
          </ac:spMkLst>
        </pc:spChg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2845814093" sldId="345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1299992879" sldId="346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4022935150" sldId="347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1062401766" sldId="348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2402836256" sldId="349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2147284933" sldId="350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1209352368" sldId="351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1319152941" sldId="352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1252129120" sldId="353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1179212112" sldId="354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597860938" sldId="355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740547186" sldId="356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3748778019" sldId="357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4051139585" sldId="358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2988023852" sldId="359"/>
        </pc:sldMkLst>
      </pc:sldChg>
      <pc:sldChg chg="del">
        <pc:chgData name="Malsha Fernando" userId="4ae21404-a829-4aed-88a7-64bfa03d9527" providerId="ADAL" clId="{5AE92970-7323-4848-BD5F-A0DF6B7355D7}" dt="2022-10-07T03:00:54.277" v="214" actId="47"/>
        <pc:sldMkLst>
          <pc:docMk/>
          <pc:sldMk cId="842610005" sldId="3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398C7-5D08-BA42-B23E-A87404663D6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576F-F790-7D48-87B3-88C3DC867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3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3468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489220"/>
            <a:ext cx="8496300" cy="270582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3E6CA07-A499-C0ED-AEB1-4CF134A1FB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1182" y="112287"/>
            <a:ext cx="4138967" cy="1020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CC885AFA-2852-9122-9EF2-C1BD89CE0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95709"/>
            <a:ext cx="8489950" cy="437014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9EAEC-F8BD-E249-99C5-7D6E95484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9EAEC-F8BD-E249-99C5-7D6E95484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9EAEC-F8BD-E249-99C5-7D6E95484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100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9EAEC-F8BD-E249-99C5-7D6E95484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9EAEC-F8BD-E249-99C5-7D6E95484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C9EAEC-F8BD-E249-99C5-7D6E954842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65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charset="0"/>
                <a:cs typeface="+mn-cs"/>
              </a:defRPr>
            </a:lvl1pPr>
          </a:lstStyle>
          <a:p>
            <a:fld id="{6AC9EAEC-F8BD-E249-99C5-7D6E954842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50AA3-D483-69E6-2ED3-F8A086D4BF7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97087" y="177800"/>
            <a:ext cx="1567360" cy="3864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9C190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0A2C-8C70-27CC-E550-55D97D395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Oriented Development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9B1EF-0B88-CD6C-F4C0-55568543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50" y="3895344"/>
            <a:ext cx="8496300" cy="2299703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7030A0"/>
                </a:solidFill>
              </a:rPr>
              <a:t>Week 2 – Programming</a:t>
            </a:r>
          </a:p>
          <a:p>
            <a:pPr algn="r"/>
            <a:endParaRPr lang="en-US" dirty="0">
              <a:solidFill>
                <a:srgbClr val="7030A0"/>
              </a:solidFill>
            </a:endParaRPr>
          </a:p>
          <a:p>
            <a:pPr algn="r"/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E408-E614-4F6F-03D5-3B75F8AC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5E98-0268-C581-9F48-3E5C833D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Representation of a class</a:t>
            </a:r>
          </a:p>
          <a:p>
            <a:r>
              <a:rPr lang="en-US" dirty="0"/>
              <a:t>Accessor/Mutator methods</a:t>
            </a:r>
          </a:p>
          <a:p>
            <a:r>
              <a:rPr lang="en-US" dirty="0"/>
              <a:t>Code Mapping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Object Construction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1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05C-8FCE-4AC6-D685-399569A6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FC50-D7F9-9EA5-5850-4FEC70E4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the unit of encapsulation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hide the data? </a:t>
            </a:r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28C7D481-B211-C639-07C1-A770FC5B4512}"/>
              </a:ext>
            </a:extLst>
          </p:cNvPr>
          <p:cNvSpPr/>
          <p:nvPr/>
        </p:nvSpPr>
        <p:spPr>
          <a:xfrm>
            <a:off x="4441767" y="2842952"/>
            <a:ext cx="2660073" cy="1429789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F59578DC-57CB-54B7-0782-A44F0FFE02D0}"/>
              </a:ext>
            </a:extLst>
          </p:cNvPr>
          <p:cNvSpPr/>
          <p:nvPr/>
        </p:nvSpPr>
        <p:spPr>
          <a:xfrm rot="10800000">
            <a:off x="1812174" y="2842952"/>
            <a:ext cx="2660073" cy="1429789"/>
          </a:xfrm>
          <a:prstGeom prst="flowChartDela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A1BD5-DD8C-765C-497B-A33748AAF106}"/>
              </a:ext>
            </a:extLst>
          </p:cNvPr>
          <p:cNvSpPr txBox="1"/>
          <p:nvPr/>
        </p:nvSpPr>
        <p:spPr>
          <a:xfrm>
            <a:off x="2643447" y="3248833"/>
            <a:ext cx="1363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05DC5-8CDC-C663-4472-BA947C1B68C8}"/>
              </a:ext>
            </a:extLst>
          </p:cNvPr>
          <p:cNvSpPr txBox="1"/>
          <p:nvPr/>
        </p:nvSpPr>
        <p:spPr>
          <a:xfrm>
            <a:off x="4617893" y="3248832"/>
            <a:ext cx="282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Behaviors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B88C1FB-0BDA-C2F6-8156-95BCA0B6B293}"/>
              </a:ext>
            </a:extLst>
          </p:cNvPr>
          <p:cNvSpPr/>
          <p:nvPr/>
        </p:nvSpPr>
        <p:spPr>
          <a:xfrm>
            <a:off x="5024178" y="4868901"/>
            <a:ext cx="2660073" cy="1296785"/>
          </a:xfrm>
          <a:prstGeom prst="cloud">
            <a:avLst/>
          </a:prstGeom>
          <a:solidFill>
            <a:srgbClr val="F0B8E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Modifier</a:t>
            </a:r>
          </a:p>
        </p:txBody>
      </p:sp>
    </p:spTree>
    <p:extLst>
      <p:ext uri="{BB962C8B-B14F-4D97-AF65-F5344CB8AC3E}">
        <p14:creationId xmlns:p14="http://schemas.microsoft.com/office/powerpoint/2010/main" val="169628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8DBD-27C9-040F-701F-81917D8D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and Mutator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A3B8-6528-0EE7-5598-7FBA14F1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16C2885-910F-27A9-8CB7-B75DF6B79E3E}"/>
              </a:ext>
            </a:extLst>
          </p:cNvPr>
          <p:cNvSpPr/>
          <p:nvPr/>
        </p:nvSpPr>
        <p:spPr>
          <a:xfrm>
            <a:off x="2277687" y="2043995"/>
            <a:ext cx="4310323" cy="3873570"/>
          </a:xfrm>
          <a:prstGeom prst="donut">
            <a:avLst>
              <a:gd name="adj" fmla="val 284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8CA3B-C5F5-B6E0-A93D-B1A13289C5E7}"/>
              </a:ext>
            </a:extLst>
          </p:cNvPr>
          <p:cNvSpPr txBox="1"/>
          <p:nvPr/>
        </p:nvSpPr>
        <p:spPr>
          <a:xfrm>
            <a:off x="3664757" y="3503726"/>
            <a:ext cx="1536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Hidden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E8450-B6FA-6632-C591-6C1F0E064B8A}"/>
              </a:ext>
            </a:extLst>
          </p:cNvPr>
          <p:cNvSpPr txBox="1"/>
          <p:nvPr/>
        </p:nvSpPr>
        <p:spPr>
          <a:xfrm>
            <a:off x="2277687" y="3796113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C56FE-BEA3-0CC0-0FEE-66C6010C9603}"/>
              </a:ext>
            </a:extLst>
          </p:cNvPr>
          <p:cNvSpPr txBox="1"/>
          <p:nvPr/>
        </p:nvSpPr>
        <p:spPr>
          <a:xfrm>
            <a:off x="5598794" y="3796113"/>
            <a:ext cx="98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B7BAB4-C0AB-CFDC-B411-56921CBF206A}"/>
              </a:ext>
            </a:extLst>
          </p:cNvPr>
          <p:cNvSpPr txBox="1"/>
          <p:nvPr/>
        </p:nvSpPr>
        <p:spPr>
          <a:xfrm>
            <a:off x="7271153" y="2953455"/>
            <a:ext cx="131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00B89-D75E-5C5C-21C2-01FFB192DB65}"/>
              </a:ext>
            </a:extLst>
          </p:cNvPr>
          <p:cNvSpPr txBox="1"/>
          <p:nvPr/>
        </p:nvSpPr>
        <p:spPr>
          <a:xfrm>
            <a:off x="665018" y="3796113"/>
            <a:ext cx="147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 values</a:t>
            </a: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88F9DEBC-E796-DC3D-E310-C0DBD4BF594C}"/>
              </a:ext>
            </a:extLst>
          </p:cNvPr>
          <p:cNvSpPr/>
          <p:nvPr/>
        </p:nvSpPr>
        <p:spPr>
          <a:xfrm rot="4094477">
            <a:off x="6731242" y="3416145"/>
            <a:ext cx="793240" cy="1577465"/>
          </a:xfrm>
          <a:prstGeom prst="curvedLeftArrow">
            <a:avLst>
              <a:gd name="adj1" fmla="val 21947"/>
              <a:gd name="adj2" fmla="val 66420"/>
              <a:gd name="adj3" fmla="val 55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56AFC42D-4FA8-4BD9-0DBD-969D3C7AFB48}"/>
              </a:ext>
            </a:extLst>
          </p:cNvPr>
          <p:cNvSpPr/>
          <p:nvPr/>
        </p:nvSpPr>
        <p:spPr>
          <a:xfrm rot="4400687">
            <a:off x="1289369" y="3974354"/>
            <a:ext cx="1296392" cy="2387266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Double Wave 25">
            <a:extLst>
              <a:ext uri="{FF2B5EF4-FFF2-40B4-BE49-F238E27FC236}">
                <a16:creationId xmlns:a16="http://schemas.microsoft.com/office/drawing/2014/main" id="{7E56D2DC-231B-E95F-1512-469D4B925086}"/>
              </a:ext>
            </a:extLst>
          </p:cNvPr>
          <p:cNvSpPr/>
          <p:nvPr/>
        </p:nvSpPr>
        <p:spPr>
          <a:xfrm>
            <a:off x="6588010" y="5167987"/>
            <a:ext cx="2367282" cy="1588542"/>
          </a:xfrm>
          <a:prstGeom prst="doubleWave">
            <a:avLst/>
          </a:prstGeom>
          <a:solidFill>
            <a:srgbClr val="EAD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the use of ‘this’ keyword</a:t>
            </a:r>
          </a:p>
        </p:txBody>
      </p:sp>
    </p:spTree>
    <p:extLst>
      <p:ext uri="{BB962C8B-B14F-4D97-AF65-F5344CB8AC3E}">
        <p14:creationId xmlns:p14="http://schemas.microsoft.com/office/powerpoint/2010/main" val="387053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C8FE-F83C-DCB4-44F5-35384309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 class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B3E1EB-DDD9-00F8-51EC-3DFE26265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363" y="1928554"/>
            <a:ext cx="7584169" cy="4283204"/>
          </a:xfrm>
        </p:spPr>
      </p:pic>
    </p:spTree>
    <p:extLst>
      <p:ext uri="{BB962C8B-B14F-4D97-AF65-F5344CB8AC3E}">
        <p14:creationId xmlns:p14="http://schemas.microsoft.com/office/powerpoint/2010/main" val="4389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6938-1408-FE7F-2078-38FB3BFA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6A28-C0E2-77AD-50CF-DF02A98F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562120"/>
            <a:ext cx="8489950" cy="4603731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BankAccount{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 accountNum;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balance;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setAccountNum(String accountNum){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this.accountNum = accountNum;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setBalance(double balance){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balance;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getAccountNum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this.accountNum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getBalance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withdraw(double amount){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 amount;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deposit(double amount){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this.balance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amount;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9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E607-3076-585D-72DD-D1A1FF2A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B2B0-C21A-A831-78A3-EDEA607E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</a:t>
            </a:r>
          </a:p>
          <a:p>
            <a:r>
              <a:rPr lang="en-US" dirty="0"/>
              <a:t>Has the same name as the class name</a:t>
            </a:r>
          </a:p>
          <a:p>
            <a:r>
              <a:rPr lang="en-US" dirty="0"/>
              <a:t>No return type</a:t>
            </a:r>
          </a:p>
          <a:p>
            <a:r>
              <a:rPr lang="en-US" dirty="0"/>
              <a:t>Can be called once per instance during instantiation</a:t>
            </a:r>
          </a:p>
          <a:p>
            <a:r>
              <a:rPr lang="en-US" dirty="0"/>
              <a:t>Initializes the instance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6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F4C5-801C-DE2C-2527-93D16C87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CB31-4ACE-A44A-4CA2-35441A58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/>
              <a:t>Person p = new Person()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6691-2963-F92A-6E92-32D1A3B143AA}"/>
              </a:ext>
            </a:extLst>
          </p:cNvPr>
          <p:cNvSpPr txBox="1"/>
          <p:nvPr/>
        </p:nvSpPr>
        <p:spPr>
          <a:xfrm>
            <a:off x="1022464" y="2828113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Create 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E7251-83D4-A11E-633A-A8BE615F853D}"/>
              </a:ext>
            </a:extLst>
          </p:cNvPr>
          <p:cNvSpPr txBox="1"/>
          <p:nvPr/>
        </p:nvSpPr>
        <p:spPr>
          <a:xfrm>
            <a:off x="6217921" y="2818012"/>
            <a:ext cx="380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Object Construction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720D85B0-F34F-8306-9025-F05E863E8F88}"/>
              </a:ext>
            </a:extLst>
          </p:cNvPr>
          <p:cNvSpPr/>
          <p:nvPr/>
        </p:nvSpPr>
        <p:spPr>
          <a:xfrm rot="5400000">
            <a:off x="3624351" y="3199071"/>
            <a:ext cx="1529540" cy="3657600"/>
          </a:xfrm>
          <a:prstGeom prst="curvedLeftArrow">
            <a:avLst>
              <a:gd name="adj1" fmla="val 6525"/>
              <a:gd name="adj2" fmla="val 20585"/>
              <a:gd name="adj3" fmla="val 1101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59B5E-B29B-FBBB-B5D8-BF4E67E7C443}"/>
              </a:ext>
            </a:extLst>
          </p:cNvPr>
          <p:cNvSpPr txBox="1"/>
          <p:nvPr/>
        </p:nvSpPr>
        <p:spPr>
          <a:xfrm>
            <a:off x="3566159" y="6018415"/>
            <a:ext cx="265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Assignment</a:t>
            </a:r>
          </a:p>
        </p:txBody>
      </p:sp>
    </p:spTree>
    <p:extLst>
      <p:ext uri="{BB962C8B-B14F-4D97-AF65-F5344CB8AC3E}">
        <p14:creationId xmlns:p14="http://schemas.microsoft.com/office/powerpoint/2010/main" val="158232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91FA-6A0C-C6E3-3044-A1CEE015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7B6A-F213-D292-97CF-44C96862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static</a:t>
            </a:r>
          </a:p>
          <a:p>
            <a:r>
              <a:rPr lang="en-US" dirty="0"/>
              <a:t>Instance, class and local variables</a:t>
            </a:r>
          </a:p>
          <a:p>
            <a:r>
              <a:rPr lang="en-US" dirty="0"/>
              <a:t>Pre-defined classes</a:t>
            </a:r>
          </a:p>
          <a:p>
            <a:r>
              <a:rPr lang="en-US" dirty="0"/>
              <a:t>The String class</a:t>
            </a:r>
          </a:p>
          <a:p>
            <a:r>
              <a:rPr lang="en-US" dirty="0"/>
              <a:t>The Math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12456"/>
      </p:ext>
    </p:extLst>
  </p:cSld>
  <p:clrMapOvr>
    <a:masterClrMapping/>
  </p:clrMapOvr>
</p:sld>
</file>

<file path=ppt/theme/theme1.xml><?xml version="1.0" encoding="utf-8"?>
<a:theme xmlns:a="http://schemas.openxmlformats.org/drawingml/2006/main" name="UCL">
  <a:themeElements>
    <a:clrScheme name="PPT_DarkBlueOnWhite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PPT_DarkBlueOn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PT_DarkBlueOn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DarkBlueOnWhi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DarkBlueOnWhite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59CBD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UoW.potx</Template>
  <TotalTime>30223</TotalTime>
  <Words>255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UCL</vt:lpstr>
      <vt:lpstr>Object Oriented Development </vt:lpstr>
      <vt:lpstr>Lecture 2 Learning Outcomes</vt:lpstr>
      <vt:lpstr>Encapsulation</vt:lpstr>
      <vt:lpstr>Accessor and Mutator Methods</vt:lpstr>
      <vt:lpstr>Representation of a class</vt:lpstr>
      <vt:lpstr>Code Mapping</vt:lpstr>
      <vt:lpstr>Constructor</vt:lpstr>
      <vt:lpstr>Object Construction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</dc:creator>
  <cp:lastModifiedBy>Malsha Fernando</cp:lastModifiedBy>
  <cp:revision>159</cp:revision>
  <dcterms:created xsi:type="dcterms:W3CDTF">2016-07-01T18:47:11Z</dcterms:created>
  <dcterms:modified xsi:type="dcterms:W3CDTF">2022-10-12T04:16:14Z</dcterms:modified>
</cp:coreProperties>
</file>