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2" r:id="rId1"/>
  </p:sldMasterIdLst>
  <p:notesMasterIdLst>
    <p:notesMasterId r:id="rId34"/>
  </p:notesMasterIdLst>
  <p:handoutMasterIdLst>
    <p:handoutMasterId r:id="rId35"/>
  </p:handoutMasterIdLst>
  <p:sldIdLst>
    <p:sldId id="256" r:id="rId2"/>
    <p:sldId id="315" r:id="rId3"/>
    <p:sldId id="380" r:id="rId4"/>
    <p:sldId id="386" r:id="rId5"/>
    <p:sldId id="351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372" r:id="rId15"/>
    <p:sldId id="376" r:id="rId16"/>
    <p:sldId id="377" r:id="rId17"/>
    <p:sldId id="373" r:id="rId18"/>
    <p:sldId id="375" r:id="rId19"/>
    <p:sldId id="378" r:id="rId20"/>
    <p:sldId id="379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15" r:id="rId32"/>
    <p:sldId id="416" r:id="rId3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46" autoAdjust="0"/>
    <p:restoredTop sz="90859" autoAdjust="0"/>
  </p:normalViewPr>
  <p:slideViewPr>
    <p:cSldViewPr>
      <p:cViewPr varScale="1">
        <p:scale>
          <a:sx n="63" d="100"/>
          <a:sy n="63" d="100"/>
        </p:scale>
        <p:origin x="9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96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740" y="-6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DC9D22-A535-453C-916F-1023B5CB1764}" type="doc">
      <dgm:prSet loTypeId="urn:microsoft.com/office/officeart/2018/5/layout/IconCircle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8E0F7D-3050-4371-A47C-46431FCC2AF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Simply: what is this use case for?</a:t>
          </a:r>
        </a:p>
      </dgm:t>
    </dgm:pt>
    <dgm:pt modelId="{7AAD0487-D6D0-462D-9213-A91E773F7878}" type="parTrans" cxnId="{418A3916-EBBF-482A-92CA-16FD50551F43}">
      <dgm:prSet/>
      <dgm:spPr/>
      <dgm:t>
        <a:bodyPr/>
        <a:lstStyle/>
        <a:p>
          <a:endParaRPr lang="en-US"/>
        </a:p>
      </dgm:t>
    </dgm:pt>
    <dgm:pt modelId="{7D9AA0E3-45B9-41BA-BE81-2E83B0309509}" type="sibTrans" cxnId="{418A3916-EBBF-482A-92CA-16FD50551F43}">
      <dgm:prSet/>
      <dgm:spPr/>
      <dgm:t>
        <a:bodyPr/>
        <a:lstStyle/>
        <a:p>
          <a:endParaRPr lang="en-US"/>
        </a:p>
      </dgm:t>
    </dgm:pt>
    <dgm:pt modelId="{F1DC16FD-9155-4E3D-9DB9-DB3104EED32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One sentence, 35 words or less</a:t>
          </a:r>
        </a:p>
      </dgm:t>
    </dgm:pt>
    <dgm:pt modelId="{533A13C3-6A01-461A-AD06-B98A4B2018D6}" type="parTrans" cxnId="{D9370A0F-4808-4CFD-BE2A-EAF4B510A239}">
      <dgm:prSet/>
      <dgm:spPr/>
      <dgm:t>
        <a:bodyPr/>
        <a:lstStyle/>
        <a:p>
          <a:endParaRPr lang="en-US"/>
        </a:p>
      </dgm:t>
    </dgm:pt>
    <dgm:pt modelId="{FAD2D813-0700-4626-9253-E13F7A23A4AC}" type="sibTrans" cxnId="{D9370A0F-4808-4CFD-BE2A-EAF4B510A239}">
      <dgm:prSet/>
      <dgm:spPr/>
      <dgm:t>
        <a:bodyPr/>
        <a:lstStyle/>
        <a:p>
          <a:endParaRPr lang="en-US"/>
        </a:p>
      </dgm:t>
    </dgm:pt>
    <dgm:pt modelId="{C5392DFC-6D1C-4E77-BFF4-27A6D2671AC5}" type="pres">
      <dgm:prSet presAssocID="{F6DC9D22-A535-453C-916F-1023B5CB1764}" presName="root" presStyleCnt="0">
        <dgm:presLayoutVars>
          <dgm:dir/>
          <dgm:resizeHandles val="exact"/>
        </dgm:presLayoutVars>
      </dgm:prSet>
      <dgm:spPr/>
    </dgm:pt>
    <dgm:pt modelId="{B050803E-F728-4544-9AEE-6DA448CFDEE0}" type="pres">
      <dgm:prSet presAssocID="{268E0F7D-3050-4371-A47C-46431FCC2AF3}" presName="compNode" presStyleCnt="0"/>
      <dgm:spPr/>
    </dgm:pt>
    <dgm:pt modelId="{34E84903-6C2A-40C3-A864-499A19A06970}" type="pres">
      <dgm:prSet presAssocID="{268E0F7D-3050-4371-A47C-46431FCC2AF3}" presName="iconBgRect" presStyleLbl="bgShp" presStyleIdx="0" presStyleCnt="2"/>
      <dgm:spPr/>
    </dgm:pt>
    <dgm:pt modelId="{EFCF9FD8-696D-4D94-B40C-439BB280709F}" type="pres">
      <dgm:prSet presAssocID="{268E0F7D-3050-4371-A47C-46431FCC2A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48812829-5BF3-4A2F-9C75-7BC1FE803EF7}" type="pres">
      <dgm:prSet presAssocID="{268E0F7D-3050-4371-A47C-46431FCC2AF3}" presName="spaceRect" presStyleCnt="0"/>
      <dgm:spPr/>
    </dgm:pt>
    <dgm:pt modelId="{4F0EDEC8-BDD7-4F31-99E3-744549CDEEEB}" type="pres">
      <dgm:prSet presAssocID="{268E0F7D-3050-4371-A47C-46431FCC2AF3}" presName="textRect" presStyleLbl="revTx" presStyleIdx="0" presStyleCnt="2">
        <dgm:presLayoutVars>
          <dgm:chMax val="1"/>
          <dgm:chPref val="1"/>
        </dgm:presLayoutVars>
      </dgm:prSet>
      <dgm:spPr/>
    </dgm:pt>
    <dgm:pt modelId="{E5EA89E1-0DBE-41B7-B410-D60644D27DC6}" type="pres">
      <dgm:prSet presAssocID="{7D9AA0E3-45B9-41BA-BE81-2E83B0309509}" presName="sibTrans" presStyleCnt="0"/>
      <dgm:spPr/>
    </dgm:pt>
    <dgm:pt modelId="{B10CA274-99B4-462F-A430-824401DAADF9}" type="pres">
      <dgm:prSet presAssocID="{F1DC16FD-9155-4E3D-9DB9-DB3104EED320}" presName="compNode" presStyleCnt="0"/>
      <dgm:spPr/>
    </dgm:pt>
    <dgm:pt modelId="{CD40501A-7B36-434D-9C02-73F4BBC58549}" type="pres">
      <dgm:prSet presAssocID="{F1DC16FD-9155-4E3D-9DB9-DB3104EED320}" presName="iconBgRect" presStyleLbl="bgShp" presStyleIdx="1" presStyleCnt="2"/>
      <dgm:spPr/>
    </dgm:pt>
    <dgm:pt modelId="{7D3C941A-E19A-47ED-99C3-45C13F33732C}" type="pres">
      <dgm:prSet presAssocID="{F1DC16FD-9155-4E3D-9DB9-DB3104EED32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9C8CBE17-C10C-404E-8934-8F883A6F3976}" type="pres">
      <dgm:prSet presAssocID="{F1DC16FD-9155-4E3D-9DB9-DB3104EED320}" presName="spaceRect" presStyleCnt="0"/>
      <dgm:spPr/>
    </dgm:pt>
    <dgm:pt modelId="{D0BE3BE3-7295-4E09-8FB5-F0CF349E7CEA}" type="pres">
      <dgm:prSet presAssocID="{F1DC16FD-9155-4E3D-9DB9-DB3104EED32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9370A0F-4808-4CFD-BE2A-EAF4B510A239}" srcId="{F6DC9D22-A535-453C-916F-1023B5CB1764}" destId="{F1DC16FD-9155-4E3D-9DB9-DB3104EED320}" srcOrd="1" destOrd="0" parTransId="{533A13C3-6A01-461A-AD06-B98A4B2018D6}" sibTransId="{FAD2D813-0700-4626-9253-E13F7A23A4AC}"/>
    <dgm:cxn modelId="{418A3916-EBBF-482A-92CA-16FD50551F43}" srcId="{F6DC9D22-A535-453C-916F-1023B5CB1764}" destId="{268E0F7D-3050-4371-A47C-46431FCC2AF3}" srcOrd="0" destOrd="0" parTransId="{7AAD0487-D6D0-462D-9213-A91E773F7878}" sibTransId="{7D9AA0E3-45B9-41BA-BE81-2E83B0309509}"/>
    <dgm:cxn modelId="{C2A3926C-4664-4610-AB33-C4AC48F4172C}" type="presOf" srcId="{268E0F7D-3050-4371-A47C-46431FCC2AF3}" destId="{4F0EDEC8-BDD7-4F31-99E3-744549CDEEEB}" srcOrd="0" destOrd="0" presId="urn:microsoft.com/office/officeart/2018/5/layout/IconCircleLabelList"/>
    <dgm:cxn modelId="{30122372-825F-4E43-ADAB-BD27F108D19F}" type="presOf" srcId="{F1DC16FD-9155-4E3D-9DB9-DB3104EED320}" destId="{D0BE3BE3-7295-4E09-8FB5-F0CF349E7CEA}" srcOrd="0" destOrd="0" presId="urn:microsoft.com/office/officeart/2018/5/layout/IconCircleLabelList"/>
    <dgm:cxn modelId="{E0A45DC8-F69A-42CA-B0DD-7212325759A0}" type="presOf" srcId="{F6DC9D22-A535-453C-916F-1023B5CB1764}" destId="{C5392DFC-6D1C-4E77-BFF4-27A6D2671AC5}" srcOrd="0" destOrd="0" presId="urn:microsoft.com/office/officeart/2018/5/layout/IconCircleLabelList"/>
    <dgm:cxn modelId="{FA70B5F4-7727-4999-A80A-D41D3464FD01}" type="presParOf" srcId="{C5392DFC-6D1C-4E77-BFF4-27A6D2671AC5}" destId="{B050803E-F728-4544-9AEE-6DA448CFDEE0}" srcOrd="0" destOrd="0" presId="urn:microsoft.com/office/officeart/2018/5/layout/IconCircleLabelList"/>
    <dgm:cxn modelId="{722640A7-4534-4EF3-A29A-EABFD426B041}" type="presParOf" srcId="{B050803E-F728-4544-9AEE-6DA448CFDEE0}" destId="{34E84903-6C2A-40C3-A864-499A19A06970}" srcOrd="0" destOrd="0" presId="urn:microsoft.com/office/officeart/2018/5/layout/IconCircleLabelList"/>
    <dgm:cxn modelId="{A80D314D-D90D-4461-8BE5-D4FCC57C7019}" type="presParOf" srcId="{B050803E-F728-4544-9AEE-6DA448CFDEE0}" destId="{EFCF9FD8-696D-4D94-B40C-439BB280709F}" srcOrd="1" destOrd="0" presId="urn:microsoft.com/office/officeart/2018/5/layout/IconCircleLabelList"/>
    <dgm:cxn modelId="{2B744446-7D21-43C5-A238-DD24E4964851}" type="presParOf" srcId="{B050803E-F728-4544-9AEE-6DA448CFDEE0}" destId="{48812829-5BF3-4A2F-9C75-7BC1FE803EF7}" srcOrd="2" destOrd="0" presId="urn:microsoft.com/office/officeart/2018/5/layout/IconCircleLabelList"/>
    <dgm:cxn modelId="{FC1AEFEF-00FA-4FFA-91D4-701F4BA31AD2}" type="presParOf" srcId="{B050803E-F728-4544-9AEE-6DA448CFDEE0}" destId="{4F0EDEC8-BDD7-4F31-99E3-744549CDEEEB}" srcOrd="3" destOrd="0" presId="urn:microsoft.com/office/officeart/2018/5/layout/IconCircleLabelList"/>
    <dgm:cxn modelId="{CCD2CD1C-F733-4DD4-992E-7D91B66E6317}" type="presParOf" srcId="{C5392DFC-6D1C-4E77-BFF4-27A6D2671AC5}" destId="{E5EA89E1-0DBE-41B7-B410-D60644D27DC6}" srcOrd="1" destOrd="0" presId="urn:microsoft.com/office/officeart/2018/5/layout/IconCircleLabelList"/>
    <dgm:cxn modelId="{BA19DF82-C5E5-4B02-ADCC-08EFD9023BC7}" type="presParOf" srcId="{C5392DFC-6D1C-4E77-BFF4-27A6D2671AC5}" destId="{B10CA274-99B4-462F-A430-824401DAADF9}" srcOrd="2" destOrd="0" presId="urn:microsoft.com/office/officeart/2018/5/layout/IconCircleLabelList"/>
    <dgm:cxn modelId="{FADC124B-EA6E-4145-88C0-09F37234F7C1}" type="presParOf" srcId="{B10CA274-99B4-462F-A430-824401DAADF9}" destId="{CD40501A-7B36-434D-9C02-73F4BBC58549}" srcOrd="0" destOrd="0" presId="urn:microsoft.com/office/officeart/2018/5/layout/IconCircleLabelList"/>
    <dgm:cxn modelId="{C4880162-001D-43A3-869B-3AA1DD75475F}" type="presParOf" srcId="{B10CA274-99B4-462F-A430-824401DAADF9}" destId="{7D3C941A-E19A-47ED-99C3-45C13F33732C}" srcOrd="1" destOrd="0" presId="urn:microsoft.com/office/officeart/2018/5/layout/IconCircleLabelList"/>
    <dgm:cxn modelId="{3A71EDA4-25C5-4740-A0FE-AB16E88432D1}" type="presParOf" srcId="{B10CA274-99B4-462F-A430-824401DAADF9}" destId="{9C8CBE17-C10C-404E-8934-8F883A6F3976}" srcOrd="2" destOrd="0" presId="urn:microsoft.com/office/officeart/2018/5/layout/IconCircleLabelList"/>
    <dgm:cxn modelId="{8EF0741D-AE09-41F2-B54F-6D1BF1EAD8B2}" type="presParOf" srcId="{B10CA274-99B4-462F-A430-824401DAADF9}" destId="{D0BE3BE3-7295-4E09-8FB5-F0CF349E7CE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04F41DB-875C-44D1-821F-E6412BF754B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DA4CB88-B57D-4812-9741-0BBE3100CFDA}">
      <dgm:prSet/>
      <dgm:spPr/>
      <dgm:t>
        <a:bodyPr/>
        <a:lstStyle/>
        <a:p>
          <a:r>
            <a:rPr lang="en-US" dirty="0"/>
            <a:t>Internal processing unrelated to a stakeholder request (e.g., how a student number is generated)</a:t>
          </a:r>
        </a:p>
      </dgm:t>
    </dgm:pt>
    <dgm:pt modelId="{F34712DA-801B-4E35-A4D0-3C6B46ACB62E}" type="parTrans" cxnId="{2A89B06F-D4D4-477D-B294-462B5C307733}">
      <dgm:prSet/>
      <dgm:spPr/>
      <dgm:t>
        <a:bodyPr/>
        <a:lstStyle/>
        <a:p>
          <a:endParaRPr lang="en-US"/>
        </a:p>
      </dgm:t>
    </dgm:pt>
    <dgm:pt modelId="{961987AE-1A40-421F-BD47-7DD88CAAA4B2}" type="sibTrans" cxnId="{2A89B06F-D4D4-477D-B294-462B5C307733}">
      <dgm:prSet/>
      <dgm:spPr/>
      <dgm:t>
        <a:bodyPr/>
        <a:lstStyle/>
        <a:p>
          <a:endParaRPr lang="en-US"/>
        </a:p>
      </dgm:t>
    </dgm:pt>
    <dgm:pt modelId="{C678993C-F646-4AB9-B6B5-F9FF1BC06021}">
      <dgm:prSet/>
      <dgm:spPr/>
      <dgm:t>
        <a:bodyPr/>
        <a:lstStyle/>
        <a:p>
          <a:r>
            <a:rPr lang="en-US" dirty="0"/>
            <a:t>Non-functional requirements (e.g., system will be available 24/7) are implemented</a:t>
          </a:r>
        </a:p>
      </dgm:t>
    </dgm:pt>
    <dgm:pt modelId="{8AD343C6-A51B-419A-839C-68A1C154C078}" type="parTrans" cxnId="{CAD16812-C30F-440D-B566-934F30DFE5C2}">
      <dgm:prSet/>
      <dgm:spPr/>
      <dgm:t>
        <a:bodyPr/>
        <a:lstStyle/>
        <a:p>
          <a:endParaRPr lang="en-US"/>
        </a:p>
      </dgm:t>
    </dgm:pt>
    <dgm:pt modelId="{FAD41F78-4172-4706-A266-84963B4F7EB4}" type="sibTrans" cxnId="{CAD16812-C30F-440D-B566-934F30DFE5C2}">
      <dgm:prSet/>
      <dgm:spPr/>
      <dgm:t>
        <a:bodyPr/>
        <a:lstStyle/>
        <a:p>
          <a:endParaRPr lang="en-US"/>
        </a:p>
      </dgm:t>
    </dgm:pt>
    <dgm:pt modelId="{8B9E7C1A-4356-EF42-9997-188356F95F7B}" type="pres">
      <dgm:prSet presAssocID="{004F41DB-875C-44D1-821F-E6412BF754B4}" presName="linear" presStyleCnt="0">
        <dgm:presLayoutVars>
          <dgm:animLvl val="lvl"/>
          <dgm:resizeHandles val="exact"/>
        </dgm:presLayoutVars>
      </dgm:prSet>
      <dgm:spPr/>
    </dgm:pt>
    <dgm:pt modelId="{A3531E11-8540-5A42-991C-41142D93A545}" type="pres">
      <dgm:prSet presAssocID="{EDA4CB88-B57D-4812-9741-0BBE3100CFD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A632E3D-60B3-5F48-A503-7A91A7B1DA7B}" type="pres">
      <dgm:prSet presAssocID="{961987AE-1A40-421F-BD47-7DD88CAAA4B2}" presName="spacer" presStyleCnt="0"/>
      <dgm:spPr/>
    </dgm:pt>
    <dgm:pt modelId="{3F7530D2-CDD2-CA41-A342-879F3DA55D92}" type="pres">
      <dgm:prSet presAssocID="{C678993C-F646-4AB9-B6B5-F9FF1BC0602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AD16812-C30F-440D-B566-934F30DFE5C2}" srcId="{004F41DB-875C-44D1-821F-E6412BF754B4}" destId="{C678993C-F646-4AB9-B6B5-F9FF1BC06021}" srcOrd="1" destOrd="0" parTransId="{8AD343C6-A51B-419A-839C-68A1C154C078}" sibTransId="{FAD41F78-4172-4706-A266-84963B4F7EB4}"/>
    <dgm:cxn modelId="{E5799724-12EC-6E4F-AAD5-E0CBB4D164AD}" type="presOf" srcId="{C678993C-F646-4AB9-B6B5-F9FF1BC06021}" destId="{3F7530D2-CDD2-CA41-A342-879F3DA55D92}" srcOrd="0" destOrd="0" presId="urn:microsoft.com/office/officeart/2005/8/layout/vList2"/>
    <dgm:cxn modelId="{2A89B06F-D4D4-477D-B294-462B5C307733}" srcId="{004F41DB-875C-44D1-821F-E6412BF754B4}" destId="{EDA4CB88-B57D-4812-9741-0BBE3100CFDA}" srcOrd="0" destOrd="0" parTransId="{F34712DA-801B-4E35-A4D0-3C6B46ACB62E}" sibTransId="{961987AE-1A40-421F-BD47-7DD88CAAA4B2}"/>
    <dgm:cxn modelId="{9B27848D-EBA4-764F-85CF-4053CE0114D9}" type="presOf" srcId="{004F41DB-875C-44D1-821F-E6412BF754B4}" destId="{8B9E7C1A-4356-EF42-9997-188356F95F7B}" srcOrd="0" destOrd="0" presId="urn:microsoft.com/office/officeart/2005/8/layout/vList2"/>
    <dgm:cxn modelId="{DC8CE79B-A3ED-A140-8104-604B7D7AEBCF}" type="presOf" srcId="{EDA4CB88-B57D-4812-9741-0BBE3100CFDA}" destId="{A3531E11-8540-5A42-991C-41142D93A545}" srcOrd="0" destOrd="0" presId="urn:microsoft.com/office/officeart/2005/8/layout/vList2"/>
    <dgm:cxn modelId="{F0CBFD1C-9856-FC44-9825-FC5A6FDD313A}" type="presParOf" srcId="{8B9E7C1A-4356-EF42-9997-188356F95F7B}" destId="{A3531E11-8540-5A42-991C-41142D93A545}" srcOrd="0" destOrd="0" presId="urn:microsoft.com/office/officeart/2005/8/layout/vList2"/>
    <dgm:cxn modelId="{2BD84006-BEB5-704B-B936-D664DD0CB6B0}" type="presParOf" srcId="{8B9E7C1A-4356-EF42-9997-188356F95F7B}" destId="{2A632E3D-60B3-5F48-A503-7A91A7B1DA7B}" srcOrd="1" destOrd="0" presId="urn:microsoft.com/office/officeart/2005/8/layout/vList2"/>
    <dgm:cxn modelId="{786335C2-7991-084E-B637-73AFB9ADC873}" type="presParOf" srcId="{8B9E7C1A-4356-EF42-9997-188356F95F7B}" destId="{3F7530D2-CDD2-CA41-A342-879F3DA55D9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70C6355-63F4-4319-834C-71D56BCEF53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933800B-F23F-4BBC-9E4B-6561EF2AF168}">
      <dgm:prSet/>
      <dgm:spPr/>
      <dgm:t>
        <a:bodyPr/>
        <a:lstStyle/>
        <a:p>
          <a:r>
            <a:rPr lang="en-US" dirty="0"/>
            <a:t>Some useful advice for creating good use cases descriptions</a:t>
          </a:r>
        </a:p>
      </dgm:t>
    </dgm:pt>
    <dgm:pt modelId="{9F322B1D-E089-43B7-9071-01B2A929A266}" type="parTrans" cxnId="{2948143A-C127-4191-9455-71678CD22D14}">
      <dgm:prSet/>
      <dgm:spPr/>
      <dgm:t>
        <a:bodyPr/>
        <a:lstStyle/>
        <a:p>
          <a:endParaRPr lang="en-US"/>
        </a:p>
      </dgm:t>
    </dgm:pt>
    <dgm:pt modelId="{D4311620-1C3D-4CA0-8D33-5E23ED5BBFC6}" type="sibTrans" cxnId="{2948143A-C127-4191-9455-71678CD22D14}">
      <dgm:prSet/>
      <dgm:spPr/>
      <dgm:t>
        <a:bodyPr/>
        <a:lstStyle/>
        <a:p>
          <a:endParaRPr lang="en-US"/>
        </a:p>
      </dgm:t>
    </dgm:pt>
    <dgm:pt modelId="{C9825BF2-C491-4ABE-AC60-F07B39ED49D5}">
      <dgm:prSet/>
      <dgm:spPr/>
      <dgm:t>
        <a:bodyPr/>
        <a:lstStyle/>
        <a:p>
          <a:r>
            <a:rPr lang="en-US"/>
            <a:t>Common pitfalls in writing use cases explained</a:t>
          </a:r>
        </a:p>
      </dgm:t>
    </dgm:pt>
    <dgm:pt modelId="{381719A7-C1BD-4339-BBC2-85D403FC99A4}" type="parTrans" cxnId="{D5FDEE73-D4D4-4603-8C97-E475AA02ACB4}">
      <dgm:prSet/>
      <dgm:spPr/>
      <dgm:t>
        <a:bodyPr/>
        <a:lstStyle/>
        <a:p>
          <a:endParaRPr lang="en-US"/>
        </a:p>
      </dgm:t>
    </dgm:pt>
    <dgm:pt modelId="{A8C03F4E-9E51-4A36-BEDA-682FB455CE4D}" type="sibTrans" cxnId="{D5FDEE73-D4D4-4603-8C97-E475AA02ACB4}">
      <dgm:prSet/>
      <dgm:spPr/>
      <dgm:t>
        <a:bodyPr/>
        <a:lstStyle/>
        <a:p>
          <a:endParaRPr lang="en-US"/>
        </a:p>
      </dgm:t>
    </dgm:pt>
    <dgm:pt modelId="{70C314E4-83B8-4684-87A8-76A6B0BB2984}">
      <dgm:prSet/>
      <dgm:spPr/>
      <dgm:t>
        <a:bodyPr/>
        <a:lstStyle/>
        <a:p>
          <a:r>
            <a:rPr lang="en-US" dirty="0"/>
            <a:t>Guidance on what must be included in a use case description</a:t>
          </a:r>
        </a:p>
      </dgm:t>
    </dgm:pt>
    <dgm:pt modelId="{3E931BED-9460-41E0-A5AC-55A9E395A5B9}" type="parTrans" cxnId="{4709CB6F-D7FC-46BF-A01D-42A5E3EDA209}">
      <dgm:prSet/>
      <dgm:spPr/>
      <dgm:t>
        <a:bodyPr/>
        <a:lstStyle/>
        <a:p>
          <a:endParaRPr lang="en-US"/>
        </a:p>
      </dgm:t>
    </dgm:pt>
    <dgm:pt modelId="{743D6E28-AAC0-471D-AD5E-279A36251B96}" type="sibTrans" cxnId="{4709CB6F-D7FC-46BF-A01D-42A5E3EDA209}">
      <dgm:prSet/>
      <dgm:spPr/>
      <dgm:t>
        <a:bodyPr/>
        <a:lstStyle/>
        <a:p>
          <a:endParaRPr lang="en-US"/>
        </a:p>
      </dgm:t>
    </dgm:pt>
    <dgm:pt modelId="{FE87B8FC-C88C-E040-8444-9FB65F41FB1E}" type="pres">
      <dgm:prSet presAssocID="{D70C6355-63F4-4319-834C-71D56BCEF53C}" presName="linear" presStyleCnt="0">
        <dgm:presLayoutVars>
          <dgm:animLvl val="lvl"/>
          <dgm:resizeHandles val="exact"/>
        </dgm:presLayoutVars>
      </dgm:prSet>
      <dgm:spPr/>
    </dgm:pt>
    <dgm:pt modelId="{9E8EC59C-C926-3D40-8656-4980FD86D57F}" type="pres">
      <dgm:prSet presAssocID="{0933800B-F23F-4BBC-9E4B-6561EF2AF16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BB16C3C-6B1B-8B4E-970C-013EBDCD0917}" type="pres">
      <dgm:prSet presAssocID="{D4311620-1C3D-4CA0-8D33-5E23ED5BBFC6}" presName="spacer" presStyleCnt="0"/>
      <dgm:spPr/>
    </dgm:pt>
    <dgm:pt modelId="{2C1F0329-A27E-D146-B13E-5D4D5B4F3D2B}" type="pres">
      <dgm:prSet presAssocID="{C9825BF2-C491-4ABE-AC60-F07B39ED49D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95E84B5-4643-8449-858B-E7C8E8D060FE}" type="pres">
      <dgm:prSet presAssocID="{A8C03F4E-9E51-4A36-BEDA-682FB455CE4D}" presName="spacer" presStyleCnt="0"/>
      <dgm:spPr/>
    </dgm:pt>
    <dgm:pt modelId="{BB3C0317-5C87-254B-B6AE-70794FFDDB61}" type="pres">
      <dgm:prSet presAssocID="{70C314E4-83B8-4684-87A8-76A6B0BB298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948143A-C127-4191-9455-71678CD22D14}" srcId="{D70C6355-63F4-4319-834C-71D56BCEF53C}" destId="{0933800B-F23F-4BBC-9E4B-6561EF2AF168}" srcOrd="0" destOrd="0" parTransId="{9F322B1D-E089-43B7-9071-01B2A929A266}" sibTransId="{D4311620-1C3D-4CA0-8D33-5E23ED5BBFC6}"/>
    <dgm:cxn modelId="{4709CB6F-D7FC-46BF-A01D-42A5E3EDA209}" srcId="{D70C6355-63F4-4319-834C-71D56BCEF53C}" destId="{70C314E4-83B8-4684-87A8-76A6B0BB2984}" srcOrd="2" destOrd="0" parTransId="{3E931BED-9460-41E0-A5AC-55A9E395A5B9}" sibTransId="{743D6E28-AAC0-471D-AD5E-279A36251B96}"/>
    <dgm:cxn modelId="{D5FDEE73-D4D4-4603-8C97-E475AA02ACB4}" srcId="{D70C6355-63F4-4319-834C-71D56BCEF53C}" destId="{C9825BF2-C491-4ABE-AC60-F07B39ED49D5}" srcOrd="1" destOrd="0" parTransId="{381719A7-C1BD-4339-BBC2-85D403FC99A4}" sibTransId="{A8C03F4E-9E51-4A36-BEDA-682FB455CE4D}"/>
    <dgm:cxn modelId="{C78D6278-F491-0340-A7CA-4E286E1A60D1}" type="presOf" srcId="{D70C6355-63F4-4319-834C-71D56BCEF53C}" destId="{FE87B8FC-C88C-E040-8444-9FB65F41FB1E}" srcOrd="0" destOrd="0" presId="urn:microsoft.com/office/officeart/2005/8/layout/vList2"/>
    <dgm:cxn modelId="{FF84B981-1EEE-E54B-93B6-78A6C23E3B64}" type="presOf" srcId="{C9825BF2-C491-4ABE-AC60-F07B39ED49D5}" destId="{2C1F0329-A27E-D146-B13E-5D4D5B4F3D2B}" srcOrd="0" destOrd="0" presId="urn:microsoft.com/office/officeart/2005/8/layout/vList2"/>
    <dgm:cxn modelId="{9043E9A2-6114-D54F-AB5F-C4874CFBDACE}" type="presOf" srcId="{70C314E4-83B8-4684-87A8-76A6B0BB2984}" destId="{BB3C0317-5C87-254B-B6AE-70794FFDDB61}" srcOrd="0" destOrd="0" presId="urn:microsoft.com/office/officeart/2005/8/layout/vList2"/>
    <dgm:cxn modelId="{9F5375AB-142B-984F-8819-F13B1F47B92B}" type="presOf" srcId="{0933800B-F23F-4BBC-9E4B-6561EF2AF168}" destId="{9E8EC59C-C926-3D40-8656-4980FD86D57F}" srcOrd="0" destOrd="0" presId="urn:microsoft.com/office/officeart/2005/8/layout/vList2"/>
    <dgm:cxn modelId="{409478D1-F398-DD48-9BA6-84B509B74127}" type="presParOf" srcId="{FE87B8FC-C88C-E040-8444-9FB65F41FB1E}" destId="{9E8EC59C-C926-3D40-8656-4980FD86D57F}" srcOrd="0" destOrd="0" presId="urn:microsoft.com/office/officeart/2005/8/layout/vList2"/>
    <dgm:cxn modelId="{ACC713B3-3C67-B545-A0C6-CEE2C395E5B5}" type="presParOf" srcId="{FE87B8FC-C88C-E040-8444-9FB65F41FB1E}" destId="{6BB16C3C-6B1B-8B4E-970C-013EBDCD0917}" srcOrd="1" destOrd="0" presId="urn:microsoft.com/office/officeart/2005/8/layout/vList2"/>
    <dgm:cxn modelId="{0F4C8DB2-C386-0544-9E04-78037EE5263E}" type="presParOf" srcId="{FE87B8FC-C88C-E040-8444-9FB65F41FB1E}" destId="{2C1F0329-A27E-D146-B13E-5D4D5B4F3D2B}" srcOrd="2" destOrd="0" presId="urn:microsoft.com/office/officeart/2005/8/layout/vList2"/>
    <dgm:cxn modelId="{FCD97A5A-CEB7-814A-AC6D-2EE778994281}" type="presParOf" srcId="{FE87B8FC-C88C-E040-8444-9FB65F41FB1E}" destId="{795E84B5-4643-8449-858B-E7C8E8D060FE}" srcOrd="3" destOrd="0" presId="urn:microsoft.com/office/officeart/2005/8/layout/vList2"/>
    <dgm:cxn modelId="{1F30EBDC-A29A-0346-B1F0-5097E317A3BC}" type="presParOf" srcId="{FE87B8FC-C88C-E040-8444-9FB65F41FB1E}" destId="{BB3C0317-5C87-254B-B6AE-70794FFDDB6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A9F1D6-450C-43A4-8680-2151697B6AF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BC25EF-90C4-409D-9EF8-D2B6B0D98F4A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/>
            <a:t>What can we assume about the system state before the use case starts?</a:t>
          </a:r>
        </a:p>
      </dgm:t>
    </dgm:pt>
    <dgm:pt modelId="{DC3193F1-7DFB-4492-9AA1-9B91531D3297}" type="parTrans" cxnId="{190336A9-338D-47FB-AB7B-AFF2581B49BB}">
      <dgm:prSet/>
      <dgm:spPr/>
      <dgm:t>
        <a:bodyPr/>
        <a:lstStyle/>
        <a:p>
          <a:endParaRPr lang="en-US" sz="3200"/>
        </a:p>
      </dgm:t>
    </dgm:pt>
    <dgm:pt modelId="{0173F48A-5038-4A8A-BA82-083BA8C68EE7}" type="sibTrans" cxnId="{190336A9-338D-47FB-AB7B-AFF2581B49BB}">
      <dgm:prSet/>
      <dgm:spPr/>
      <dgm:t>
        <a:bodyPr/>
        <a:lstStyle/>
        <a:p>
          <a:endParaRPr lang="en-US" sz="3200"/>
        </a:p>
      </dgm:t>
    </dgm:pt>
    <dgm:pt modelId="{E4DD98D0-74B7-4B12-AA5F-F81185D1D2E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/>
            <a:t>Examples might be:</a:t>
          </a:r>
        </a:p>
      </dgm:t>
    </dgm:pt>
    <dgm:pt modelId="{9E590109-8A16-449B-89D9-C9B244ABEBE2}" type="parTrans" cxnId="{DB468AA8-B1FA-4CFA-8C7C-DB2DF6824CA5}">
      <dgm:prSet/>
      <dgm:spPr/>
      <dgm:t>
        <a:bodyPr/>
        <a:lstStyle/>
        <a:p>
          <a:endParaRPr lang="en-US" sz="3200"/>
        </a:p>
      </dgm:t>
    </dgm:pt>
    <dgm:pt modelId="{203678BE-80E6-4084-BA86-614E7A325BB8}" type="sibTrans" cxnId="{DB468AA8-B1FA-4CFA-8C7C-DB2DF6824CA5}">
      <dgm:prSet/>
      <dgm:spPr/>
      <dgm:t>
        <a:bodyPr/>
        <a:lstStyle/>
        <a:p>
          <a:endParaRPr lang="en-US" sz="3200"/>
        </a:p>
      </dgm:t>
    </dgm:pt>
    <dgm:pt modelId="{B705C30B-2304-46B5-A224-E7744D8D9BC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The user has been authenticated</a:t>
          </a:r>
        </a:p>
      </dgm:t>
    </dgm:pt>
    <dgm:pt modelId="{E7793868-A1F0-4216-B50C-3ADA03BFEA5F}" type="parTrans" cxnId="{4FBFD764-598D-48B2-9773-8BD2B46E4721}">
      <dgm:prSet/>
      <dgm:spPr/>
      <dgm:t>
        <a:bodyPr/>
        <a:lstStyle/>
        <a:p>
          <a:endParaRPr lang="en-US" sz="3200"/>
        </a:p>
      </dgm:t>
    </dgm:pt>
    <dgm:pt modelId="{AEC4EE43-80EB-4CBA-AC66-FD6078E2EBA8}" type="sibTrans" cxnId="{4FBFD764-598D-48B2-9773-8BD2B46E4721}">
      <dgm:prSet/>
      <dgm:spPr/>
      <dgm:t>
        <a:bodyPr/>
        <a:lstStyle/>
        <a:p>
          <a:endParaRPr lang="en-US" sz="3200"/>
        </a:p>
      </dgm:t>
    </dgm:pt>
    <dgm:pt modelId="{7622426A-AE71-4361-984E-1AB12A53C24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The customer has chosen a product</a:t>
          </a:r>
        </a:p>
      </dgm:t>
    </dgm:pt>
    <dgm:pt modelId="{84894E0C-2F79-4EAD-ACA1-BC8C6387046F}" type="parTrans" cxnId="{C0572EB7-E024-49ED-ADA1-54921BFC962F}">
      <dgm:prSet/>
      <dgm:spPr/>
      <dgm:t>
        <a:bodyPr/>
        <a:lstStyle/>
        <a:p>
          <a:endParaRPr lang="en-US" sz="3200"/>
        </a:p>
      </dgm:t>
    </dgm:pt>
    <dgm:pt modelId="{5F657EAE-E8E6-4D11-81F9-85B8FD35E57C}" type="sibTrans" cxnId="{C0572EB7-E024-49ED-ADA1-54921BFC962F}">
      <dgm:prSet/>
      <dgm:spPr/>
      <dgm:t>
        <a:bodyPr/>
        <a:lstStyle/>
        <a:p>
          <a:endParaRPr lang="en-US" sz="3200"/>
        </a:p>
      </dgm:t>
    </dgm:pt>
    <dgm:pt modelId="{A3CF98F6-51C0-45A5-9E7B-D2B2EBBD2B2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The customer has registered with the system</a:t>
          </a:r>
        </a:p>
      </dgm:t>
    </dgm:pt>
    <dgm:pt modelId="{FD4C5E4C-B368-488C-BAC1-EB57DBCA8485}" type="parTrans" cxnId="{63AB7383-0CD1-44D1-A701-FC72BF95F8EE}">
      <dgm:prSet/>
      <dgm:spPr/>
      <dgm:t>
        <a:bodyPr/>
        <a:lstStyle/>
        <a:p>
          <a:endParaRPr lang="en-US" sz="3200"/>
        </a:p>
      </dgm:t>
    </dgm:pt>
    <dgm:pt modelId="{607D23CC-524F-467A-B272-A2686B09CB41}" type="sibTrans" cxnId="{63AB7383-0CD1-44D1-A701-FC72BF95F8EE}">
      <dgm:prSet/>
      <dgm:spPr/>
      <dgm:t>
        <a:bodyPr/>
        <a:lstStyle/>
        <a:p>
          <a:endParaRPr lang="en-US" sz="3200"/>
        </a:p>
      </dgm:t>
    </dgm:pt>
    <dgm:pt modelId="{0A883033-6989-4958-968A-1B66BC63B5F0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/>
            <a:t>If there aren’t any, write “Nil” or “None” (but preconditions are helpful, so use them)</a:t>
          </a:r>
        </a:p>
      </dgm:t>
    </dgm:pt>
    <dgm:pt modelId="{9E1034C8-681E-477C-9771-195B22619AF1}" type="parTrans" cxnId="{B80EEE3A-F07A-46F2-8A89-070C50A80CB6}">
      <dgm:prSet/>
      <dgm:spPr/>
      <dgm:t>
        <a:bodyPr/>
        <a:lstStyle/>
        <a:p>
          <a:endParaRPr lang="en-US" sz="3200"/>
        </a:p>
      </dgm:t>
    </dgm:pt>
    <dgm:pt modelId="{FE77D121-7BED-429B-B7FA-167DFC6DC821}" type="sibTrans" cxnId="{B80EEE3A-F07A-46F2-8A89-070C50A80CB6}">
      <dgm:prSet/>
      <dgm:spPr/>
      <dgm:t>
        <a:bodyPr/>
        <a:lstStyle/>
        <a:p>
          <a:endParaRPr lang="en-US" sz="3200"/>
        </a:p>
      </dgm:t>
    </dgm:pt>
    <dgm:pt modelId="{37073E31-7938-457A-8A68-0D2CD337BBFD}" type="pres">
      <dgm:prSet presAssocID="{BDA9F1D6-450C-43A4-8680-2151697B6AF4}" presName="root" presStyleCnt="0">
        <dgm:presLayoutVars>
          <dgm:dir/>
          <dgm:resizeHandles val="exact"/>
        </dgm:presLayoutVars>
      </dgm:prSet>
      <dgm:spPr/>
    </dgm:pt>
    <dgm:pt modelId="{E5759633-8136-4FA5-8939-540A3B169A5D}" type="pres">
      <dgm:prSet presAssocID="{37BC25EF-90C4-409D-9EF8-D2B6B0D98F4A}" presName="compNode" presStyleCnt="0"/>
      <dgm:spPr/>
    </dgm:pt>
    <dgm:pt modelId="{3C8B95F0-828C-47EB-8BF9-527EF0317E53}" type="pres">
      <dgm:prSet presAssocID="{37BC25EF-90C4-409D-9EF8-D2B6B0D98F4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41F5BEF0-43BA-4DC9-816D-C91145391F23}" type="pres">
      <dgm:prSet presAssocID="{37BC25EF-90C4-409D-9EF8-D2B6B0D98F4A}" presName="iconSpace" presStyleCnt="0"/>
      <dgm:spPr/>
    </dgm:pt>
    <dgm:pt modelId="{C9171C0F-CCB6-425C-BCAB-645FC67C4E01}" type="pres">
      <dgm:prSet presAssocID="{37BC25EF-90C4-409D-9EF8-D2B6B0D98F4A}" presName="parTx" presStyleLbl="revTx" presStyleIdx="0" presStyleCnt="6">
        <dgm:presLayoutVars>
          <dgm:chMax val="0"/>
          <dgm:chPref val="0"/>
        </dgm:presLayoutVars>
      </dgm:prSet>
      <dgm:spPr/>
    </dgm:pt>
    <dgm:pt modelId="{221750BC-D240-430F-BB85-E0D90A928CFA}" type="pres">
      <dgm:prSet presAssocID="{37BC25EF-90C4-409D-9EF8-D2B6B0D98F4A}" presName="txSpace" presStyleCnt="0"/>
      <dgm:spPr/>
    </dgm:pt>
    <dgm:pt modelId="{4A96E0AA-45D3-4319-9621-75C4BB1DA5A1}" type="pres">
      <dgm:prSet presAssocID="{37BC25EF-90C4-409D-9EF8-D2B6B0D98F4A}" presName="desTx" presStyleLbl="revTx" presStyleIdx="1" presStyleCnt="6">
        <dgm:presLayoutVars/>
      </dgm:prSet>
      <dgm:spPr/>
    </dgm:pt>
    <dgm:pt modelId="{CFF00345-B6B3-4C86-BB12-E9DBBE55B6AE}" type="pres">
      <dgm:prSet presAssocID="{0173F48A-5038-4A8A-BA82-083BA8C68EE7}" presName="sibTrans" presStyleCnt="0"/>
      <dgm:spPr/>
    </dgm:pt>
    <dgm:pt modelId="{328DFAEF-CCCD-4314-AB84-11384A27EA4E}" type="pres">
      <dgm:prSet presAssocID="{E4DD98D0-74B7-4B12-AA5F-F81185D1D2ED}" presName="compNode" presStyleCnt="0"/>
      <dgm:spPr/>
    </dgm:pt>
    <dgm:pt modelId="{FEFE0660-FEC6-4767-9AC8-6C9E74422893}" type="pres">
      <dgm:prSet presAssocID="{E4DD98D0-74B7-4B12-AA5F-F81185D1D2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83595626-B188-4EF8-AA9A-8F07728CF054}" type="pres">
      <dgm:prSet presAssocID="{E4DD98D0-74B7-4B12-AA5F-F81185D1D2ED}" presName="iconSpace" presStyleCnt="0"/>
      <dgm:spPr/>
    </dgm:pt>
    <dgm:pt modelId="{811206AF-28C1-4D5C-B027-73E9F0E7A7A3}" type="pres">
      <dgm:prSet presAssocID="{E4DD98D0-74B7-4B12-AA5F-F81185D1D2ED}" presName="parTx" presStyleLbl="revTx" presStyleIdx="2" presStyleCnt="6">
        <dgm:presLayoutVars>
          <dgm:chMax val="0"/>
          <dgm:chPref val="0"/>
        </dgm:presLayoutVars>
      </dgm:prSet>
      <dgm:spPr/>
    </dgm:pt>
    <dgm:pt modelId="{D06F14E9-C971-4EB4-9B83-0211A9ED2545}" type="pres">
      <dgm:prSet presAssocID="{E4DD98D0-74B7-4B12-AA5F-F81185D1D2ED}" presName="txSpace" presStyleCnt="0"/>
      <dgm:spPr/>
    </dgm:pt>
    <dgm:pt modelId="{45B86AB2-3A79-49BC-954C-64B8528A3912}" type="pres">
      <dgm:prSet presAssocID="{E4DD98D0-74B7-4B12-AA5F-F81185D1D2ED}" presName="desTx" presStyleLbl="revTx" presStyleIdx="3" presStyleCnt="6">
        <dgm:presLayoutVars/>
      </dgm:prSet>
      <dgm:spPr/>
    </dgm:pt>
    <dgm:pt modelId="{D3263884-638C-484A-8D37-1DD00566994C}" type="pres">
      <dgm:prSet presAssocID="{203678BE-80E6-4084-BA86-614E7A325BB8}" presName="sibTrans" presStyleCnt="0"/>
      <dgm:spPr/>
    </dgm:pt>
    <dgm:pt modelId="{99AFAF15-3E31-4B18-99B2-36B6557F7E16}" type="pres">
      <dgm:prSet presAssocID="{0A883033-6989-4958-968A-1B66BC63B5F0}" presName="compNode" presStyleCnt="0"/>
      <dgm:spPr/>
    </dgm:pt>
    <dgm:pt modelId="{49A66E77-C54F-4EBB-8F67-75D56AF749DA}" type="pres">
      <dgm:prSet presAssocID="{0A883033-6989-4958-968A-1B66BC63B5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5B9223B-430D-4880-A316-3B5A9368E6A2}" type="pres">
      <dgm:prSet presAssocID="{0A883033-6989-4958-968A-1B66BC63B5F0}" presName="iconSpace" presStyleCnt="0"/>
      <dgm:spPr/>
    </dgm:pt>
    <dgm:pt modelId="{3A2D2E99-CC27-4D3F-A9E4-FF3F9BF1830E}" type="pres">
      <dgm:prSet presAssocID="{0A883033-6989-4958-968A-1B66BC63B5F0}" presName="parTx" presStyleLbl="revTx" presStyleIdx="4" presStyleCnt="6">
        <dgm:presLayoutVars>
          <dgm:chMax val="0"/>
          <dgm:chPref val="0"/>
        </dgm:presLayoutVars>
      </dgm:prSet>
      <dgm:spPr/>
    </dgm:pt>
    <dgm:pt modelId="{87EE96E9-D5FF-455C-B202-BE2CEEB426BF}" type="pres">
      <dgm:prSet presAssocID="{0A883033-6989-4958-968A-1B66BC63B5F0}" presName="txSpace" presStyleCnt="0"/>
      <dgm:spPr/>
    </dgm:pt>
    <dgm:pt modelId="{43B13FB3-9E31-491A-84E6-75E474379553}" type="pres">
      <dgm:prSet presAssocID="{0A883033-6989-4958-968A-1B66BC63B5F0}" presName="desTx" presStyleLbl="revTx" presStyleIdx="5" presStyleCnt="6">
        <dgm:presLayoutVars/>
      </dgm:prSet>
      <dgm:spPr/>
    </dgm:pt>
  </dgm:ptLst>
  <dgm:cxnLst>
    <dgm:cxn modelId="{CA5CE312-D68F-4234-A0F4-563EFA03B586}" type="presOf" srcId="{BDA9F1D6-450C-43A4-8680-2151697B6AF4}" destId="{37073E31-7938-457A-8A68-0D2CD337BBFD}" srcOrd="0" destOrd="0" presId="urn:microsoft.com/office/officeart/2018/5/layout/CenteredIconLabelDescriptionList"/>
    <dgm:cxn modelId="{B80EEE3A-F07A-46F2-8A89-070C50A80CB6}" srcId="{BDA9F1D6-450C-43A4-8680-2151697B6AF4}" destId="{0A883033-6989-4958-968A-1B66BC63B5F0}" srcOrd="2" destOrd="0" parTransId="{9E1034C8-681E-477C-9771-195B22619AF1}" sibTransId="{FE77D121-7BED-429B-B7FA-167DFC6DC821}"/>
    <dgm:cxn modelId="{3B32A85E-43EA-4639-B2B2-21BDC6ABE92A}" type="presOf" srcId="{37BC25EF-90C4-409D-9EF8-D2B6B0D98F4A}" destId="{C9171C0F-CCB6-425C-BCAB-645FC67C4E01}" srcOrd="0" destOrd="0" presId="urn:microsoft.com/office/officeart/2018/5/layout/CenteredIconLabelDescriptionList"/>
    <dgm:cxn modelId="{25074842-B77C-4D43-A150-5AA4188919C5}" type="presOf" srcId="{7622426A-AE71-4361-984E-1AB12A53C241}" destId="{45B86AB2-3A79-49BC-954C-64B8528A3912}" srcOrd="0" destOrd="1" presId="urn:microsoft.com/office/officeart/2018/5/layout/CenteredIconLabelDescriptionList"/>
    <dgm:cxn modelId="{4FBFD764-598D-48B2-9773-8BD2B46E4721}" srcId="{E4DD98D0-74B7-4B12-AA5F-F81185D1D2ED}" destId="{B705C30B-2304-46B5-A224-E7744D8D9BC7}" srcOrd="0" destOrd="0" parTransId="{E7793868-A1F0-4216-B50C-3ADA03BFEA5F}" sibTransId="{AEC4EE43-80EB-4CBA-AC66-FD6078E2EBA8}"/>
    <dgm:cxn modelId="{47821E6D-66C6-41BD-BD4D-0E1BA4293FFB}" type="presOf" srcId="{0A883033-6989-4958-968A-1B66BC63B5F0}" destId="{3A2D2E99-CC27-4D3F-A9E4-FF3F9BF1830E}" srcOrd="0" destOrd="0" presId="urn:microsoft.com/office/officeart/2018/5/layout/CenteredIconLabelDescriptionList"/>
    <dgm:cxn modelId="{B04CDE57-66D7-4E4D-84C6-2A611A129A24}" type="presOf" srcId="{B705C30B-2304-46B5-A224-E7744D8D9BC7}" destId="{45B86AB2-3A79-49BC-954C-64B8528A3912}" srcOrd="0" destOrd="0" presId="urn:microsoft.com/office/officeart/2018/5/layout/CenteredIconLabelDescriptionList"/>
    <dgm:cxn modelId="{63AB7383-0CD1-44D1-A701-FC72BF95F8EE}" srcId="{E4DD98D0-74B7-4B12-AA5F-F81185D1D2ED}" destId="{A3CF98F6-51C0-45A5-9E7B-D2B2EBBD2B2A}" srcOrd="2" destOrd="0" parTransId="{FD4C5E4C-B368-488C-BAC1-EB57DBCA8485}" sibTransId="{607D23CC-524F-467A-B272-A2686B09CB41}"/>
    <dgm:cxn modelId="{DB468AA8-B1FA-4CFA-8C7C-DB2DF6824CA5}" srcId="{BDA9F1D6-450C-43A4-8680-2151697B6AF4}" destId="{E4DD98D0-74B7-4B12-AA5F-F81185D1D2ED}" srcOrd="1" destOrd="0" parTransId="{9E590109-8A16-449B-89D9-C9B244ABEBE2}" sibTransId="{203678BE-80E6-4084-BA86-614E7A325BB8}"/>
    <dgm:cxn modelId="{190336A9-338D-47FB-AB7B-AFF2581B49BB}" srcId="{BDA9F1D6-450C-43A4-8680-2151697B6AF4}" destId="{37BC25EF-90C4-409D-9EF8-D2B6B0D98F4A}" srcOrd="0" destOrd="0" parTransId="{DC3193F1-7DFB-4492-9AA1-9B91531D3297}" sibTransId="{0173F48A-5038-4A8A-BA82-083BA8C68EE7}"/>
    <dgm:cxn modelId="{C0572EB7-E024-49ED-ADA1-54921BFC962F}" srcId="{E4DD98D0-74B7-4B12-AA5F-F81185D1D2ED}" destId="{7622426A-AE71-4361-984E-1AB12A53C241}" srcOrd="1" destOrd="0" parTransId="{84894E0C-2F79-4EAD-ACA1-BC8C6387046F}" sibTransId="{5F657EAE-E8E6-4D11-81F9-85B8FD35E57C}"/>
    <dgm:cxn modelId="{36C690C3-9DBA-42A8-A180-B18A8DF837BC}" type="presOf" srcId="{E4DD98D0-74B7-4B12-AA5F-F81185D1D2ED}" destId="{811206AF-28C1-4D5C-B027-73E9F0E7A7A3}" srcOrd="0" destOrd="0" presId="urn:microsoft.com/office/officeart/2018/5/layout/CenteredIconLabelDescriptionList"/>
    <dgm:cxn modelId="{AF1951CA-E5D2-4A08-8FC1-39BBDF74A8FB}" type="presOf" srcId="{A3CF98F6-51C0-45A5-9E7B-D2B2EBBD2B2A}" destId="{45B86AB2-3A79-49BC-954C-64B8528A3912}" srcOrd="0" destOrd="2" presId="urn:microsoft.com/office/officeart/2018/5/layout/CenteredIconLabelDescriptionList"/>
    <dgm:cxn modelId="{7F27F041-7945-4B76-938D-7F9C40955965}" type="presParOf" srcId="{37073E31-7938-457A-8A68-0D2CD337BBFD}" destId="{E5759633-8136-4FA5-8939-540A3B169A5D}" srcOrd="0" destOrd="0" presId="urn:microsoft.com/office/officeart/2018/5/layout/CenteredIconLabelDescriptionList"/>
    <dgm:cxn modelId="{D26A3EC4-1338-4E77-B55C-A212DBA8B49F}" type="presParOf" srcId="{E5759633-8136-4FA5-8939-540A3B169A5D}" destId="{3C8B95F0-828C-47EB-8BF9-527EF0317E53}" srcOrd="0" destOrd="0" presId="urn:microsoft.com/office/officeart/2018/5/layout/CenteredIconLabelDescriptionList"/>
    <dgm:cxn modelId="{7AB33E16-15C2-4024-8059-7C1020423C94}" type="presParOf" srcId="{E5759633-8136-4FA5-8939-540A3B169A5D}" destId="{41F5BEF0-43BA-4DC9-816D-C91145391F23}" srcOrd="1" destOrd="0" presId="urn:microsoft.com/office/officeart/2018/5/layout/CenteredIconLabelDescriptionList"/>
    <dgm:cxn modelId="{D038B89D-8D21-4B4B-828F-7FF1A143A1CD}" type="presParOf" srcId="{E5759633-8136-4FA5-8939-540A3B169A5D}" destId="{C9171C0F-CCB6-425C-BCAB-645FC67C4E01}" srcOrd="2" destOrd="0" presId="urn:microsoft.com/office/officeart/2018/5/layout/CenteredIconLabelDescriptionList"/>
    <dgm:cxn modelId="{28EB2751-A0CE-4D9E-9341-150897C41E54}" type="presParOf" srcId="{E5759633-8136-4FA5-8939-540A3B169A5D}" destId="{221750BC-D240-430F-BB85-E0D90A928CFA}" srcOrd="3" destOrd="0" presId="urn:microsoft.com/office/officeart/2018/5/layout/CenteredIconLabelDescriptionList"/>
    <dgm:cxn modelId="{0CF08863-AA4A-431F-8B8D-20AB3DB2BA03}" type="presParOf" srcId="{E5759633-8136-4FA5-8939-540A3B169A5D}" destId="{4A96E0AA-45D3-4319-9621-75C4BB1DA5A1}" srcOrd="4" destOrd="0" presId="urn:microsoft.com/office/officeart/2018/5/layout/CenteredIconLabelDescriptionList"/>
    <dgm:cxn modelId="{869C4B8F-E28A-46E0-8922-7A1B53FF9855}" type="presParOf" srcId="{37073E31-7938-457A-8A68-0D2CD337BBFD}" destId="{CFF00345-B6B3-4C86-BB12-E9DBBE55B6AE}" srcOrd="1" destOrd="0" presId="urn:microsoft.com/office/officeart/2018/5/layout/CenteredIconLabelDescriptionList"/>
    <dgm:cxn modelId="{DF3E8154-7E75-421F-BAA9-3646DDD527F7}" type="presParOf" srcId="{37073E31-7938-457A-8A68-0D2CD337BBFD}" destId="{328DFAEF-CCCD-4314-AB84-11384A27EA4E}" srcOrd="2" destOrd="0" presId="urn:microsoft.com/office/officeart/2018/5/layout/CenteredIconLabelDescriptionList"/>
    <dgm:cxn modelId="{4B5859D2-57AD-4DA9-A0CF-6D477DA8F491}" type="presParOf" srcId="{328DFAEF-CCCD-4314-AB84-11384A27EA4E}" destId="{FEFE0660-FEC6-4767-9AC8-6C9E74422893}" srcOrd="0" destOrd="0" presId="urn:microsoft.com/office/officeart/2018/5/layout/CenteredIconLabelDescriptionList"/>
    <dgm:cxn modelId="{BAFDA8AA-B6B3-4A8A-ADC2-66AECD40DA9C}" type="presParOf" srcId="{328DFAEF-CCCD-4314-AB84-11384A27EA4E}" destId="{83595626-B188-4EF8-AA9A-8F07728CF054}" srcOrd="1" destOrd="0" presId="urn:microsoft.com/office/officeart/2018/5/layout/CenteredIconLabelDescriptionList"/>
    <dgm:cxn modelId="{84B5A138-406B-4C16-8462-A117360914FC}" type="presParOf" srcId="{328DFAEF-CCCD-4314-AB84-11384A27EA4E}" destId="{811206AF-28C1-4D5C-B027-73E9F0E7A7A3}" srcOrd="2" destOrd="0" presId="urn:microsoft.com/office/officeart/2018/5/layout/CenteredIconLabelDescriptionList"/>
    <dgm:cxn modelId="{1C5D14AB-5C2C-470C-9AE0-46636E6281A5}" type="presParOf" srcId="{328DFAEF-CCCD-4314-AB84-11384A27EA4E}" destId="{D06F14E9-C971-4EB4-9B83-0211A9ED2545}" srcOrd="3" destOrd="0" presId="urn:microsoft.com/office/officeart/2018/5/layout/CenteredIconLabelDescriptionList"/>
    <dgm:cxn modelId="{4E7C2D97-3959-4922-99E8-2D3708CD8F17}" type="presParOf" srcId="{328DFAEF-CCCD-4314-AB84-11384A27EA4E}" destId="{45B86AB2-3A79-49BC-954C-64B8528A3912}" srcOrd="4" destOrd="0" presId="urn:microsoft.com/office/officeart/2018/5/layout/CenteredIconLabelDescriptionList"/>
    <dgm:cxn modelId="{B307B3DA-89A0-42B1-BEAC-0CD5F3DEF24E}" type="presParOf" srcId="{37073E31-7938-457A-8A68-0D2CD337BBFD}" destId="{D3263884-638C-484A-8D37-1DD00566994C}" srcOrd="3" destOrd="0" presId="urn:microsoft.com/office/officeart/2018/5/layout/CenteredIconLabelDescriptionList"/>
    <dgm:cxn modelId="{628B1954-2448-4DE5-BC41-BE4A76997B5A}" type="presParOf" srcId="{37073E31-7938-457A-8A68-0D2CD337BBFD}" destId="{99AFAF15-3E31-4B18-99B2-36B6557F7E16}" srcOrd="4" destOrd="0" presId="urn:microsoft.com/office/officeart/2018/5/layout/CenteredIconLabelDescriptionList"/>
    <dgm:cxn modelId="{A3DCDD4E-8627-43DD-8305-98B883C3B39D}" type="presParOf" srcId="{99AFAF15-3E31-4B18-99B2-36B6557F7E16}" destId="{49A66E77-C54F-4EBB-8F67-75D56AF749DA}" srcOrd="0" destOrd="0" presId="urn:microsoft.com/office/officeart/2018/5/layout/CenteredIconLabelDescriptionList"/>
    <dgm:cxn modelId="{7FFBCB65-4F2D-4C38-B849-0E57D886E34A}" type="presParOf" srcId="{99AFAF15-3E31-4B18-99B2-36B6557F7E16}" destId="{E5B9223B-430D-4880-A316-3B5A9368E6A2}" srcOrd="1" destOrd="0" presId="urn:microsoft.com/office/officeart/2018/5/layout/CenteredIconLabelDescriptionList"/>
    <dgm:cxn modelId="{18267D5E-B8F3-41D6-A4E8-47EDD13858C8}" type="presParOf" srcId="{99AFAF15-3E31-4B18-99B2-36B6557F7E16}" destId="{3A2D2E99-CC27-4D3F-A9E4-FF3F9BF1830E}" srcOrd="2" destOrd="0" presId="urn:microsoft.com/office/officeart/2018/5/layout/CenteredIconLabelDescriptionList"/>
    <dgm:cxn modelId="{48DAE2DC-D9F1-4FFE-AD37-F7D68111FC0B}" type="presParOf" srcId="{99AFAF15-3E31-4B18-99B2-36B6557F7E16}" destId="{87EE96E9-D5FF-455C-B202-BE2CEEB426BF}" srcOrd="3" destOrd="0" presId="urn:microsoft.com/office/officeart/2018/5/layout/CenteredIconLabelDescriptionList"/>
    <dgm:cxn modelId="{EF608E0A-0FF0-4AE4-9990-EAB516453100}" type="presParOf" srcId="{99AFAF15-3E31-4B18-99B2-36B6557F7E16}" destId="{43B13FB3-9E31-491A-84E6-75E47437955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03B353-3568-4489-BA54-A98094C40DDB}" type="doc">
      <dgm:prSet loTypeId="urn:microsoft.com/office/officeart/2005/8/layout/hChevron3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9C5A92-10B8-4ED5-AC8C-5230D0186DDF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The outcome of a use case</a:t>
          </a:r>
        </a:p>
      </dgm:t>
    </dgm:pt>
    <dgm:pt modelId="{7FF0066B-D89F-4810-B3D4-3ACDEE346967}" type="parTrans" cxnId="{4EC25866-EFF3-4B6C-A401-43ABBAFE13A6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BD40E630-3C55-4A86-AD34-139032715855}" type="sibTrans" cxnId="{4EC25866-EFF3-4B6C-A401-43ABBAFE13A6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4725FA13-56AC-481E-B877-73C45AC097FA}">
      <dgm:prSet custT="1"/>
      <dgm:spPr/>
      <dgm:t>
        <a:bodyPr/>
        <a:lstStyle/>
        <a:p>
          <a:r>
            <a:rPr lang="en-US" sz="1600">
              <a:solidFill>
                <a:schemeClr val="tx1"/>
              </a:solidFill>
            </a:rPr>
            <a:t>Usually write what happens after a successful conclusion of the use case or what is true about the system state at the conclusion of a use case</a:t>
          </a:r>
        </a:p>
      </dgm:t>
    </dgm:pt>
    <dgm:pt modelId="{C7F35CF5-34DB-4432-8ECD-105035606D9D}" type="parTrans" cxnId="{49C000D1-6DC9-42BD-A013-A3C8A0A30757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11E7C872-3EDB-4E95-829C-F8EDAB1E1B30}" type="sibTrans" cxnId="{49C000D1-6DC9-42BD-A013-A3C8A0A30757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44946268-A06E-42B0-BFFC-A1E544C242BE}">
      <dgm:prSet custT="1"/>
      <dgm:spPr/>
      <dgm:t>
        <a:bodyPr/>
        <a:lstStyle/>
        <a:p>
          <a:r>
            <a:rPr lang="en-US" sz="1600">
              <a:solidFill>
                <a:schemeClr val="tx1"/>
              </a:solidFill>
            </a:rPr>
            <a:t>Examples:</a:t>
          </a:r>
        </a:p>
      </dgm:t>
    </dgm:pt>
    <dgm:pt modelId="{5193D8D1-5FFB-4578-918C-7DD355E93758}" type="parTrans" cxnId="{704F8769-50C1-4F87-8C57-840972148F19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7D4982B3-C5C2-4706-8D7E-2C7A5D30001E}" type="sibTrans" cxnId="{704F8769-50C1-4F87-8C57-840972148F19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9534995B-1CC8-4704-858F-75039C107AD3}">
      <dgm:prSet custT="1"/>
      <dgm:spPr/>
      <dgm:t>
        <a:bodyPr/>
        <a:lstStyle/>
        <a:p>
          <a:r>
            <a:rPr lang="en-US" sz="1200">
              <a:solidFill>
                <a:schemeClr val="tx1"/>
              </a:solidFill>
            </a:rPr>
            <a:t>User is logged in</a:t>
          </a:r>
        </a:p>
      </dgm:t>
    </dgm:pt>
    <dgm:pt modelId="{6DCC6286-6650-411B-A91E-4FCFBB9721C0}" type="parTrans" cxnId="{10F586F5-94F0-4913-B100-0E0B7096BF50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E4C4E42D-BAEF-41F4-9024-92DE4C8A0882}" type="sibTrans" cxnId="{10F586F5-94F0-4913-B100-0E0B7096BF50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3C79AF83-2134-4A6A-AEA7-700444F425EB}">
      <dgm:prSet custT="1"/>
      <dgm:spPr/>
      <dgm:t>
        <a:bodyPr/>
        <a:lstStyle/>
        <a:p>
          <a:r>
            <a:rPr lang="en-US" sz="1200">
              <a:solidFill>
                <a:schemeClr val="tx1"/>
              </a:solidFill>
            </a:rPr>
            <a:t>The customer is sent his/her registration details</a:t>
          </a:r>
        </a:p>
      </dgm:t>
    </dgm:pt>
    <dgm:pt modelId="{0251DDF4-1DEF-49BF-AD91-4A063B9AAFCE}" type="parTrans" cxnId="{75F781E7-A8E9-45D0-BE5F-5DC04ED75408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3F5040D2-2AA5-40EF-B504-5324BD302F87}" type="sibTrans" cxnId="{75F781E7-A8E9-45D0-BE5F-5DC04ED75408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8EFC9BDA-E482-4E37-8270-B2182C2E0DF0}">
      <dgm:prSet custT="1"/>
      <dgm:spPr/>
      <dgm:t>
        <a:bodyPr/>
        <a:lstStyle/>
        <a:p>
          <a:r>
            <a:rPr lang="en-US" sz="1600">
              <a:solidFill>
                <a:schemeClr val="tx1"/>
              </a:solidFill>
            </a:rPr>
            <a:t>Given that the point of a use case  is to “yield an observable result of value to an actor”, then there must be at least one postcondition</a:t>
          </a:r>
        </a:p>
      </dgm:t>
    </dgm:pt>
    <dgm:pt modelId="{A5BDBC9D-B933-4A8C-89F9-708777DCD88E}" type="parTrans" cxnId="{1FEAF73B-66C7-460C-A498-4FBE7EBFA1BD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924D663B-0B40-4E60-B425-0A23B5ED5250}" type="sibTrans" cxnId="{1FEAF73B-66C7-460C-A498-4FBE7EBFA1BD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7A8F8C50-81B7-49E1-AA37-B53FD078FDE6}" type="pres">
      <dgm:prSet presAssocID="{B003B353-3568-4489-BA54-A98094C40DDB}" presName="Name0" presStyleCnt="0">
        <dgm:presLayoutVars>
          <dgm:dir/>
          <dgm:resizeHandles val="exact"/>
        </dgm:presLayoutVars>
      </dgm:prSet>
      <dgm:spPr/>
    </dgm:pt>
    <dgm:pt modelId="{2C49271C-5373-4719-9D37-04D7A3B53521}" type="pres">
      <dgm:prSet presAssocID="{FD9C5A92-10B8-4ED5-AC8C-5230D0186DDF}" presName="parAndChTx" presStyleLbl="node1" presStyleIdx="0" presStyleCnt="4" custLinFactNeighborX="-498" custLinFactNeighborY="-1384">
        <dgm:presLayoutVars>
          <dgm:bulletEnabled val="1"/>
        </dgm:presLayoutVars>
      </dgm:prSet>
      <dgm:spPr/>
    </dgm:pt>
    <dgm:pt modelId="{843A447C-A60B-4D53-9EBA-196147873686}" type="pres">
      <dgm:prSet presAssocID="{BD40E630-3C55-4A86-AD34-139032715855}" presName="parAndChSpace" presStyleCnt="0"/>
      <dgm:spPr/>
    </dgm:pt>
    <dgm:pt modelId="{2A0ABF10-E012-484F-A03C-BB6D6D40E6AA}" type="pres">
      <dgm:prSet presAssocID="{4725FA13-56AC-481E-B877-73C45AC097FA}" presName="parAndChTx" presStyleLbl="node1" presStyleIdx="1" presStyleCnt="4">
        <dgm:presLayoutVars>
          <dgm:bulletEnabled val="1"/>
        </dgm:presLayoutVars>
      </dgm:prSet>
      <dgm:spPr/>
    </dgm:pt>
    <dgm:pt modelId="{ABA82BE1-196B-4A40-A149-F75208EF61F3}" type="pres">
      <dgm:prSet presAssocID="{11E7C872-3EDB-4E95-829C-F8EDAB1E1B30}" presName="parAndChSpace" presStyleCnt="0"/>
      <dgm:spPr/>
    </dgm:pt>
    <dgm:pt modelId="{B03EB5B9-36F7-463D-956F-79AB1FB30160}" type="pres">
      <dgm:prSet presAssocID="{44946268-A06E-42B0-BFFC-A1E544C242BE}" presName="parAndChTx" presStyleLbl="node1" presStyleIdx="2" presStyleCnt="4">
        <dgm:presLayoutVars>
          <dgm:bulletEnabled val="1"/>
        </dgm:presLayoutVars>
      </dgm:prSet>
      <dgm:spPr/>
    </dgm:pt>
    <dgm:pt modelId="{5E0A87FA-94A7-4C35-BFC4-0AB18DB0E675}" type="pres">
      <dgm:prSet presAssocID="{7D4982B3-C5C2-4706-8D7E-2C7A5D30001E}" presName="parAndChSpace" presStyleCnt="0"/>
      <dgm:spPr/>
    </dgm:pt>
    <dgm:pt modelId="{7501ECD7-C47E-404F-A79B-8AEAD5B7FB0E}" type="pres">
      <dgm:prSet presAssocID="{8EFC9BDA-E482-4E37-8270-B2182C2E0DF0}" presName="parAndChTx" presStyleLbl="node1" presStyleIdx="3" presStyleCnt="4">
        <dgm:presLayoutVars>
          <dgm:bulletEnabled val="1"/>
        </dgm:presLayoutVars>
      </dgm:prSet>
      <dgm:spPr/>
    </dgm:pt>
  </dgm:ptLst>
  <dgm:cxnLst>
    <dgm:cxn modelId="{74163836-EAA2-47C2-AEC0-044B492E43A2}" type="presOf" srcId="{44946268-A06E-42B0-BFFC-A1E544C242BE}" destId="{B03EB5B9-36F7-463D-956F-79AB1FB30160}" srcOrd="0" destOrd="0" presId="urn:microsoft.com/office/officeart/2005/8/layout/hChevron3"/>
    <dgm:cxn modelId="{1FEAF73B-66C7-460C-A498-4FBE7EBFA1BD}" srcId="{B003B353-3568-4489-BA54-A98094C40DDB}" destId="{8EFC9BDA-E482-4E37-8270-B2182C2E0DF0}" srcOrd="3" destOrd="0" parTransId="{A5BDBC9D-B933-4A8C-89F9-708777DCD88E}" sibTransId="{924D663B-0B40-4E60-B425-0A23B5ED5250}"/>
    <dgm:cxn modelId="{4EC25866-EFF3-4B6C-A401-43ABBAFE13A6}" srcId="{B003B353-3568-4489-BA54-A98094C40DDB}" destId="{FD9C5A92-10B8-4ED5-AC8C-5230D0186DDF}" srcOrd="0" destOrd="0" parTransId="{7FF0066B-D89F-4810-B3D4-3ACDEE346967}" sibTransId="{BD40E630-3C55-4A86-AD34-139032715855}"/>
    <dgm:cxn modelId="{704F8769-50C1-4F87-8C57-840972148F19}" srcId="{B003B353-3568-4489-BA54-A98094C40DDB}" destId="{44946268-A06E-42B0-BFFC-A1E544C242BE}" srcOrd="2" destOrd="0" parTransId="{5193D8D1-5FFB-4578-918C-7DD355E93758}" sibTransId="{7D4982B3-C5C2-4706-8D7E-2C7A5D30001E}"/>
    <dgm:cxn modelId="{1D4EF16B-2A95-404E-9E57-3C3EC12ED036}" type="presOf" srcId="{FD9C5A92-10B8-4ED5-AC8C-5230D0186DDF}" destId="{2C49271C-5373-4719-9D37-04D7A3B53521}" srcOrd="0" destOrd="0" presId="urn:microsoft.com/office/officeart/2005/8/layout/hChevron3"/>
    <dgm:cxn modelId="{7A97486D-30D8-4B79-9300-7CF6AABCE4C9}" type="presOf" srcId="{B003B353-3568-4489-BA54-A98094C40DDB}" destId="{7A8F8C50-81B7-49E1-AA37-B53FD078FDE6}" srcOrd="0" destOrd="0" presId="urn:microsoft.com/office/officeart/2005/8/layout/hChevron3"/>
    <dgm:cxn modelId="{8B799C9F-5627-45F5-9FF2-B64B03F30712}" type="presOf" srcId="{3C79AF83-2134-4A6A-AEA7-700444F425EB}" destId="{B03EB5B9-36F7-463D-956F-79AB1FB30160}" srcOrd="0" destOrd="2" presId="urn:microsoft.com/office/officeart/2005/8/layout/hChevron3"/>
    <dgm:cxn modelId="{E496E0A6-622E-4E28-97C2-79BB5FA219D7}" type="presOf" srcId="{4725FA13-56AC-481E-B877-73C45AC097FA}" destId="{2A0ABF10-E012-484F-A03C-BB6D6D40E6AA}" srcOrd="0" destOrd="0" presId="urn:microsoft.com/office/officeart/2005/8/layout/hChevron3"/>
    <dgm:cxn modelId="{C71050CF-4D51-4A21-AABD-C9303D70EFA5}" type="presOf" srcId="{9534995B-1CC8-4704-858F-75039C107AD3}" destId="{B03EB5B9-36F7-463D-956F-79AB1FB30160}" srcOrd="0" destOrd="1" presId="urn:microsoft.com/office/officeart/2005/8/layout/hChevron3"/>
    <dgm:cxn modelId="{49C000D1-6DC9-42BD-A013-A3C8A0A30757}" srcId="{B003B353-3568-4489-BA54-A98094C40DDB}" destId="{4725FA13-56AC-481E-B877-73C45AC097FA}" srcOrd="1" destOrd="0" parTransId="{C7F35CF5-34DB-4432-8ECD-105035606D9D}" sibTransId="{11E7C872-3EDB-4E95-829C-F8EDAB1E1B30}"/>
    <dgm:cxn modelId="{AD77E8DD-625B-40A6-885B-801A38CF5273}" type="presOf" srcId="{8EFC9BDA-E482-4E37-8270-B2182C2E0DF0}" destId="{7501ECD7-C47E-404F-A79B-8AEAD5B7FB0E}" srcOrd="0" destOrd="0" presId="urn:microsoft.com/office/officeart/2005/8/layout/hChevron3"/>
    <dgm:cxn modelId="{75F781E7-A8E9-45D0-BE5F-5DC04ED75408}" srcId="{44946268-A06E-42B0-BFFC-A1E544C242BE}" destId="{3C79AF83-2134-4A6A-AEA7-700444F425EB}" srcOrd="1" destOrd="0" parTransId="{0251DDF4-1DEF-49BF-AD91-4A063B9AAFCE}" sibTransId="{3F5040D2-2AA5-40EF-B504-5324BD302F87}"/>
    <dgm:cxn modelId="{10F586F5-94F0-4913-B100-0E0B7096BF50}" srcId="{44946268-A06E-42B0-BFFC-A1E544C242BE}" destId="{9534995B-1CC8-4704-858F-75039C107AD3}" srcOrd="0" destOrd="0" parTransId="{6DCC6286-6650-411B-A91E-4FCFBB9721C0}" sibTransId="{E4C4E42D-BAEF-41F4-9024-92DE4C8A0882}"/>
    <dgm:cxn modelId="{318DB734-BB9D-4A59-AC84-067368180959}" type="presParOf" srcId="{7A8F8C50-81B7-49E1-AA37-B53FD078FDE6}" destId="{2C49271C-5373-4719-9D37-04D7A3B53521}" srcOrd="0" destOrd="0" presId="urn:microsoft.com/office/officeart/2005/8/layout/hChevron3"/>
    <dgm:cxn modelId="{7A143485-5AC8-45F9-BE3F-47F61F9AFA07}" type="presParOf" srcId="{7A8F8C50-81B7-49E1-AA37-B53FD078FDE6}" destId="{843A447C-A60B-4D53-9EBA-196147873686}" srcOrd="1" destOrd="0" presId="urn:microsoft.com/office/officeart/2005/8/layout/hChevron3"/>
    <dgm:cxn modelId="{0DDE88B1-6A5E-44A8-9520-F5C6F68EDE8D}" type="presParOf" srcId="{7A8F8C50-81B7-49E1-AA37-B53FD078FDE6}" destId="{2A0ABF10-E012-484F-A03C-BB6D6D40E6AA}" srcOrd="2" destOrd="0" presId="urn:microsoft.com/office/officeart/2005/8/layout/hChevron3"/>
    <dgm:cxn modelId="{86BBCF5A-F5DC-4093-A758-82A1F31E271E}" type="presParOf" srcId="{7A8F8C50-81B7-49E1-AA37-B53FD078FDE6}" destId="{ABA82BE1-196B-4A40-A149-F75208EF61F3}" srcOrd="3" destOrd="0" presId="urn:microsoft.com/office/officeart/2005/8/layout/hChevron3"/>
    <dgm:cxn modelId="{E45F8AF0-390E-4127-831A-B9864CFFE2A1}" type="presParOf" srcId="{7A8F8C50-81B7-49E1-AA37-B53FD078FDE6}" destId="{B03EB5B9-36F7-463D-956F-79AB1FB30160}" srcOrd="4" destOrd="0" presId="urn:microsoft.com/office/officeart/2005/8/layout/hChevron3"/>
    <dgm:cxn modelId="{82463EB2-E455-4733-87FC-C1E4962C046E}" type="presParOf" srcId="{7A8F8C50-81B7-49E1-AA37-B53FD078FDE6}" destId="{5E0A87FA-94A7-4C35-BFC4-0AB18DB0E675}" srcOrd="5" destOrd="0" presId="urn:microsoft.com/office/officeart/2005/8/layout/hChevron3"/>
    <dgm:cxn modelId="{476965B3-057D-4D1C-A783-2E7DC2C77BA7}" type="presParOf" srcId="{7A8F8C50-81B7-49E1-AA37-B53FD078FDE6}" destId="{7501ECD7-C47E-404F-A79B-8AEAD5B7FB0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802DFF-C40D-43A1-A323-5A49B78F0CDB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3E9004C-A9B6-4EDB-A5DC-968D5D096766}">
      <dgm:prSet/>
      <dgm:spPr/>
      <dgm:t>
        <a:bodyPr/>
        <a:lstStyle/>
        <a:p>
          <a:r>
            <a:rPr lang="en-US"/>
            <a:t>What is an action step?</a:t>
          </a:r>
        </a:p>
      </dgm:t>
    </dgm:pt>
    <dgm:pt modelId="{50A38749-748D-46BD-99A4-A2C3934EB7E8}" type="parTrans" cxnId="{E3670D45-03EE-4EF6-AEEA-2451F7CD5A21}">
      <dgm:prSet/>
      <dgm:spPr/>
      <dgm:t>
        <a:bodyPr/>
        <a:lstStyle/>
        <a:p>
          <a:endParaRPr lang="en-US"/>
        </a:p>
      </dgm:t>
    </dgm:pt>
    <dgm:pt modelId="{1FC9EE93-ECB9-4DE7-B769-AAB3280D0569}" type="sibTrans" cxnId="{E3670D45-03EE-4EF6-AEEA-2451F7CD5A21}">
      <dgm:prSet/>
      <dgm:spPr/>
      <dgm:t>
        <a:bodyPr/>
        <a:lstStyle/>
        <a:p>
          <a:endParaRPr lang="en-US"/>
        </a:p>
      </dgm:t>
    </dgm:pt>
    <dgm:pt modelId="{F3DF2E54-5363-4006-9DF3-3B0829108E1F}">
      <dgm:prSet/>
      <dgm:spPr/>
      <dgm:t>
        <a:bodyPr/>
        <a:lstStyle/>
        <a:p>
          <a:r>
            <a:rPr lang="en-US"/>
            <a:t>Text placed in any one of the boxes of the typical course of events</a:t>
          </a:r>
        </a:p>
      </dgm:t>
    </dgm:pt>
    <dgm:pt modelId="{CF87F065-B552-4C9F-AA15-E20F07F0B7E4}" type="parTrans" cxnId="{5706E8AC-430B-48F8-A40B-8EBB57B52478}">
      <dgm:prSet/>
      <dgm:spPr/>
      <dgm:t>
        <a:bodyPr/>
        <a:lstStyle/>
        <a:p>
          <a:endParaRPr lang="en-US"/>
        </a:p>
      </dgm:t>
    </dgm:pt>
    <dgm:pt modelId="{C72596E0-EB37-4598-925D-A7356DDD18B1}" type="sibTrans" cxnId="{5706E8AC-430B-48F8-A40B-8EBB57B52478}">
      <dgm:prSet/>
      <dgm:spPr/>
      <dgm:t>
        <a:bodyPr/>
        <a:lstStyle/>
        <a:p>
          <a:endParaRPr lang="en-US"/>
        </a:p>
      </dgm:t>
    </dgm:pt>
    <dgm:pt modelId="{795B1C79-4923-483F-A622-730A8DF415BE}">
      <dgm:prSet/>
      <dgm:spPr/>
      <dgm:t>
        <a:bodyPr/>
        <a:lstStyle/>
        <a:p>
          <a:r>
            <a:rPr lang="en-US"/>
            <a:t>Some examples:</a:t>
          </a:r>
        </a:p>
      </dgm:t>
    </dgm:pt>
    <dgm:pt modelId="{4B9A529F-DAFB-4CEC-BB27-F47C3909203A}" type="parTrans" cxnId="{39BBEA47-5E9E-413D-931B-DA13F6E738C3}">
      <dgm:prSet/>
      <dgm:spPr/>
      <dgm:t>
        <a:bodyPr/>
        <a:lstStyle/>
        <a:p>
          <a:endParaRPr lang="en-US"/>
        </a:p>
      </dgm:t>
    </dgm:pt>
    <dgm:pt modelId="{CBF7FCAD-17EB-4A0A-AE8F-A343AC2619B7}" type="sibTrans" cxnId="{39BBEA47-5E9E-413D-931B-DA13F6E738C3}">
      <dgm:prSet/>
      <dgm:spPr/>
      <dgm:t>
        <a:bodyPr/>
        <a:lstStyle/>
        <a:p>
          <a:endParaRPr lang="en-US"/>
        </a:p>
      </dgm:t>
    </dgm:pt>
    <dgm:pt modelId="{EA51A46A-0470-4B1E-AE4B-8C7921545851}">
      <dgm:prSet/>
      <dgm:spPr/>
      <dgm:t>
        <a:bodyPr/>
        <a:lstStyle/>
        <a:p>
          <a:r>
            <a:rPr lang="en-US"/>
            <a:t>"User enters name and address."</a:t>
          </a:r>
        </a:p>
      </dgm:t>
    </dgm:pt>
    <dgm:pt modelId="{1A4504C3-AE1F-4FA3-95A9-82DB28240616}" type="parTrans" cxnId="{B793F08A-8C2A-43F1-881F-51B1CB910447}">
      <dgm:prSet/>
      <dgm:spPr/>
      <dgm:t>
        <a:bodyPr/>
        <a:lstStyle/>
        <a:p>
          <a:endParaRPr lang="en-US"/>
        </a:p>
      </dgm:t>
    </dgm:pt>
    <dgm:pt modelId="{BED5B721-EBCA-430F-AACB-36C2EDFFBA35}" type="sibTrans" cxnId="{B793F08A-8C2A-43F1-881F-51B1CB910447}">
      <dgm:prSet/>
      <dgm:spPr/>
      <dgm:t>
        <a:bodyPr/>
        <a:lstStyle/>
        <a:p>
          <a:endParaRPr lang="en-US"/>
        </a:p>
      </dgm:t>
    </dgm:pt>
    <dgm:pt modelId="{21FEF456-D7BB-4632-BE85-63EEF7AC7226}">
      <dgm:prSet/>
      <dgm:spPr/>
      <dgm:t>
        <a:bodyPr/>
        <a:lstStyle/>
        <a:p>
          <a:r>
            <a:rPr lang="en-US"/>
            <a:t>"At any time, user can request the money back."</a:t>
          </a:r>
        </a:p>
      </dgm:t>
    </dgm:pt>
    <dgm:pt modelId="{2F13B1C6-F331-4715-957A-3164636C4009}" type="parTrans" cxnId="{71A0AA7E-FE04-48FC-B75C-39A52B3B02A1}">
      <dgm:prSet/>
      <dgm:spPr/>
      <dgm:t>
        <a:bodyPr/>
        <a:lstStyle/>
        <a:p>
          <a:endParaRPr lang="en-US"/>
        </a:p>
      </dgm:t>
    </dgm:pt>
    <dgm:pt modelId="{D16D1DE9-6C71-40A9-BA31-9D17BA017D92}" type="sibTrans" cxnId="{71A0AA7E-FE04-48FC-B75C-39A52B3B02A1}">
      <dgm:prSet/>
      <dgm:spPr/>
      <dgm:t>
        <a:bodyPr/>
        <a:lstStyle/>
        <a:p>
          <a:endParaRPr lang="en-US"/>
        </a:p>
      </dgm:t>
    </dgm:pt>
    <dgm:pt modelId="{51E784F2-2E0B-46A2-9A7F-FAB125100213}">
      <dgm:prSet/>
      <dgm:spPr/>
      <dgm:t>
        <a:bodyPr/>
        <a:lstStyle/>
        <a:p>
          <a:r>
            <a:rPr lang="en-US"/>
            <a:t>"The system verifies that the name and account are current."</a:t>
          </a:r>
        </a:p>
      </dgm:t>
    </dgm:pt>
    <dgm:pt modelId="{52B781FD-0862-48E5-B63E-E7F26823B873}" type="parTrans" cxnId="{7C1575E8-9E82-4BD0-83A9-5E36DD0BCA3D}">
      <dgm:prSet/>
      <dgm:spPr/>
      <dgm:t>
        <a:bodyPr/>
        <a:lstStyle/>
        <a:p>
          <a:endParaRPr lang="en-US"/>
        </a:p>
      </dgm:t>
    </dgm:pt>
    <dgm:pt modelId="{937E0DEB-E3E5-4DD6-ACE3-E73E316C76C9}" type="sibTrans" cxnId="{7C1575E8-9E82-4BD0-83A9-5E36DD0BCA3D}">
      <dgm:prSet/>
      <dgm:spPr/>
      <dgm:t>
        <a:bodyPr/>
        <a:lstStyle/>
        <a:p>
          <a:endParaRPr lang="en-US"/>
        </a:p>
      </dgm:t>
    </dgm:pt>
    <dgm:pt modelId="{14A62694-02A7-4713-920C-0361ED2A844A}">
      <dgm:prSet/>
      <dgm:spPr/>
      <dgm:t>
        <a:bodyPr/>
        <a:lstStyle/>
        <a:p>
          <a:r>
            <a:rPr lang="en-US"/>
            <a:t>"The system updates the customer’s balance to reflect the charge."</a:t>
          </a:r>
        </a:p>
      </dgm:t>
    </dgm:pt>
    <dgm:pt modelId="{28104ED2-3F8B-4DBB-8AF3-63D4938B984B}" type="parTrans" cxnId="{93F437D4-EE25-4E43-8DFE-5F114435713E}">
      <dgm:prSet/>
      <dgm:spPr/>
      <dgm:t>
        <a:bodyPr/>
        <a:lstStyle/>
        <a:p>
          <a:endParaRPr lang="en-US"/>
        </a:p>
      </dgm:t>
    </dgm:pt>
    <dgm:pt modelId="{0E088A46-5B51-4C3B-8130-351AA232C9AC}" type="sibTrans" cxnId="{93F437D4-EE25-4E43-8DFE-5F114435713E}">
      <dgm:prSet/>
      <dgm:spPr/>
      <dgm:t>
        <a:bodyPr/>
        <a:lstStyle/>
        <a:p>
          <a:endParaRPr lang="en-US"/>
        </a:p>
      </dgm:t>
    </dgm:pt>
    <dgm:pt modelId="{02BE0BDD-50C2-4ED3-993F-6833095ADF84}" type="pres">
      <dgm:prSet presAssocID="{8A802DFF-C40D-43A1-A323-5A49B78F0CDB}" presName="Name0" presStyleCnt="0">
        <dgm:presLayoutVars>
          <dgm:dir/>
          <dgm:animLvl val="lvl"/>
          <dgm:resizeHandles val="exact"/>
        </dgm:presLayoutVars>
      </dgm:prSet>
      <dgm:spPr/>
    </dgm:pt>
    <dgm:pt modelId="{F1EF629D-648D-4695-A40A-82CAB3E860DC}" type="pres">
      <dgm:prSet presAssocID="{83E9004C-A9B6-4EDB-A5DC-968D5D096766}" presName="linNode" presStyleCnt="0"/>
      <dgm:spPr/>
    </dgm:pt>
    <dgm:pt modelId="{3ACA3FD5-623E-40F1-80A3-F45E660F17A6}" type="pres">
      <dgm:prSet presAssocID="{83E9004C-A9B6-4EDB-A5DC-968D5D09676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3B12E32-D83F-4B6E-B155-C8AE8A010D40}" type="pres">
      <dgm:prSet presAssocID="{83E9004C-A9B6-4EDB-A5DC-968D5D096766}" presName="descendantText" presStyleLbl="alignAccFollowNode1" presStyleIdx="0" presStyleCnt="2">
        <dgm:presLayoutVars>
          <dgm:bulletEnabled val="1"/>
        </dgm:presLayoutVars>
      </dgm:prSet>
      <dgm:spPr/>
    </dgm:pt>
    <dgm:pt modelId="{CC738BEE-B62C-48E9-86C2-72755EA20F40}" type="pres">
      <dgm:prSet presAssocID="{1FC9EE93-ECB9-4DE7-B769-AAB3280D0569}" presName="sp" presStyleCnt="0"/>
      <dgm:spPr/>
    </dgm:pt>
    <dgm:pt modelId="{FED54E8A-92D4-40D3-8160-42C046C87BE8}" type="pres">
      <dgm:prSet presAssocID="{795B1C79-4923-483F-A622-730A8DF415BE}" presName="linNode" presStyleCnt="0"/>
      <dgm:spPr/>
    </dgm:pt>
    <dgm:pt modelId="{9EA67AAC-D1CB-4C96-92AA-A5A4EC033655}" type="pres">
      <dgm:prSet presAssocID="{795B1C79-4923-483F-A622-730A8DF415BE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CDDA82CF-F717-40BD-83F7-59F84FE8884C}" type="pres">
      <dgm:prSet presAssocID="{795B1C79-4923-483F-A622-730A8DF415BE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EC602C14-197E-42DF-B781-8AC99EC11E90}" type="presOf" srcId="{EA51A46A-0470-4B1E-AE4B-8C7921545851}" destId="{CDDA82CF-F717-40BD-83F7-59F84FE8884C}" srcOrd="0" destOrd="0" presId="urn:microsoft.com/office/officeart/2005/8/layout/vList5"/>
    <dgm:cxn modelId="{88F2AD32-F134-436B-A083-B33C60215257}" type="presOf" srcId="{8A802DFF-C40D-43A1-A323-5A49B78F0CDB}" destId="{02BE0BDD-50C2-4ED3-993F-6833095ADF84}" srcOrd="0" destOrd="0" presId="urn:microsoft.com/office/officeart/2005/8/layout/vList5"/>
    <dgm:cxn modelId="{E3670D45-03EE-4EF6-AEEA-2451F7CD5A21}" srcId="{8A802DFF-C40D-43A1-A323-5A49B78F0CDB}" destId="{83E9004C-A9B6-4EDB-A5DC-968D5D096766}" srcOrd="0" destOrd="0" parTransId="{50A38749-748D-46BD-99A4-A2C3934EB7E8}" sibTransId="{1FC9EE93-ECB9-4DE7-B769-AAB3280D0569}"/>
    <dgm:cxn modelId="{39BBEA47-5E9E-413D-931B-DA13F6E738C3}" srcId="{8A802DFF-C40D-43A1-A323-5A49B78F0CDB}" destId="{795B1C79-4923-483F-A622-730A8DF415BE}" srcOrd="1" destOrd="0" parTransId="{4B9A529F-DAFB-4CEC-BB27-F47C3909203A}" sibTransId="{CBF7FCAD-17EB-4A0A-AE8F-A343AC2619B7}"/>
    <dgm:cxn modelId="{2CB53275-0D18-4FCA-B973-5BAFB11B2B21}" type="presOf" srcId="{51E784F2-2E0B-46A2-9A7F-FAB125100213}" destId="{CDDA82CF-F717-40BD-83F7-59F84FE8884C}" srcOrd="0" destOrd="2" presId="urn:microsoft.com/office/officeart/2005/8/layout/vList5"/>
    <dgm:cxn modelId="{87122678-2C25-48B1-A29C-1925496FCFD9}" type="presOf" srcId="{21FEF456-D7BB-4632-BE85-63EEF7AC7226}" destId="{CDDA82CF-F717-40BD-83F7-59F84FE8884C}" srcOrd="0" destOrd="1" presId="urn:microsoft.com/office/officeart/2005/8/layout/vList5"/>
    <dgm:cxn modelId="{6C813058-8138-4AB7-B7D4-6B708223BEEF}" type="presOf" srcId="{14A62694-02A7-4713-920C-0361ED2A844A}" destId="{CDDA82CF-F717-40BD-83F7-59F84FE8884C}" srcOrd="0" destOrd="3" presId="urn:microsoft.com/office/officeart/2005/8/layout/vList5"/>
    <dgm:cxn modelId="{71A0AA7E-FE04-48FC-B75C-39A52B3B02A1}" srcId="{795B1C79-4923-483F-A622-730A8DF415BE}" destId="{21FEF456-D7BB-4632-BE85-63EEF7AC7226}" srcOrd="1" destOrd="0" parTransId="{2F13B1C6-F331-4715-957A-3164636C4009}" sibTransId="{D16D1DE9-6C71-40A9-BA31-9D17BA017D92}"/>
    <dgm:cxn modelId="{B793F08A-8C2A-43F1-881F-51B1CB910447}" srcId="{795B1C79-4923-483F-A622-730A8DF415BE}" destId="{EA51A46A-0470-4B1E-AE4B-8C7921545851}" srcOrd="0" destOrd="0" parTransId="{1A4504C3-AE1F-4FA3-95A9-82DB28240616}" sibTransId="{BED5B721-EBCA-430F-AACB-36C2EDFFBA35}"/>
    <dgm:cxn modelId="{5706E8AC-430B-48F8-A40B-8EBB57B52478}" srcId="{83E9004C-A9B6-4EDB-A5DC-968D5D096766}" destId="{F3DF2E54-5363-4006-9DF3-3B0829108E1F}" srcOrd="0" destOrd="0" parTransId="{CF87F065-B552-4C9F-AA15-E20F07F0B7E4}" sibTransId="{C72596E0-EB37-4598-925D-A7356DDD18B1}"/>
    <dgm:cxn modelId="{F6D4BFC4-8416-406B-90B6-8B5544CFE370}" type="presOf" srcId="{F3DF2E54-5363-4006-9DF3-3B0829108E1F}" destId="{33B12E32-D83F-4B6E-B155-C8AE8A010D40}" srcOrd="0" destOrd="0" presId="urn:microsoft.com/office/officeart/2005/8/layout/vList5"/>
    <dgm:cxn modelId="{60157CD1-3F99-4205-BB6D-2315D2C23DBA}" type="presOf" srcId="{83E9004C-A9B6-4EDB-A5DC-968D5D096766}" destId="{3ACA3FD5-623E-40F1-80A3-F45E660F17A6}" srcOrd="0" destOrd="0" presId="urn:microsoft.com/office/officeart/2005/8/layout/vList5"/>
    <dgm:cxn modelId="{93F437D4-EE25-4E43-8DFE-5F114435713E}" srcId="{795B1C79-4923-483F-A622-730A8DF415BE}" destId="{14A62694-02A7-4713-920C-0361ED2A844A}" srcOrd="3" destOrd="0" parTransId="{28104ED2-3F8B-4DBB-8AF3-63D4938B984B}" sibTransId="{0E088A46-5B51-4C3B-8130-351AA232C9AC}"/>
    <dgm:cxn modelId="{93E87BD6-B823-4CA6-95E0-CCEDACE56011}" type="presOf" srcId="{795B1C79-4923-483F-A622-730A8DF415BE}" destId="{9EA67AAC-D1CB-4C96-92AA-A5A4EC033655}" srcOrd="0" destOrd="0" presId="urn:microsoft.com/office/officeart/2005/8/layout/vList5"/>
    <dgm:cxn modelId="{7C1575E8-9E82-4BD0-83A9-5E36DD0BCA3D}" srcId="{795B1C79-4923-483F-A622-730A8DF415BE}" destId="{51E784F2-2E0B-46A2-9A7F-FAB125100213}" srcOrd="2" destOrd="0" parTransId="{52B781FD-0862-48E5-B63E-E7F26823B873}" sibTransId="{937E0DEB-E3E5-4DD6-ACE3-E73E316C76C9}"/>
    <dgm:cxn modelId="{6C8435A7-FF1A-425E-8127-A4DD6BA69BA7}" type="presParOf" srcId="{02BE0BDD-50C2-4ED3-993F-6833095ADF84}" destId="{F1EF629D-648D-4695-A40A-82CAB3E860DC}" srcOrd="0" destOrd="0" presId="urn:microsoft.com/office/officeart/2005/8/layout/vList5"/>
    <dgm:cxn modelId="{33B56831-80C3-4348-A87C-204806EC1BCF}" type="presParOf" srcId="{F1EF629D-648D-4695-A40A-82CAB3E860DC}" destId="{3ACA3FD5-623E-40F1-80A3-F45E660F17A6}" srcOrd="0" destOrd="0" presId="urn:microsoft.com/office/officeart/2005/8/layout/vList5"/>
    <dgm:cxn modelId="{973B09FA-766F-423C-8F2A-79DB4D5750E0}" type="presParOf" srcId="{F1EF629D-648D-4695-A40A-82CAB3E860DC}" destId="{33B12E32-D83F-4B6E-B155-C8AE8A010D40}" srcOrd="1" destOrd="0" presId="urn:microsoft.com/office/officeart/2005/8/layout/vList5"/>
    <dgm:cxn modelId="{3FC99928-312D-4EC9-8FE1-7E146F37A29C}" type="presParOf" srcId="{02BE0BDD-50C2-4ED3-993F-6833095ADF84}" destId="{CC738BEE-B62C-48E9-86C2-72755EA20F40}" srcOrd="1" destOrd="0" presId="urn:microsoft.com/office/officeart/2005/8/layout/vList5"/>
    <dgm:cxn modelId="{0154DF2F-0AA2-4190-8C7D-50E06D972154}" type="presParOf" srcId="{02BE0BDD-50C2-4ED3-993F-6833095ADF84}" destId="{FED54E8A-92D4-40D3-8160-42C046C87BE8}" srcOrd="2" destOrd="0" presId="urn:microsoft.com/office/officeart/2005/8/layout/vList5"/>
    <dgm:cxn modelId="{934FC426-13AD-4F30-8961-0749708B6919}" type="presParOf" srcId="{FED54E8A-92D4-40D3-8160-42C046C87BE8}" destId="{9EA67AAC-D1CB-4C96-92AA-A5A4EC033655}" srcOrd="0" destOrd="0" presId="urn:microsoft.com/office/officeart/2005/8/layout/vList5"/>
    <dgm:cxn modelId="{AEBDBBC1-AA6F-4544-93BE-C2B4580BF59F}" type="presParOf" srcId="{FED54E8A-92D4-40D3-8160-42C046C87BE8}" destId="{CDDA82CF-F717-40BD-83F7-59F84FE8884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BCE64F-55DC-42FD-98DE-4AA90556B23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6396BD-F8CB-4EA1-BDBF-690A1972D874}">
      <dgm:prSet/>
      <dgm:spPr/>
      <dgm:t>
        <a:bodyPr/>
        <a:lstStyle/>
        <a:p>
          <a:r>
            <a:rPr lang="en-US"/>
            <a:t>Action steps should use simple grammar</a:t>
          </a:r>
        </a:p>
      </dgm:t>
    </dgm:pt>
    <dgm:pt modelId="{9177F721-E207-47A6-A6EC-B118481E9626}" type="parTrans" cxnId="{5DB923B4-992B-40B9-ADF8-F7EE43680FA6}">
      <dgm:prSet/>
      <dgm:spPr/>
      <dgm:t>
        <a:bodyPr/>
        <a:lstStyle/>
        <a:p>
          <a:endParaRPr lang="en-US"/>
        </a:p>
      </dgm:t>
    </dgm:pt>
    <dgm:pt modelId="{98E98290-AAEF-46D3-9618-BA86F239114F}" type="sibTrans" cxnId="{5DB923B4-992B-40B9-ADF8-F7EE43680FA6}">
      <dgm:prSet/>
      <dgm:spPr/>
      <dgm:t>
        <a:bodyPr/>
        <a:lstStyle/>
        <a:p>
          <a:endParaRPr lang="en-US"/>
        </a:p>
      </dgm:t>
    </dgm:pt>
    <dgm:pt modelId="{AE990D07-DEE7-4FBD-AF3F-61C8436F84E9}">
      <dgm:prSet/>
      <dgm:spPr/>
      <dgm:t>
        <a:bodyPr/>
        <a:lstStyle/>
        <a:p>
          <a:r>
            <a:rPr lang="fr-FR"/>
            <a:t>Subject ... verb... direct object... prepositional phrase</a:t>
          </a:r>
          <a:endParaRPr lang="en-US"/>
        </a:p>
      </dgm:t>
    </dgm:pt>
    <dgm:pt modelId="{413FC1EA-45F1-4E42-B556-50D1CFDE382B}" type="parTrans" cxnId="{AA3937EF-2C2A-4C45-AE65-DCCFE065FAB0}">
      <dgm:prSet/>
      <dgm:spPr/>
      <dgm:t>
        <a:bodyPr/>
        <a:lstStyle/>
        <a:p>
          <a:endParaRPr lang="en-US"/>
        </a:p>
      </dgm:t>
    </dgm:pt>
    <dgm:pt modelId="{B1B3969E-8C13-42B6-9E44-72278A111396}" type="sibTrans" cxnId="{AA3937EF-2C2A-4C45-AE65-DCCFE065FAB0}">
      <dgm:prSet/>
      <dgm:spPr/>
      <dgm:t>
        <a:bodyPr/>
        <a:lstStyle/>
        <a:p>
          <a:endParaRPr lang="en-US"/>
        </a:p>
      </dgm:t>
    </dgm:pt>
    <dgm:pt modelId="{5634C923-796C-4110-B077-7523C533F03F}">
      <dgm:prSet/>
      <dgm:spPr/>
      <dgm:t>
        <a:bodyPr/>
        <a:lstStyle/>
        <a:p>
          <a:r>
            <a:rPr lang="en-US"/>
            <a:t>Example:</a:t>
          </a:r>
        </a:p>
      </dgm:t>
    </dgm:pt>
    <dgm:pt modelId="{E393DF48-03DE-48B6-9E97-C673BBCF0747}" type="parTrans" cxnId="{3C46477C-3015-4174-8079-9B51AECE9BD8}">
      <dgm:prSet/>
      <dgm:spPr/>
      <dgm:t>
        <a:bodyPr/>
        <a:lstStyle/>
        <a:p>
          <a:endParaRPr lang="en-US"/>
        </a:p>
      </dgm:t>
    </dgm:pt>
    <dgm:pt modelId="{F9E6832F-D542-4497-9DFF-411654C04D74}" type="sibTrans" cxnId="{3C46477C-3015-4174-8079-9B51AECE9BD8}">
      <dgm:prSet/>
      <dgm:spPr/>
      <dgm:t>
        <a:bodyPr/>
        <a:lstStyle/>
        <a:p>
          <a:endParaRPr lang="en-US"/>
        </a:p>
      </dgm:t>
    </dgm:pt>
    <dgm:pt modelId="{BA490E5B-C5AC-4D65-A302-E48CC5420716}">
      <dgm:prSet/>
      <dgm:spPr/>
      <dgm:t>
        <a:bodyPr/>
        <a:lstStyle/>
        <a:p>
          <a:r>
            <a:rPr lang="en-US"/>
            <a:t>The system ... deducts ... the amount ... from the account balance</a:t>
          </a:r>
        </a:p>
      </dgm:t>
    </dgm:pt>
    <dgm:pt modelId="{5C673DEC-DB46-4B15-B995-D65FB8C4AD2A}" type="parTrans" cxnId="{49C79338-D96E-4023-A9F9-679008E91680}">
      <dgm:prSet/>
      <dgm:spPr/>
      <dgm:t>
        <a:bodyPr/>
        <a:lstStyle/>
        <a:p>
          <a:endParaRPr lang="en-US"/>
        </a:p>
      </dgm:t>
    </dgm:pt>
    <dgm:pt modelId="{2DDC461D-C59F-4C1B-9224-C32A299B3D6E}" type="sibTrans" cxnId="{49C79338-D96E-4023-A9F9-679008E91680}">
      <dgm:prSet/>
      <dgm:spPr/>
      <dgm:t>
        <a:bodyPr/>
        <a:lstStyle/>
        <a:p>
          <a:endParaRPr lang="en-US"/>
        </a:p>
      </dgm:t>
    </dgm:pt>
    <dgm:pt modelId="{8ABFBF3C-5FB8-4D47-BE2C-BC2795878A7E}" type="pres">
      <dgm:prSet presAssocID="{19BCE64F-55DC-42FD-98DE-4AA90556B23C}" presName="linear" presStyleCnt="0">
        <dgm:presLayoutVars>
          <dgm:dir/>
          <dgm:animLvl val="lvl"/>
          <dgm:resizeHandles val="exact"/>
        </dgm:presLayoutVars>
      </dgm:prSet>
      <dgm:spPr/>
    </dgm:pt>
    <dgm:pt modelId="{210C9AD7-6582-481C-B3D7-6C7E23101C75}" type="pres">
      <dgm:prSet presAssocID="{7F6396BD-F8CB-4EA1-BDBF-690A1972D874}" presName="parentLin" presStyleCnt="0"/>
      <dgm:spPr/>
    </dgm:pt>
    <dgm:pt modelId="{38B5E718-49B7-42B4-931B-E84754991C8F}" type="pres">
      <dgm:prSet presAssocID="{7F6396BD-F8CB-4EA1-BDBF-690A1972D874}" presName="parentLeftMargin" presStyleLbl="node1" presStyleIdx="0" presStyleCnt="2"/>
      <dgm:spPr/>
    </dgm:pt>
    <dgm:pt modelId="{9361CB6D-FEF7-4139-85C3-422CD6C49C25}" type="pres">
      <dgm:prSet presAssocID="{7F6396BD-F8CB-4EA1-BDBF-690A1972D87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2913A7D-CE56-4CB2-9155-3E2525032F5E}" type="pres">
      <dgm:prSet presAssocID="{7F6396BD-F8CB-4EA1-BDBF-690A1972D874}" presName="negativeSpace" presStyleCnt="0"/>
      <dgm:spPr/>
    </dgm:pt>
    <dgm:pt modelId="{89EC8186-6585-4881-A838-F57FA243F047}" type="pres">
      <dgm:prSet presAssocID="{7F6396BD-F8CB-4EA1-BDBF-690A1972D874}" presName="childText" presStyleLbl="conFgAcc1" presStyleIdx="0" presStyleCnt="2">
        <dgm:presLayoutVars>
          <dgm:bulletEnabled val="1"/>
        </dgm:presLayoutVars>
      </dgm:prSet>
      <dgm:spPr/>
    </dgm:pt>
    <dgm:pt modelId="{F108E47B-B7CD-4869-8E00-106365C7DB08}" type="pres">
      <dgm:prSet presAssocID="{98E98290-AAEF-46D3-9618-BA86F239114F}" presName="spaceBetweenRectangles" presStyleCnt="0"/>
      <dgm:spPr/>
    </dgm:pt>
    <dgm:pt modelId="{C8C3B0E6-F69B-4B1B-B3B2-238668D7DD1D}" type="pres">
      <dgm:prSet presAssocID="{5634C923-796C-4110-B077-7523C533F03F}" presName="parentLin" presStyleCnt="0"/>
      <dgm:spPr/>
    </dgm:pt>
    <dgm:pt modelId="{34416ABA-8FFB-42E2-903A-F8FD712B6CFE}" type="pres">
      <dgm:prSet presAssocID="{5634C923-796C-4110-B077-7523C533F03F}" presName="parentLeftMargin" presStyleLbl="node1" presStyleIdx="0" presStyleCnt="2"/>
      <dgm:spPr/>
    </dgm:pt>
    <dgm:pt modelId="{8EFDEE0B-4F96-4C68-9316-573864E3A84C}" type="pres">
      <dgm:prSet presAssocID="{5634C923-796C-4110-B077-7523C533F03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D933C03-B830-41E4-85A5-D18C6E06353F}" type="pres">
      <dgm:prSet presAssocID="{5634C923-796C-4110-B077-7523C533F03F}" presName="negativeSpace" presStyleCnt="0"/>
      <dgm:spPr/>
    </dgm:pt>
    <dgm:pt modelId="{852C28F3-0B13-4DDD-BEC8-072487F3E544}" type="pres">
      <dgm:prSet presAssocID="{5634C923-796C-4110-B077-7523C533F03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191211A-BF3A-4179-ADFB-3C7ED97E33AE}" type="presOf" srcId="{5634C923-796C-4110-B077-7523C533F03F}" destId="{34416ABA-8FFB-42E2-903A-F8FD712B6CFE}" srcOrd="0" destOrd="0" presId="urn:microsoft.com/office/officeart/2005/8/layout/list1"/>
    <dgm:cxn modelId="{4086501A-B235-4C5C-8965-5BD08C4C169A}" type="presOf" srcId="{19BCE64F-55DC-42FD-98DE-4AA90556B23C}" destId="{8ABFBF3C-5FB8-4D47-BE2C-BC2795878A7E}" srcOrd="0" destOrd="0" presId="urn:microsoft.com/office/officeart/2005/8/layout/list1"/>
    <dgm:cxn modelId="{49C79338-D96E-4023-A9F9-679008E91680}" srcId="{5634C923-796C-4110-B077-7523C533F03F}" destId="{BA490E5B-C5AC-4D65-A302-E48CC5420716}" srcOrd="0" destOrd="0" parTransId="{5C673DEC-DB46-4B15-B995-D65FB8C4AD2A}" sibTransId="{2DDC461D-C59F-4C1B-9224-C32A299B3D6E}"/>
    <dgm:cxn modelId="{CCA7123B-9C98-477C-9FFE-492EEE4DBD4C}" type="presOf" srcId="{BA490E5B-C5AC-4D65-A302-E48CC5420716}" destId="{852C28F3-0B13-4DDD-BEC8-072487F3E544}" srcOrd="0" destOrd="0" presId="urn:microsoft.com/office/officeart/2005/8/layout/list1"/>
    <dgm:cxn modelId="{B47B0A47-F9D3-4746-8F16-84022030FDD7}" type="presOf" srcId="{AE990D07-DEE7-4FBD-AF3F-61C8436F84E9}" destId="{89EC8186-6585-4881-A838-F57FA243F047}" srcOrd="0" destOrd="0" presId="urn:microsoft.com/office/officeart/2005/8/layout/list1"/>
    <dgm:cxn modelId="{5E13C449-42E9-41E6-BE80-9A4751511C04}" type="presOf" srcId="{7F6396BD-F8CB-4EA1-BDBF-690A1972D874}" destId="{38B5E718-49B7-42B4-931B-E84754991C8F}" srcOrd="0" destOrd="0" presId="urn:microsoft.com/office/officeart/2005/8/layout/list1"/>
    <dgm:cxn modelId="{0D5C174E-1806-488E-BE8C-D13EAB11AB6B}" type="presOf" srcId="{5634C923-796C-4110-B077-7523C533F03F}" destId="{8EFDEE0B-4F96-4C68-9316-573864E3A84C}" srcOrd="1" destOrd="0" presId="urn:microsoft.com/office/officeart/2005/8/layout/list1"/>
    <dgm:cxn modelId="{3C46477C-3015-4174-8079-9B51AECE9BD8}" srcId="{19BCE64F-55DC-42FD-98DE-4AA90556B23C}" destId="{5634C923-796C-4110-B077-7523C533F03F}" srcOrd="1" destOrd="0" parTransId="{E393DF48-03DE-48B6-9E97-C673BBCF0747}" sibTransId="{F9E6832F-D542-4497-9DFF-411654C04D74}"/>
    <dgm:cxn modelId="{5DB923B4-992B-40B9-ADF8-F7EE43680FA6}" srcId="{19BCE64F-55DC-42FD-98DE-4AA90556B23C}" destId="{7F6396BD-F8CB-4EA1-BDBF-690A1972D874}" srcOrd="0" destOrd="0" parTransId="{9177F721-E207-47A6-A6EC-B118481E9626}" sibTransId="{98E98290-AAEF-46D3-9618-BA86F239114F}"/>
    <dgm:cxn modelId="{41C63AE7-DF35-4143-BDB8-E12F572F9DA7}" type="presOf" srcId="{7F6396BD-F8CB-4EA1-BDBF-690A1972D874}" destId="{9361CB6D-FEF7-4139-85C3-422CD6C49C25}" srcOrd="1" destOrd="0" presId="urn:microsoft.com/office/officeart/2005/8/layout/list1"/>
    <dgm:cxn modelId="{AA3937EF-2C2A-4C45-AE65-DCCFE065FAB0}" srcId="{7F6396BD-F8CB-4EA1-BDBF-690A1972D874}" destId="{AE990D07-DEE7-4FBD-AF3F-61C8436F84E9}" srcOrd="0" destOrd="0" parTransId="{413FC1EA-45F1-4E42-B556-50D1CFDE382B}" sibTransId="{B1B3969E-8C13-42B6-9E44-72278A111396}"/>
    <dgm:cxn modelId="{A09E9461-D945-4A1D-A7F7-6F1AA219C2D7}" type="presParOf" srcId="{8ABFBF3C-5FB8-4D47-BE2C-BC2795878A7E}" destId="{210C9AD7-6582-481C-B3D7-6C7E23101C75}" srcOrd="0" destOrd="0" presId="urn:microsoft.com/office/officeart/2005/8/layout/list1"/>
    <dgm:cxn modelId="{C291E417-583A-4FB4-A0FB-88B14C43BA51}" type="presParOf" srcId="{210C9AD7-6582-481C-B3D7-6C7E23101C75}" destId="{38B5E718-49B7-42B4-931B-E84754991C8F}" srcOrd="0" destOrd="0" presId="urn:microsoft.com/office/officeart/2005/8/layout/list1"/>
    <dgm:cxn modelId="{ADC66CE3-1DD4-4223-84B8-3CDDEFC4107F}" type="presParOf" srcId="{210C9AD7-6582-481C-B3D7-6C7E23101C75}" destId="{9361CB6D-FEF7-4139-85C3-422CD6C49C25}" srcOrd="1" destOrd="0" presId="urn:microsoft.com/office/officeart/2005/8/layout/list1"/>
    <dgm:cxn modelId="{763869BC-A139-44A4-899B-803A75AB6AC7}" type="presParOf" srcId="{8ABFBF3C-5FB8-4D47-BE2C-BC2795878A7E}" destId="{22913A7D-CE56-4CB2-9155-3E2525032F5E}" srcOrd="1" destOrd="0" presId="urn:microsoft.com/office/officeart/2005/8/layout/list1"/>
    <dgm:cxn modelId="{8E590E81-5392-4934-8658-118D61299196}" type="presParOf" srcId="{8ABFBF3C-5FB8-4D47-BE2C-BC2795878A7E}" destId="{89EC8186-6585-4881-A838-F57FA243F047}" srcOrd="2" destOrd="0" presId="urn:microsoft.com/office/officeart/2005/8/layout/list1"/>
    <dgm:cxn modelId="{10919EB6-B251-4C71-AC44-8DD497177907}" type="presParOf" srcId="{8ABFBF3C-5FB8-4D47-BE2C-BC2795878A7E}" destId="{F108E47B-B7CD-4869-8E00-106365C7DB08}" srcOrd="3" destOrd="0" presId="urn:microsoft.com/office/officeart/2005/8/layout/list1"/>
    <dgm:cxn modelId="{2770A256-829C-4469-92C6-04850E53189A}" type="presParOf" srcId="{8ABFBF3C-5FB8-4D47-BE2C-BC2795878A7E}" destId="{C8C3B0E6-F69B-4B1B-B3B2-238668D7DD1D}" srcOrd="4" destOrd="0" presId="urn:microsoft.com/office/officeart/2005/8/layout/list1"/>
    <dgm:cxn modelId="{94A65F34-4BCA-42FF-AA84-21D80FF1736A}" type="presParOf" srcId="{C8C3B0E6-F69B-4B1B-B3B2-238668D7DD1D}" destId="{34416ABA-8FFB-42E2-903A-F8FD712B6CFE}" srcOrd="0" destOrd="0" presId="urn:microsoft.com/office/officeart/2005/8/layout/list1"/>
    <dgm:cxn modelId="{9EDACAF9-00BB-49F2-ABA8-5FF771672619}" type="presParOf" srcId="{C8C3B0E6-F69B-4B1B-B3B2-238668D7DD1D}" destId="{8EFDEE0B-4F96-4C68-9316-573864E3A84C}" srcOrd="1" destOrd="0" presId="urn:microsoft.com/office/officeart/2005/8/layout/list1"/>
    <dgm:cxn modelId="{A2842D55-3BD5-4108-BCC9-32C75BA0F134}" type="presParOf" srcId="{8ABFBF3C-5FB8-4D47-BE2C-BC2795878A7E}" destId="{8D933C03-B830-41E4-85A5-D18C6E06353F}" srcOrd="5" destOrd="0" presId="urn:microsoft.com/office/officeart/2005/8/layout/list1"/>
    <dgm:cxn modelId="{19ADDF66-008D-400B-B9D1-F1EB6E7D5DCB}" type="presParOf" srcId="{8ABFBF3C-5FB8-4D47-BE2C-BC2795878A7E}" destId="{852C28F3-0B13-4DDD-BEC8-072487F3E54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65EFD5-B7CF-4306-8A11-56600B20DB68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86106D8-CE06-40A3-8568-8C598BC513C3}">
      <dgm:prSet/>
      <dgm:spPr/>
      <dgm:t>
        <a:bodyPr/>
        <a:lstStyle/>
        <a:p>
          <a:r>
            <a:rPr lang="en-US"/>
            <a:t>Number each action step</a:t>
          </a:r>
        </a:p>
      </dgm:t>
    </dgm:pt>
    <dgm:pt modelId="{E0435825-9781-457C-9245-EB133D10462E}" type="parTrans" cxnId="{9AECBABF-872E-49B3-AAE8-E2E1B665BB36}">
      <dgm:prSet/>
      <dgm:spPr/>
      <dgm:t>
        <a:bodyPr/>
        <a:lstStyle/>
        <a:p>
          <a:endParaRPr lang="en-US"/>
        </a:p>
      </dgm:t>
    </dgm:pt>
    <dgm:pt modelId="{93CEA5AB-D1E3-423A-9631-4444D71BEA15}" type="sibTrans" cxnId="{9AECBABF-872E-49B3-AAE8-E2E1B665BB36}">
      <dgm:prSet/>
      <dgm:spPr/>
      <dgm:t>
        <a:bodyPr/>
        <a:lstStyle/>
        <a:p>
          <a:endParaRPr lang="en-US"/>
        </a:p>
      </dgm:t>
    </dgm:pt>
    <dgm:pt modelId="{FE18A97D-E74E-4765-B9F0-12865E3AE099}">
      <dgm:prSet/>
      <dgm:spPr/>
      <dgm:t>
        <a:bodyPr/>
        <a:lstStyle/>
        <a:p>
          <a:r>
            <a:rPr lang="en-US" dirty="0"/>
            <a:t>Make sure the action steps for </a:t>
          </a:r>
          <a:r>
            <a:rPr lang="en-US" i="1" dirty="0"/>
            <a:t>your</a:t>
          </a:r>
          <a:r>
            <a:rPr lang="en-US" dirty="0"/>
            <a:t> system stay on the RHS</a:t>
          </a:r>
        </a:p>
      </dgm:t>
    </dgm:pt>
    <dgm:pt modelId="{FC67C93A-0AA9-4FEB-9A37-24B3C2F436A1}" type="parTrans" cxnId="{ED1E944F-D669-4F87-9D3A-221F9627B117}">
      <dgm:prSet/>
      <dgm:spPr/>
      <dgm:t>
        <a:bodyPr/>
        <a:lstStyle/>
        <a:p>
          <a:endParaRPr lang="en-US"/>
        </a:p>
      </dgm:t>
    </dgm:pt>
    <dgm:pt modelId="{6BAEF63C-54A8-4E4E-A2D1-7A6E5BDE5D5E}" type="sibTrans" cxnId="{ED1E944F-D669-4F87-9D3A-221F9627B117}">
      <dgm:prSet/>
      <dgm:spPr/>
      <dgm:t>
        <a:bodyPr/>
        <a:lstStyle/>
        <a:p>
          <a:endParaRPr lang="en-US"/>
        </a:p>
      </dgm:t>
    </dgm:pt>
    <dgm:pt modelId="{ABB9FED1-E6D6-4475-956F-AFCF4832558C}">
      <dgm:prSet/>
      <dgm:spPr/>
      <dgm:t>
        <a:bodyPr/>
        <a:lstStyle/>
        <a:p>
          <a:r>
            <a:rPr lang="en-US"/>
            <a:t>If an actor is named at the top of an elaboration (use case description), make sure that it does something on the LHS</a:t>
          </a:r>
        </a:p>
      </dgm:t>
    </dgm:pt>
    <dgm:pt modelId="{2D0E3E49-DF54-40D4-847F-3F394DF96725}" type="parTrans" cxnId="{7D768409-D256-4986-A79B-0D4BCD77BC92}">
      <dgm:prSet/>
      <dgm:spPr/>
      <dgm:t>
        <a:bodyPr/>
        <a:lstStyle/>
        <a:p>
          <a:endParaRPr lang="en-US"/>
        </a:p>
      </dgm:t>
    </dgm:pt>
    <dgm:pt modelId="{FCEE40B7-ACCC-4C03-A4AC-382DC8ABF331}" type="sibTrans" cxnId="{7D768409-D256-4986-A79B-0D4BCD77BC92}">
      <dgm:prSet/>
      <dgm:spPr/>
      <dgm:t>
        <a:bodyPr/>
        <a:lstStyle/>
        <a:p>
          <a:endParaRPr lang="en-US"/>
        </a:p>
      </dgm:t>
    </dgm:pt>
    <dgm:pt modelId="{C2E4C248-A821-4224-8254-EFBE0A868288}" type="pres">
      <dgm:prSet presAssocID="{3A65EFD5-B7CF-4306-8A11-56600B20DB68}" presName="Name0" presStyleCnt="0">
        <dgm:presLayoutVars>
          <dgm:dir/>
          <dgm:animLvl val="lvl"/>
          <dgm:resizeHandles val="exact"/>
        </dgm:presLayoutVars>
      </dgm:prSet>
      <dgm:spPr/>
    </dgm:pt>
    <dgm:pt modelId="{146F1A7F-A440-461C-9F08-7473A8B026C1}" type="pres">
      <dgm:prSet presAssocID="{ABB9FED1-E6D6-4475-956F-AFCF4832558C}" presName="boxAndChildren" presStyleCnt="0"/>
      <dgm:spPr/>
    </dgm:pt>
    <dgm:pt modelId="{353E6A20-0C1E-49D2-AB97-310AD90C3805}" type="pres">
      <dgm:prSet presAssocID="{ABB9FED1-E6D6-4475-956F-AFCF4832558C}" presName="parentTextBox" presStyleLbl="node1" presStyleIdx="0" presStyleCnt="3"/>
      <dgm:spPr/>
    </dgm:pt>
    <dgm:pt modelId="{5E4E01CB-BCF4-47AF-B02C-B76EF6D2B3EE}" type="pres">
      <dgm:prSet presAssocID="{6BAEF63C-54A8-4E4E-A2D1-7A6E5BDE5D5E}" presName="sp" presStyleCnt="0"/>
      <dgm:spPr/>
    </dgm:pt>
    <dgm:pt modelId="{5B7469CC-FCB9-4DF4-B406-49E1DE031EAC}" type="pres">
      <dgm:prSet presAssocID="{FE18A97D-E74E-4765-B9F0-12865E3AE099}" presName="arrowAndChildren" presStyleCnt="0"/>
      <dgm:spPr/>
    </dgm:pt>
    <dgm:pt modelId="{BE95F848-B127-44B1-BEFA-AEA6E3AACBA5}" type="pres">
      <dgm:prSet presAssocID="{FE18A97D-E74E-4765-B9F0-12865E3AE099}" presName="parentTextArrow" presStyleLbl="node1" presStyleIdx="1" presStyleCnt="3"/>
      <dgm:spPr/>
    </dgm:pt>
    <dgm:pt modelId="{83995864-1D7E-4E11-B931-48816598AC51}" type="pres">
      <dgm:prSet presAssocID="{93CEA5AB-D1E3-423A-9631-4444D71BEA15}" presName="sp" presStyleCnt="0"/>
      <dgm:spPr/>
    </dgm:pt>
    <dgm:pt modelId="{AE082C60-F912-43B1-B8A4-7B9C92C62C5E}" type="pres">
      <dgm:prSet presAssocID="{586106D8-CE06-40A3-8568-8C598BC513C3}" presName="arrowAndChildren" presStyleCnt="0"/>
      <dgm:spPr/>
    </dgm:pt>
    <dgm:pt modelId="{BD1EB7F7-1692-4579-9B43-52555C429840}" type="pres">
      <dgm:prSet presAssocID="{586106D8-CE06-40A3-8568-8C598BC513C3}" presName="parentTextArrow" presStyleLbl="node1" presStyleIdx="2" presStyleCnt="3"/>
      <dgm:spPr/>
    </dgm:pt>
  </dgm:ptLst>
  <dgm:cxnLst>
    <dgm:cxn modelId="{7D768409-D256-4986-A79B-0D4BCD77BC92}" srcId="{3A65EFD5-B7CF-4306-8A11-56600B20DB68}" destId="{ABB9FED1-E6D6-4475-956F-AFCF4832558C}" srcOrd="2" destOrd="0" parTransId="{2D0E3E49-DF54-40D4-847F-3F394DF96725}" sibTransId="{FCEE40B7-ACCC-4C03-A4AC-382DC8ABF331}"/>
    <dgm:cxn modelId="{FC5F061F-3783-44F6-A7B4-427BE15E987B}" type="presOf" srcId="{FE18A97D-E74E-4765-B9F0-12865E3AE099}" destId="{BE95F848-B127-44B1-BEFA-AEA6E3AACBA5}" srcOrd="0" destOrd="0" presId="urn:microsoft.com/office/officeart/2005/8/layout/process4"/>
    <dgm:cxn modelId="{CA030949-0066-4AA7-BB8A-B4121D3BE7FD}" type="presOf" srcId="{586106D8-CE06-40A3-8568-8C598BC513C3}" destId="{BD1EB7F7-1692-4579-9B43-52555C429840}" srcOrd="0" destOrd="0" presId="urn:microsoft.com/office/officeart/2005/8/layout/process4"/>
    <dgm:cxn modelId="{42D4F56D-BC11-40AF-931A-060B36A3E93A}" type="presOf" srcId="{ABB9FED1-E6D6-4475-956F-AFCF4832558C}" destId="{353E6A20-0C1E-49D2-AB97-310AD90C3805}" srcOrd="0" destOrd="0" presId="urn:microsoft.com/office/officeart/2005/8/layout/process4"/>
    <dgm:cxn modelId="{ED1E944F-D669-4F87-9D3A-221F9627B117}" srcId="{3A65EFD5-B7CF-4306-8A11-56600B20DB68}" destId="{FE18A97D-E74E-4765-B9F0-12865E3AE099}" srcOrd="1" destOrd="0" parTransId="{FC67C93A-0AA9-4FEB-9A37-24B3C2F436A1}" sibTransId="{6BAEF63C-54A8-4E4E-A2D1-7A6E5BDE5D5E}"/>
    <dgm:cxn modelId="{9AECBABF-872E-49B3-AAE8-E2E1B665BB36}" srcId="{3A65EFD5-B7CF-4306-8A11-56600B20DB68}" destId="{586106D8-CE06-40A3-8568-8C598BC513C3}" srcOrd="0" destOrd="0" parTransId="{E0435825-9781-457C-9245-EB133D10462E}" sibTransId="{93CEA5AB-D1E3-423A-9631-4444D71BEA15}"/>
    <dgm:cxn modelId="{76B155FC-AB25-41F5-BE87-9249738DC787}" type="presOf" srcId="{3A65EFD5-B7CF-4306-8A11-56600B20DB68}" destId="{C2E4C248-A821-4224-8254-EFBE0A868288}" srcOrd="0" destOrd="0" presId="urn:microsoft.com/office/officeart/2005/8/layout/process4"/>
    <dgm:cxn modelId="{0AF2C017-9584-48BA-8418-06F44342F1D7}" type="presParOf" srcId="{C2E4C248-A821-4224-8254-EFBE0A868288}" destId="{146F1A7F-A440-461C-9F08-7473A8B026C1}" srcOrd="0" destOrd="0" presId="urn:microsoft.com/office/officeart/2005/8/layout/process4"/>
    <dgm:cxn modelId="{AA34E642-61B1-4C30-9656-48EB1ED7EC3C}" type="presParOf" srcId="{146F1A7F-A440-461C-9F08-7473A8B026C1}" destId="{353E6A20-0C1E-49D2-AB97-310AD90C3805}" srcOrd="0" destOrd="0" presId="urn:microsoft.com/office/officeart/2005/8/layout/process4"/>
    <dgm:cxn modelId="{8BCD6D2F-A8CB-458D-81CE-46CC0A9CC41D}" type="presParOf" srcId="{C2E4C248-A821-4224-8254-EFBE0A868288}" destId="{5E4E01CB-BCF4-47AF-B02C-B76EF6D2B3EE}" srcOrd="1" destOrd="0" presId="urn:microsoft.com/office/officeart/2005/8/layout/process4"/>
    <dgm:cxn modelId="{D883DF76-047E-4693-BFDB-4616E205FD0E}" type="presParOf" srcId="{C2E4C248-A821-4224-8254-EFBE0A868288}" destId="{5B7469CC-FCB9-4DF4-B406-49E1DE031EAC}" srcOrd="2" destOrd="0" presId="urn:microsoft.com/office/officeart/2005/8/layout/process4"/>
    <dgm:cxn modelId="{5D8D3C15-49D1-4BB2-A092-C47CC8815D7D}" type="presParOf" srcId="{5B7469CC-FCB9-4DF4-B406-49E1DE031EAC}" destId="{BE95F848-B127-44B1-BEFA-AEA6E3AACBA5}" srcOrd="0" destOrd="0" presId="urn:microsoft.com/office/officeart/2005/8/layout/process4"/>
    <dgm:cxn modelId="{AF3FAD53-53AE-422F-9E04-9795CAB288AF}" type="presParOf" srcId="{C2E4C248-A821-4224-8254-EFBE0A868288}" destId="{83995864-1D7E-4E11-B931-48816598AC51}" srcOrd="3" destOrd="0" presId="urn:microsoft.com/office/officeart/2005/8/layout/process4"/>
    <dgm:cxn modelId="{FAD9B422-C041-4C9B-9FD3-2FCB7351E4D3}" type="presParOf" srcId="{C2E4C248-A821-4224-8254-EFBE0A868288}" destId="{AE082C60-F912-43B1-B8A4-7B9C92C62C5E}" srcOrd="4" destOrd="0" presId="urn:microsoft.com/office/officeart/2005/8/layout/process4"/>
    <dgm:cxn modelId="{FB9D1574-BFD8-4055-B0FB-97701E313E18}" type="presParOf" srcId="{AE082C60-F912-43B1-B8A4-7B9C92C62C5E}" destId="{BD1EB7F7-1692-4579-9B43-52555C42984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B98A7C5-0456-49DF-BB27-3AD87C6C2164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A9DD298-3B6E-4A09-84AD-C678FE590DDF}">
      <dgm:prSet/>
      <dgm:spPr/>
      <dgm:t>
        <a:bodyPr/>
        <a:lstStyle/>
        <a:p>
          <a:r>
            <a:rPr lang="en-US" dirty="0"/>
            <a:t>Action steps are not numbered</a:t>
          </a:r>
        </a:p>
      </dgm:t>
    </dgm:pt>
    <dgm:pt modelId="{38D45D6D-5306-4B69-9043-2DCD130814AE}" type="parTrans" cxnId="{77905D11-37B7-49AC-9F72-42B662AF71ED}">
      <dgm:prSet/>
      <dgm:spPr/>
      <dgm:t>
        <a:bodyPr/>
        <a:lstStyle/>
        <a:p>
          <a:endParaRPr lang="en-US"/>
        </a:p>
      </dgm:t>
    </dgm:pt>
    <dgm:pt modelId="{88CF4C45-0C89-4BEA-AB6F-8F9D9E149F9E}" type="sibTrans" cxnId="{77905D11-37B7-49AC-9F72-42B662AF71ED}">
      <dgm:prSet/>
      <dgm:spPr/>
      <dgm:t>
        <a:bodyPr/>
        <a:lstStyle/>
        <a:p>
          <a:endParaRPr lang="en-US"/>
        </a:p>
      </dgm:t>
    </dgm:pt>
    <dgm:pt modelId="{A4DD8EB3-F23C-4AAF-A5B6-B42D03B56DD1}">
      <dgm:prSet/>
      <dgm:spPr/>
      <dgm:t>
        <a:bodyPr/>
        <a:lstStyle/>
        <a:p>
          <a:r>
            <a:rPr lang="en-US"/>
            <a:t>Not much happens, so why is this important enough to be a use case</a:t>
          </a:r>
        </a:p>
      </dgm:t>
    </dgm:pt>
    <dgm:pt modelId="{4CAC870B-CE9C-40D5-8DCE-05CFA3B212AE}" type="parTrans" cxnId="{82262CCE-95B0-4109-BF78-C7971FFBD5A7}">
      <dgm:prSet/>
      <dgm:spPr/>
      <dgm:t>
        <a:bodyPr/>
        <a:lstStyle/>
        <a:p>
          <a:endParaRPr lang="en-US"/>
        </a:p>
      </dgm:t>
    </dgm:pt>
    <dgm:pt modelId="{2BD86C58-87CB-4057-AE8D-9C4F7EBF4C51}" type="sibTrans" cxnId="{82262CCE-95B0-4109-BF78-C7971FFBD5A7}">
      <dgm:prSet/>
      <dgm:spPr/>
      <dgm:t>
        <a:bodyPr/>
        <a:lstStyle/>
        <a:p>
          <a:endParaRPr lang="en-US"/>
        </a:p>
      </dgm:t>
    </dgm:pt>
    <dgm:pt modelId="{172F52AB-FD14-425C-B6FD-C6751476EE01}">
      <dgm:prSet/>
      <dgm:spPr/>
      <dgm:t>
        <a:bodyPr/>
        <a:lstStyle/>
        <a:p>
          <a:r>
            <a:rPr lang="en-US"/>
            <a:t>How does the system really respond?</a:t>
          </a:r>
        </a:p>
      </dgm:t>
    </dgm:pt>
    <dgm:pt modelId="{E35AB3EE-2F72-4E4C-803B-95B3C74477EB}" type="parTrans" cxnId="{634A9ED8-25F8-41FA-8460-619759BD5724}">
      <dgm:prSet/>
      <dgm:spPr/>
      <dgm:t>
        <a:bodyPr/>
        <a:lstStyle/>
        <a:p>
          <a:endParaRPr lang="en-US"/>
        </a:p>
      </dgm:t>
    </dgm:pt>
    <dgm:pt modelId="{BE7836DA-5E6D-4A84-ACA5-84382AE6E9AB}" type="sibTrans" cxnId="{634A9ED8-25F8-41FA-8460-619759BD5724}">
      <dgm:prSet/>
      <dgm:spPr/>
      <dgm:t>
        <a:bodyPr/>
        <a:lstStyle/>
        <a:p>
          <a:endParaRPr lang="en-US"/>
        </a:p>
      </dgm:t>
    </dgm:pt>
    <dgm:pt modelId="{E65E605B-FACA-44CF-9F1C-B29A89BD24D0}">
      <dgm:prSet/>
      <dgm:spPr/>
      <dgm:t>
        <a:bodyPr/>
        <a:lstStyle/>
        <a:p>
          <a:r>
            <a:rPr lang="en-US"/>
            <a:t>No alternate course of events, so nothing can go wrong (very unlikely)?</a:t>
          </a:r>
        </a:p>
      </dgm:t>
    </dgm:pt>
    <dgm:pt modelId="{8268F6B2-2C78-4A58-A77F-0D99E5CEBF39}" type="parTrans" cxnId="{647D90E2-5C31-42CC-959B-2331E10F3D2B}">
      <dgm:prSet/>
      <dgm:spPr/>
      <dgm:t>
        <a:bodyPr/>
        <a:lstStyle/>
        <a:p>
          <a:endParaRPr lang="en-US"/>
        </a:p>
      </dgm:t>
    </dgm:pt>
    <dgm:pt modelId="{A4CC05F5-B342-4959-B2CD-586B726FD710}" type="sibTrans" cxnId="{647D90E2-5C31-42CC-959B-2331E10F3D2B}">
      <dgm:prSet/>
      <dgm:spPr/>
      <dgm:t>
        <a:bodyPr/>
        <a:lstStyle/>
        <a:p>
          <a:endParaRPr lang="en-US"/>
        </a:p>
      </dgm:t>
    </dgm:pt>
    <dgm:pt modelId="{E9E9C91A-5994-465D-8DF4-F91EF1E2C398}">
      <dgm:prSet/>
      <dgm:spPr/>
      <dgm:t>
        <a:bodyPr/>
        <a:lstStyle/>
        <a:p>
          <a:r>
            <a:rPr lang="en-US"/>
            <a:t>What happens if the userID is wrong?</a:t>
          </a:r>
        </a:p>
      </dgm:t>
    </dgm:pt>
    <dgm:pt modelId="{3FF25CE4-D3D6-4DC7-9726-3FD943D7EB3D}" type="parTrans" cxnId="{E8F62813-3691-4CD0-86FC-4931FD93B303}">
      <dgm:prSet/>
      <dgm:spPr/>
      <dgm:t>
        <a:bodyPr/>
        <a:lstStyle/>
        <a:p>
          <a:endParaRPr lang="en-US"/>
        </a:p>
      </dgm:t>
    </dgm:pt>
    <dgm:pt modelId="{15EB1A49-A891-4F41-998E-511E770FC47D}" type="sibTrans" cxnId="{E8F62813-3691-4CD0-86FC-4931FD93B303}">
      <dgm:prSet/>
      <dgm:spPr/>
      <dgm:t>
        <a:bodyPr/>
        <a:lstStyle/>
        <a:p>
          <a:endParaRPr lang="en-US"/>
        </a:p>
      </dgm:t>
    </dgm:pt>
    <dgm:pt modelId="{8B3DDC08-C3E2-434D-89A4-1FCAAF638609}">
      <dgm:prSet/>
      <dgm:spPr/>
      <dgm:t>
        <a:bodyPr/>
        <a:lstStyle/>
        <a:p>
          <a:r>
            <a:rPr lang="en-US"/>
            <a:t>Or the password?</a:t>
          </a:r>
        </a:p>
      </dgm:t>
    </dgm:pt>
    <dgm:pt modelId="{5DF6B1B3-860A-4A06-AE3E-ED3A3314F059}" type="parTrans" cxnId="{735B1BBF-C156-453D-8554-CD3E4FCB50FD}">
      <dgm:prSet/>
      <dgm:spPr/>
      <dgm:t>
        <a:bodyPr/>
        <a:lstStyle/>
        <a:p>
          <a:endParaRPr lang="en-US"/>
        </a:p>
      </dgm:t>
    </dgm:pt>
    <dgm:pt modelId="{A1988406-76DF-4A68-B27D-F1A61DF7AC2D}" type="sibTrans" cxnId="{735B1BBF-C156-453D-8554-CD3E4FCB50FD}">
      <dgm:prSet/>
      <dgm:spPr/>
      <dgm:t>
        <a:bodyPr/>
        <a:lstStyle/>
        <a:p>
          <a:endParaRPr lang="en-US"/>
        </a:p>
      </dgm:t>
    </dgm:pt>
    <dgm:pt modelId="{26CB79A1-1981-43AD-A09F-1AF747C063B3}">
      <dgm:prSet/>
      <dgm:spPr/>
      <dgm:t>
        <a:bodyPr/>
        <a:lstStyle/>
        <a:p>
          <a:r>
            <a:rPr lang="en-US"/>
            <a:t>What about a web server failure (assuming that this system is web-based)?</a:t>
          </a:r>
        </a:p>
      </dgm:t>
    </dgm:pt>
    <dgm:pt modelId="{682F7FBC-4D88-47DA-A4FB-93C51FE4CF82}" type="parTrans" cxnId="{553C56FA-11D8-486A-98EC-17E9842C6A24}">
      <dgm:prSet/>
      <dgm:spPr/>
      <dgm:t>
        <a:bodyPr/>
        <a:lstStyle/>
        <a:p>
          <a:endParaRPr lang="en-US"/>
        </a:p>
      </dgm:t>
    </dgm:pt>
    <dgm:pt modelId="{AB1CFDA7-C7BC-4883-BE54-22D06501E311}" type="sibTrans" cxnId="{553C56FA-11D8-486A-98EC-17E9842C6A24}">
      <dgm:prSet/>
      <dgm:spPr/>
      <dgm:t>
        <a:bodyPr/>
        <a:lstStyle/>
        <a:p>
          <a:endParaRPr lang="en-US"/>
        </a:p>
      </dgm:t>
    </dgm:pt>
    <dgm:pt modelId="{D0156966-0A5F-4B46-A94E-EDEA7146A1BB}" type="pres">
      <dgm:prSet presAssocID="{2B98A7C5-0456-49DF-BB27-3AD87C6C21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63FA13A-C88E-4ADB-BB59-D45238929E6B}" type="pres">
      <dgm:prSet presAssocID="{7A9DD298-3B6E-4A09-84AD-C678FE590DDF}" presName="hierRoot1" presStyleCnt="0">
        <dgm:presLayoutVars>
          <dgm:hierBranch val="init"/>
        </dgm:presLayoutVars>
      </dgm:prSet>
      <dgm:spPr/>
    </dgm:pt>
    <dgm:pt modelId="{A80244AD-12ED-44E8-8A07-135033B1E235}" type="pres">
      <dgm:prSet presAssocID="{7A9DD298-3B6E-4A09-84AD-C678FE590DDF}" presName="rootComposite1" presStyleCnt="0"/>
      <dgm:spPr/>
    </dgm:pt>
    <dgm:pt modelId="{7DDA7DC4-2D4E-43C3-A69C-AA23ACF41965}" type="pres">
      <dgm:prSet presAssocID="{7A9DD298-3B6E-4A09-84AD-C678FE590DDF}" presName="rootText1" presStyleLbl="node0" presStyleIdx="0" presStyleCnt="4">
        <dgm:presLayoutVars>
          <dgm:chPref val="3"/>
        </dgm:presLayoutVars>
      </dgm:prSet>
      <dgm:spPr/>
    </dgm:pt>
    <dgm:pt modelId="{B51EFE55-D24E-4415-B79A-2E79AB1AB674}" type="pres">
      <dgm:prSet presAssocID="{7A9DD298-3B6E-4A09-84AD-C678FE590DDF}" presName="rootConnector1" presStyleLbl="node1" presStyleIdx="0" presStyleCnt="0"/>
      <dgm:spPr/>
    </dgm:pt>
    <dgm:pt modelId="{1F937548-5481-43CA-B967-7B710E2F7150}" type="pres">
      <dgm:prSet presAssocID="{7A9DD298-3B6E-4A09-84AD-C678FE590DDF}" presName="hierChild2" presStyleCnt="0"/>
      <dgm:spPr/>
    </dgm:pt>
    <dgm:pt modelId="{DE748A3C-4FF8-4FC9-9D38-6BCDFCA8136A}" type="pres">
      <dgm:prSet presAssocID="{7A9DD298-3B6E-4A09-84AD-C678FE590DDF}" presName="hierChild3" presStyleCnt="0"/>
      <dgm:spPr/>
    </dgm:pt>
    <dgm:pt modelId="{57B0B035-1DCE-49B7-A7CF-4B3F047D22FB}" type="pres">
      <dgm:prSet presAssocID="{A4DD8EB3-F23C-4AAF-A5B6-B42D03B56DD1}" presName="hierRoot1" presStyleCnt="0">
        <dgm:presLayoutVars>
          <dgm:hierBranch val="init"/>
        </dgm:presLayoutVars>
      </dgm:prSet>
      <dgm:spPr/>
    </dgm:pt>
    <dgm:pt modelId="{7B69004A-3254-40F2-B5B9-B9BC4B140A02}" type="pres">
      <dgm:prSet presAssocID="{A4DD8EB3-F23C-4AAF-A5B6-B42D03B56DD1}" presName="rootComposite1" presStyleCnt="0"/>
      <dgm:spPr/>
    </dgm:pt>
    <dgm:pt modelId="{B9A09BDF-4E08-4B33-90B4-9B0D5171C614}" type="pres">
      <dgm:prSet presAssocID="{A4DD8EB3-F23C-4AAF-A5B6-B42D03B56DD1}" presName="rootText1" presStyleLbl="node0" presStyleIdx="1" presStyleCnt="4">
        <dgm:presLayoutVars>
          <dgm:chPref val="3"/>
        </dgm:presLayoutVars>
      </dgm:prSet>
      <dgm:spPr/>
    </dgm:pt>
    <dgm:pt modelId="{5DC8DD1E-AFB2-4DE5-B6ED-4EC121A7A666}" type="pres">
      <dgm:prSet presAssocID="{A4DD8EB3-F23C-4AAF-A5B6-B42D03B56DD1}" presName="rootConnector1" presStyleLbl="node1" presStyleIdx="0" presStyleCnt="0"/>
      <dgm:spPr/>
    </dgm:pt>
    <dgm:pt modelId="{A16E443B-AEAC-4D14-B671-B6FBC0FC67E1}" type="pres">
      <dgm:prSet presAssocID="{A4DD8EB3-F23C-4AAF-A5B6-B42D03B56DD1}" presName="hierChild2" presStyleCnt="0"/>
      <dgm:spPr/>
    </dgm:pt>
    <dgm:pt modelId="{BAE33EFA-837C-4045-AB10-A921098F980B}" type="pres">
      <dgm:prSet presAssocID="{A4DD8EB3-F23C-4AAF-A5B6-B42D03B56DD1}" presName="hierChild3" presStyleCnt="0"/>
      <dgm:spPr/>
    </dgm:pt>
    <dgm:pt modelId="{A0B58981-37CA-4A49-8C62-231BFA62D3DD}" type="pres">
      <dgm:prSet presAssocID="{172F52AB-FD14-425C-B6FD-C6751476EE01}" presName="hierRoot1" presStyleCnt="0">
        <dgm:presLayoutVars>
          <dgm:hierBranch val="init"/>
        </dgm:presLayoutVars>
      </dgm:prSet>
      <dgm:spPr/>
    </dgm:pt>
    <dgm:pt modelId="{2DA7C5C5-874D-463B-B8ED-A98268163197}" type="pres">
      <dgm:prSet presAssocID="{172F52AB-FD14-425C-B6FD-C6751476EE01}" presName="rootComposite1" presStyleCnt="0"/>
      <dgm:spPr/>
    </dgm:pt>
    <dgm:pt modelId="{A6D0C297-D6FC-4C13-8246-30322FC33F35}" type="pres">
      <dgm:prSet presAssocID="{172F52AB-FD14-425C-B6FD-C6751476EE01}" presName="rootText1" presStyleLbl="node0" presStyleIdx="2" presStyleCnt="4">
        <dgm:presLayoutVars>
          <dgm:chPref val="3"/>
        </dgm:presLayoutVars>
      </dgm:prSet>
      <dgm:spPr/>
    </dgm:pt>
    <dgm:pt modelId="{ECD3244F-E36F-47A6-951F-572082146991}" type="pres">
      <dgm:prSet presAssocID="{172F52AB-FD14-425C-B6FD-C6751476EE01}" presName="rootConnector1" presStyleLbl="node1" presStyleIdx="0" presStyleCnt="0"/>
      <dgm:spPr/>
    </dgm:pt>
    <dgm:pt modelId="{C34658AB-3716-485B-A4CA-57B40DAD0E64}" type="pres">
      <dgm:prSet presAssocID="{172F52AB-FD14-425C-B6FD-C6751476EE01}" presName="hierChild2" presStyleCnt="0"/>
      <dgm:spPr/>
    </dgm:pt>
    <dgm:pt modelId="{8937E2F0-3B1B-4B40-B35B-54A16A681A2D}" type="pres">
      <dgm:prSet presAssocID="{172F52AB-FD14-425C-B6FD-C6751476EE01}" presName="hierChild3" presStyleCnt="0"/>
      <dgm:spPr/>
    </dgm:pt>
    <dgm:pt modelId="{1F8BE1C8-0857-4757-ABDE-55A35287DEB0}" type="pres">
      <dgm:prSet presAssocID="{E65E605B-FACA-44CF-9F1C-B29A89BD24D0}" presName="hierRoot1" presStyleCnt="0">
        <dgm:presLayoutVars>
          <dgm:hierBranch val="init"/>
        </dgm:presLayoutVars>
      </dgm:prSet>
      <dgm:spPr/>
    </dgm:pt>
    <dgm:pt modelId="{F4380383-DA1E-4C27-9C45-0632C0254100}" type="pres">
      <dgm:prSet presAssocID="{E65E605B-FACA-44CF-9F1C-B29A89BD24D0}" presName="rootComposite1" presStyleCnt="0"/>
      <dgm:spPr/>
    </dgm:pt>
    <dgm:pt modelId="{BED9A7E1-373A-4A30-870A-81137D7D3E3A}" type="pres">
      <dgm:prSet presAssocID="{E65E605B-FACA-44CF-9F1C-B29A89BD24D0}" presName="rootText1" presStyleLbl="node0" presStyleIdx="3" presStyleCnt="4">
        <dgm:presLayoutVars>
          <dgm:chPref val="3"/>
        </dgm:presLayoutVars>
      </dgm:prSet>
      <dgm:spPr/>
    </dgm:pt>
    <dgm:pt modelId="{7865591A-23FE-439C-A8AB-FF9E35A5BA11}" type="pres">
      <dgm:prSet presAssocID="{E65E605B-FACA-44CF-9F1C-B29A89BD24D0}" presName="rootConnector1" presStyleLbl="node1" presStyleIdx="0" presStyleCnt="0"/>
      <dgm:spPr/>
    </dgm:pt>
    <dgm:pt modelId="{7C3C8241-C49A-4F52-933D-04F404490358}" type="pres">
      <dgm:prSet presAssocID="{E65E605B-FACA-44CF-9F1C-B29A89BD24D0}" presName="hierChild2" presStyleCnt="0"/>
      <dgm:spPr/>
    </dgm:pt>
    <dgm:pt modelId="{DD31442F-EB6B-4E20-8A2B-A4B8F18DA3FA}" type="pres">
      <dgm:prSet presAssocID="{3FF25CE4-D3D6-4DC7-9726-3FD943D7EB3D}" presName="Name64" presStyleLbl="parChTrans1D2" presStyleIdx="0" presStyleCnt="3"/>
      <dgm:spPr/>
    </dgm:pt>
    <dgm:pt modelId="{788AB87B-22BA-4513-8A9C-9CE56EE0EF69}" type="pres">
      <dgm:prSet presAssocID="{E9E9C91A-5994-465D-8DF4-F91EF1E2C398}" presName="hierRoot2" presStyleCnt="0">
        <dgm:presLayoutVars>
          <dgm:hierBranch val="init"/>
        </dgm:presLayoutVars>
      </dgm:prSet>
      <dgm:spPr/>
    </dgm:pt>
    <dgm:pt modelId="{8E48892E-C236-4CCE-B9A7-10CB6F1FA00C}" type="pres">
      <dgm:prSet presAssocID="{E9E9C91A-5994-465D-8DF4-F91EF1E2C398}" presName="rootComposite" presStyleCnt="0"/>
      <dgm:spPr/>
    </dgm:pt>
    <dgm:pt modelId="{0C62CEF5-1F76-47B0-8471-9CBED812C9CE}" type="pres">
      <dgm:prSet presAssocID="{E9E9C91A-5994-465D-8DF4-F91EF1E2C398}" presName="rootText" presStyleLbl="node2" presStyleIdx="0" presStyleCnt="3">
        <dgm:presLayoutVars>
          <dgm:chPref val="3"/>
        </dgm:presLayoutVars>
      </dgm:prSet>
      <dgm:spPr/>
    </dgm:pt>
    <dgm:pt modelId="{C9555304-6314-44D3-9F13-E8529AF02012}" type="pres">
      <dgm:prSet presAssocID="{E9E9C91A-5994-465D-8DF4-F91EF1E2C398}" presName="rootConnector" presStyleLbl="node2" presStyleIdx="0" presStyleCnt="3"/>
      <dgm:spPr/>
    </dgm:pt>
    <dgm:pt modelId="{3B4065A2-BE98-49D3-A663-1C2C0EC9979E}" type="pres">
      <dgm:prSet presAssocID="{E9E9C91A-5994-465D-8DF4-F91EF1E2C398}" presName="hierChild4" presStyleCnt="0"/>
      <dgm:spPr/>
    </dgm:pt>
    <dgm:pt modelId="{1C41E848-5EE0-425C-B337-2E497CDF52FA}" type="pres">
      <dgm:prSet presAssocID="{E9E9C91A-5994-465D-8DF4-F91EF1E2C398}" presName="hierChild5" presStyleCnt="0"/>
      <dgm:spPr/>
    </dgm:pt>
    <dgm:pt modelId="{766B9FD5-3579-40CD-A330-9493B49B87B3}" type="pres">
      <dgm:prSet presAssocID="{5DF6B1B3-860A-4A06-AE3E-ED3A3314F059}" presName="Name64" presStyleLbl="parChTrans1D2" presStyleIdx="1" presStyleCnt="3"/>
      <dgm:spPr/>
    </dgm:pt>
    <dgm:pt modelId="{916D6ADD-BDAD-4B93-94D0-95E86052BDBC}" type="pres">
      <dgm:prSet presAssocID="{8B3DDC08-C3E2-434D-89A4-1FCAAF638609}" presName="hierRoot2" presStyleCnt="0">
        <dgm:presLayoutVars>
          <dgm:hierBranch val="init"/>
        </dgm:presLayoutVars>
      </dgm:prSet>
      <dgm:spPr/>
    </dgm:pt>
    <dgm:pt modelId="{09CD50B3-8455-4E98-AAD4-37A82D3FE405}" type="pres">
      <dgm:prSet presAssocID="{8B3DDC08-C3E2-434D-89A4-1FCAAF638609}" presName="rootComposite" presStyleCnt="0"/>
      <dgm:spPr/>
    </dgm:pt>
    <dgm:pt modelId="{7EB57E66-271A-4B1A-A050-416735DE108A}" type="pres">
      <dgm:prSet presAssocID="{8B3DDC08-C3E2-434D-89A4-1FCAAF638609}" presName="rootText" presStyleLbl="node2" presStyleIdx="1" presStyleCnt="3">
        <dgm:presLayoutVars>
          <dgm:chPref val="3"/>
        </dgm:presLayoutVars>
      </dgm:prSet>
      <dgm:spPr/>
    </dgm:pt>
    <dgm:pt modelId="{F715C95C-10B2-4F7B-96E0-0F91626B9238}" type="pres">
      <dgm:prSet presAssocID="{8B3DDC08-C3E2-434D-89A4-1FCAAF638609}" presName="rootConnector" presStyleLbl="node2" presStyleIdx="1" presStyleCnt="3"/>
      <dgm:spPr/>
    </dgm:pt>
    <dgm:pt modelId="{20D12758-45C4-484A-AD72-A4606C32D619}" type="pres">
      <dgm:prSet presAssocID="{8B3DDC08-C3E2-434D-89A4-1FCAAF638609}" presName="hierChild4" presStyleCnt="0"/>
      <dgm:spPr/>
    </dgm:pt>
    <dgm:pt modelId="{59C83315-E301-465A-860E-7DFE5FA9B42B}" type="pres">
      <dgm:prSet presAssocID="{8B3DDC08-C3E2-434D-89A4-1FCAAF638609}" presName="hierChild5" presStyleCnt="0"/>
      <dgm:spPr/>
    </dgm:pt>
    <dgm:pt modelId="{D3DB82CE-B6D2-41AA-B261-4811866892AD}" type="pres">
      <dgm:prSet presAssocID="{682F7FBC-4D88-47DA-A4FB-93C51FE4CF82}" presName="Name64" presStyleLbl="parChTrans1D2" presStyleIdx="2" presStyleCnt="3"/>
      <dgm:spPr/>
    </dgm:pt>
    <dgm:pt modelId="{C802337E-6305-4DDF-8051-002007811843}" type="pres">
      <dgm:prSet presAssocID="{26CB79A1-1981-43AD-A09F-1AF747C063B3}" presName="hierRoot2" presStyleCnt="0">
        <dgm:presLayoutVars>
          <dgm:hierBranch val="init"/>
        </dgm:presLayoutVars>
      </dgm:prSet>
      <dgm:spPr/>
    </dgm:pt>
    <dgm:pt modelId="{4E8393B8-8E59-4095-BD42-0B0CB51DA968}" type="pres">
      <dgm:prSet presAssocID="{26CB79A1-1981-43AD-A09F-1AF747C063B3}" presName="rootComposite" presStyleCnt="0"/>
      <dgm:spPr/>
    </dgm:pt>
    <dgm:pt modelId="{A9B5737E-3A0B-489E-82EE-652FDEAC6456}" type="pres">
      <dgm:prSet presAssocID="{26CB79A1-1981-43AD-A09F-1AF747C063B3}" presName="rootText" presStyleLbl="node2" presStyleIdx="2" presStyleCnt="3">
        <dgm:presLayoutVars>
          <dgm:chPref val="3"/>
        </dgm:presLayoutVars>
      </dgm:prSet>
      <dgm:spPr/>
    </dgm:pt>
    <dgm:pt modelId="{6A875B5D-C15C-4468-AF42-6214954AA2F5}" type="pres">
      <dgm:prSet presAssocID="{26CB79A1-1981-43AD-A09F-1AF747C063B3}" presName="rootConnector" presStyleLbl="node2" presStyleIdx="2" presStyleCnt="3"/>
      <dgm:spPr/>
    </dgm:pt>
    <dgm:pt modelId="{8F303B1F-A28A-44D0-B8F4-A4A96F5880E8}" type="pres">
      <dgm:prSet presAssocID="{26CB79A1-1981-43AD-A09F-1AF747C063B3}" presName="hierChild4" presStyleCnt="0"/>
      <dgm:spPr/>
    </dgm:pt>
    <dgm:pt modelId="{4B7036D0-3EC7-4073-9D22-5A02A066E856}" type="pres">
      <dgm:prSet presAssocID="{26CB79A1-1981-43AD-A09F-1AF747C063B3}" presName="hierChild5" presStyleCnt="0"/>
      <dgm:spPr/>
    </dgm:pt>
    <dgm:pt modelId="{1929D594-586C-46A9-8D54-A5FFD4C26DB7}" type="pres">
      <dgm:prSet presAssocID="{E65E605B-FACA-44CF-9F1C-B29A89BD24D0}" presName="hierChild3" presStyleCnt="0"/>
      <dgm:spPr/>
    </dgm:pt>
  </dgm:ptLst>
  <dgm:cxnLst>
    <dgm:cxn modelId="{4828DA08-06A4-4A4A-A008-485A5994FA7C}" type="presOf" srcId="{A4DD8EB3-F23C-4AAF-A5B6-B42D03B56DD1}" destId="{B9A09BDF-4E08-4B33-90B4-9B0D5171C614}" srcOrd="0" destOrd="0" presId="urn:microsoft.com/office/officeart/2009/3/layout/HorizontalOrganizationChart"/>
    <dgm:cxn modelId="{77905D11-37B7-49AC-9F72-42B662AF71ED}" srcId="{2B98A7C5-0456-49DF-BB27-3AD87C6C2164}" destId="{7A9DD298-3B6E-4A09-84AD-C678FE590DDF}" srcOrd="0" destOrd="0" parTransId="{38D45D6D-5306-4B69-9043-2DCD130814AE}" sibTransId="{88CF4C45-0C89-4BEA-AB6F-8F9D9E149F9E}"/>
    <dgm:cxn modelId="{592FEA12-4F81-4058-B6BD-A951D5D03DB3}" type="presOf" srcId="{26CB79A1-1981-43AD-A09F-1AF747C063B3}" destId="{6A875B5D-C15C-4468-AF42-6214954AA2F5}" srcOrd="1" destOrd="0" presId="urn:microsoft.com/office/officeart/2009/3/layout/HorizontalOrganizationChart"/>
    <dgm:cxn modelId="{E8F62813-3691-4CD0-86FC-4931FD93B303}" srcId="{E65E605B-FACA-44CF-9F1C-B29A89BD24D0}" destId="{E9E9C91A-5994-465D-8DF4-F91EF1E2C398}" srcOrd="0" destOrd="0" parTransId="{3FF25CE4-D3D6-4DC7-9726-3FD943D7EB3D}" sibTransId="{15EB1A49-A891-4F41-998E-511E770FC47D}"/>
    <dgm:cxn modelId="{63580116-BFC2-42DB-AC15-94AEA4E648F5}" type="presOf" srcId="{E65E605B-FACA-44CF-9F1C-B29A89BD24D0}" destId="{BED9A7E1-373A-4A30-870A-81137D7D3E3A}" srcOrd="0" destOrd="0" presId="urn:microsoft.com/office/officeart/2009/3/layout/HorizontalOrganizationChart"/>
    <dgm:cxn modelId="{0A3FD91F-6A88-4BF8-8955-400F6E322EFF}" type="presOf" srcId="{172F52AB-FD14-425C-B6FD-C6751476EE01}" destId="{ECD3244F-E36F-47A6-951F-572082146991}" srcOrd="1" destOrd="0" presId="urn:microsoft.com/office/officeart/2009/3/layout/HorizontalOrganizationChart"/>
    <dgm:cxn modelId="{D9DE8A24-ECCC-4257-9B4B-33FAB38D4484}" type="presOf" srcId="{682F7FBC-4D88-47DA-A4FB-93C51FE4CF82}" destId="{D3DB82CE-B6D2-41AA-B261-4811866892AD}" srcOrd="0" destOrd="0" presId="urn:microsoft.com/office/officeart/2009/3/layout/HorizontalOrganizationChart"/>
    <dgm:cxn modelId="{B0071E29-B69B-4BF9-8BA0-2C051F20E6A8}" type="presOf" srcId="{2B98A7C5-0456-49DF-BB27-3AD87C6C2164}" destId="{D0156966-0A5F-4B46-A94E-EDEA7146A1BB}" srcOrd="0" destOrd="0" presId="urn:microsoft.com/office/officeart/2009/3/layout/HorizontalOrganizationChart"/>
    <dgm:cxn modelId="{B54EBA39-729A-4E8F-811F-266B4AAA81A0}" type="presOf" srcId="{8B3DDC08-C3E2-434D-89A4-1FCAAF638609}" destId="{7EB57E66-271A-4B1A-A050-416735DE108A}" srcOrd="0" destOrd="0" presId="urn:microsoft.com/office/officeart/2009/3/layout/HorizontalOrganizationChart"/>
    <dgm:cxn modelId="{389E9860-DD8B-4AC0-961F-FE995C7306C6}" type="presOf" srcId="{8B3DDC08-C3E2-434D-89A4-1FCAAF638609}" destId="{F715C95C-10B2-4F7B-96E0-0F91626B9238}" srcOrd="1" destOrd="0" presId="urn:microsoft.com/office/officeart/2009/3/layout/HorizontalOrganizationChart"/>
    <dgm:cxn modelId="{00196662-BF4E-419E-803D-ACA1A87DA82F}" type="presOf" srcId="{172F52AB-FD14-425C-B6FD-C6751476EE01}" destId="{A6D0C297-D6FC-4C13-8246-30322FC33F35}" srcOrd="0" destOrd="0" presId="urn:microsoft.com/office/officeart/2009/3/layout/HorizontalOrganizationChart"/>
    <dgm:cxn modelId="{4F65F574-7A50-4E2B-B379-7F455400DF94}" type="presOf" srcId="{A4DD8EB3-F23C-4AAF-A5B6-B42D03B56DD1}" destId="{5DC8DD1E-AFB2-4DE5-B6ED-4EC121A7A666}" srcOrd="1" destOrd="0" presId="urn:microsoft.com/office/officeart/2009/3/layout/HorizontalOrganizationChart"/>
    <dgm:cxn modelId="{0816167D-ABFB-4B7D-B294-037F232B3556}" type="presOf" srcId="{3FF25CE4-D3D6-4DC7-9726-3FD943D7EB3D}" destId="{DD31442F-EB6B-4E20-8A2B-A4B8F18DA3FA}" srcOrd="0" destOrd="0" presId="urn:microsoft.com/office/officeart/2009/3/layout/HorizontalOrganizationChart"/>
    <dgm:cxn modelId="{3714DA95-A5B2-4EFB-8CEB-4DB5D3CACBF2}" type="presOf" srcId="{E9E9C91A-5994-465D-8DF4-F91EF1E2C398}" destId="{C9555304-6314-44D3-9F13-E8529AF02012}" srcOrd="1" destOrd="0" presId="urn:microsoft.com/office/officeart/2009/3/layout/HorizontalOrganizationChart"/>
    <dgm:cxn modelId="{5F6CF395-E4B1-482B-81C4-177AAFD9A7D6}" type="presOf" srcId="{E9E9C91A-5994-465D-8DF4-F91EF1E2C398}" destId="{0C62CEF5-1F76-47B0-8471-9CBED812C9CE}" srcOrd="0" destOrd="0" presId="urn:microsoft.com/office/officeart/2009/3/layout/HorizontalOrganizationChart"/>
    <dgm:cxn modelId="{4FFB6C98-55CF-4834-92CE-952B3F192053}" type="presOf" srcId="{26CB79A1-1981-43AD-A09F-1AF747C063B3}" destId="{A9B5737E-3A0B-489E-82EE-652FDEAC6456}" srcOrd="0" destOrd="0" presId="urn:microsoft.com/office/officeart/2009/3/layout/HorizontalOrganizationChart"/>
    <dgm:cxn modelId="{2B8C4D98-B8FB-450A-AC04-F5D8C227848F}" type="presOf" srcId="{E65E605B-FACA-44CF-9F1C-B29A89BD24D0}" destId="{7865591A-23FE-439C-A8AB-FF9E35A5BA11}" srcOrd="1" destOrd="0" presId="urn:microsoft.com/office/officeart/2009/3/layout/HorizontalOrganizationChart"/>
    <dgm:cxn modelId="{801A6EA9-3AFF-485B-9D1C-2C1FFFC2775E}" type="presOf" srcId="{5DF6B1B3-860A-4A06-AE3E-ED3A3314F059}" destId="{766B9FD5-3579-40CD-A330-9493B49B87B3}" srcOrd="0" destOrd="0" presId="urn:microsoft.com/office/officeart/2009/3/layout/HorizontalOrganizationChart"/>
    <dgm:cxn modelId="{2C8B1DBA-94D4-4403-AFFA-47E68498961B}" type="presOf" srcId="{7A9DD298-3B6E-4A09-84AD-C678FE590DDF}" destId="{7DDA7DC4-2D4E-43C3-A69C-AA23ACF41965}" srcOrd="0" destOrd="0" presId="urn:microsoft.com/office/officeart/2009/3/layout/HorizontalOrganizationChart"/>
    <dgm:cxn modelId="{735B1BBF-C156-453D-8554-CD3E4FCB50FD}" srcId="{E65E605B-FACA-44CF-9F1C-B29A89BD24D0}" destId="{8B3DDC08-C3E2-434D-89A4-1FCAAF638609}" srcOrd="1" destOrd="0" parTransId="{5DF6B1B3-860A-4A06-AE3E-ED3A3314F059}" sibTransId="{A1988406-76DF-4A68-B27D-F1A61DF7AC2D}"/>
    <dgm:cxn modelId="{82262CCE-95B0-4109-BF78-C7971FFBD5A7}" srcId="{2B98A7C5-0456-49DF-BB27-3AD87C6C2164}" destId="{A4DD8EB3-F23C-4AAF-A5B6-B42D03B56DD1}" srcOrd="1" destOrd="0" parTransId="{4CAC870B-CE9C-40D5-8DCE-05CFA3B212AE}" sibTransId="{2BD86C58-87CB-4057-AE8D-9C4F7EBF4C51}"/>
    <dgm:cxn modelId="{634A9ED8-25F8-41FA-8460-619759BD5724}" srcId="{2B98A7C5-0456-49DF-BB27-3AD87C6C2164}" destId="{172F52AB-FD14-425C-B6FD-C6751476EE01}" srcOrd="2" destOrd="0" parTransId="{E35AB3EE-2F72-4E4C-803B-95B3C74477EB}" sibTransId="{BE7836DA-5E6D-4A84-ACA5-84382AE6E9AB}"/>
    <dgm:cxn modelId="{F335A6D9-A5B0-42E6-99EB-F3730BCFA2BD}" type="presOf" srcId="{7A9DD298-3B6E-4A09-84AD-C678FE590DDF}" destId="{B51EFE55-D24E-4415-B79A-2E79AB1AB674}" srcOrd="1" destOrd="0" presId="urn:microsoft.com/office/officeart/2009/3/layout/HorizontalOrganizationChart"/>
    <dgm:cxn modelId="{647D90E2-5C31-42CC-959B-2331E10F3D2B}" srcId="{2B98A7C5-0456-49DF-BB27-3AD87C6C2164}" destId="{E65E605B-FACA-44CF-9F1C-B29A89BD24D0}" srcOrd="3" destOrd="0" parTransId="{8268F6B2-2C78-4A58-A77F-0D99E5CEBF39}" sibTransId="{A4CC05F5-B342-4959-B2CD-586B726FD710}"/>
    <dgm:cxn modelId="{553C56FA-11D8-486A-98EC-17E9842C6A24}" srcId="{E65E605B-FACA-44CF-9F1C-B29A89BD24D0}" destId="{26CB79A1-1981-43AD-A09F-1AF747C063B3}" srcOrd="2" destOrd="0" parTransId="{682F7FBC-4D88-47DA-A4FB-93C51FE4CF82}" sibTransId="{AB1CFDA7-C7BC-4883-BE54-22D06501E311}"/>
    <dgm:cxn modelId="{57E7D955-F866-4ABF-A643-43DC70EC36A1}" type="presParOf" srcId="{D0156966-0A5F-4B46-A94E-EDEA7146A1BB}" destId="{063FA13A-C88E-4ADB-BB59-D45238929E6B}" srcOrd="0" destOrd="0" presId="urn:microsoft.com/office/officeart/2009/3/layout/HorizontalOrganizationChart"/>
    <dgm:cxn modelId="{05A27FF1-20E2-4F60-A7B6-3E76A324D3DE}" type="presParOf" srcId="{063FA13A-C88E-4ADB-BB59-D45238929E6B}" destId="{A80244AD-12ED-44E8-8A07-135033B1E235}" srcOrd="0" destOrd="0" presId="urn:microsoft.com/office/officeart/2009/3/layout/HorizontalOrganizationChart"/>
    <dgm:cxn modelId="{20547289-80A6-45A4-AD46-6D49E3F81856}" type="presParOf" srcId="{A80244AD-12ED-44E8-8A07-135033B1E235}" destId="{7DDA7DC4-2D4E-43C3-A69C-AA23ACF41965}" srcOrd="0" destOrd="0" presId="urn:microsoft.com/office/officeart/2009/3/layout/HorizontalOrganizationChart"/>
    <dgm:cxn modelId="{24DD2ECA-9A7C-4F4B-A184-99CA46C58678}" type="presParOf" srcId="{A80244AD-12ED-44E8-8A07-135033B1E235}" destId="{B51EFE55-D24E-4415-B79A-2E79AB1AB674}" srcOrd="1" destOrd="0" presId="urn:microsoft.com/office/officeart/2009/3/layout/HorizontalOrganizationChart"/>
    <dgm:cxn modelId="{F0DEE87F-1D48-4973-ABF6-9490A701A186}" type="presParOf" srcId="{063FA13A-C88E-4ADB-BB59-D45238929E6B}" destId="{1F937548-5481-43CA-B967-7B710E2F7150}" srcOrd="1" destOrd="0" presId="urn:microsoft.com/office/officeart/2009/3/layout/HorizontalOrganizationChart"/>
    <dgm:cxn modelId="{EFB72146-3D0D-458F-BF17-8BB2F362A902}" type="presParOf" srcId="{063FA13A-C88E-4ADB-BB59-D45238929E6B}" destId="{DE748A3C-4FF8-4FC9-9D38-6BCDFCA8136A}" srcOrd="2" destOrd="0" presId="urn:microsoft.com/office/officeart/2009/3/layout/HorizontalOrganizationChart"/>
    <dgm:cxn modelId="{1841A63D-5EC9-48BB-947F-22CF433F6EA1}" type="presParOf" srcId="{D0156966-0A5F-4B46-A94E-EDEA7146A1BB}" destId="{57B0B035-1DCE-49B7-A7CF-4B3F047D22FB}" srcOrd="1" destOrd="0" presId="urn:microsoft.com/office/officeart/2009/3/layout/HorizontalOrganizationChart"/>
    <dgm:cxn modelId="{F68C7490-EEDA-4CA2-BD92-0E453EF3086E}" type="presParOf" srcId="{57B0B035-1DCE-49B7-A7CF-4B3F047D22FB}" destId="{7B69004A-3254-40F2-B5B9-B9BC4B140A02}" srcOrd="0" destOrd="0" presId="urn:microsoft.com/office/officeart/2009/3/layout/HorizontalOrganizationChart"/>
    <dgm:cxn modelId="{DE65934A-13C7-4FC0-A667-7D7E984EFAAE}" type="presParOf" srcId="{7B69004A-3254-40F2-B5B9-B9BC4B140A02}" destId="{B9A09BDF-4E08-4B33-90B4-9B0D5171C614}" srcOrd="0" destOrd="0" presId="urn:microsoft.com/office/officeart/2009/3/layout/HorizontalOrganizationChart"/>
    <dgm:cxn modelId="{5C5DBDA1-C0CC-4596-A0C1-6B18C572ED9A}" type="presParOf" srcId="{7B69004A-3254-40F2-B5B9-B9BC4B140A02}" destId="{5DC8DD1E-AFB2-4DE5-B6ED-4EC121A7A666}" srcOrd="1" destOrd="0" presId="urn:microsoft.com/office/officeart/2009/3/layout/HorizontalOrganizationChart"/>
    <dgm:cxn modelId="{C8BC005C-6488-47C5-9F89-E04DCD71BCD3}" type="presParOf" srcId="{57B0B035-1DCE-49B7-A7CF-4B3F047D22FB}" destId="{A16E443B-AEAC-4D14-B671-B6FBC0FC67E1}" srcOrd="1" destOrd="0" presId="urn:microsoft.com/office/officeart/2009/3/layout/HorizontalOrganizationChart"/>
    <dgm:cxn modelId="{F0D7A3AB-0444-464E-BE60-F78A605E4A7E}" type="presParOf" srcId="{57B0B035-1DCE-49B7-A7CF-4B3F047D22FB}" destId="{BAE33EFA-837C-4045-AB10-A921098F980B}" srcOrd="2" destOrd="0" presId="urn:microsoft.com/office/officeart/2009/3/layout/HorizontalOrganizationChart"/>
    <dgm:cxn modelId="{5DFA9BA1-9BE7-44A5-ADB9-9CC0649F11D1}" type="presParOf" srcId="{D0156966-0A5F-4B46-A94E-EDEA7146A1BB}" destId="{A0B58981-37CA-4A49-8C62-231BFA62D3DD}" srcOrd="2" destOrd="0" presId="urn:microsoft.com/office/officeart/2009/3/layout/HorizontalOrganizationChart"/>
    <dgm:cxn modelId="{6A05988B-EC51-45E8-A65A-DEEE446C0E2F}" type="presParOf" srcId="{A0B58981-37CA-4A49-8C62-231BFA62D3DD}" destId="{2DA7C5C5-874D-463B-B8ED-A98268163197}" srcOrd="0" destOrd="0" presId="urn:microsoft.com/office/officeart/2009/3/layout/HorizontalOrganizationChart"/>
    <dgm:cxn modelId="{59AC877B-B78E-4943-8FD0-CC753320964D}" type="presParOf" srcId="{2DA7C5C5-874D-463B-B8ED-A98268163197}" destId="{A6D0C297-D6FC-4C13-8246-30322FC33F35}" srcOrd="0" destOrd="0" presId="urn:microsoft.com/office/officeart/2009/3/layout/HorizontalOrganizationChart"/>
    <dgm:cxn modelId="{762B9D92-D2BB-489C-BC0F-68E16DFF3FCD}" type="presParOf" srcId="{2DA7C5C5-874D-463B-B8ED-A98268163197}" destId="{ECD3244F-E36F-47A6-951F-572082146991}" srcOrd="1" destOrd="0" presId="urn:microsoft.com/office/officeart/2009/3/layout/HorizontalOrganizationChart"/>
    <dgm:cxn modelId="{518598F9-0B6D-4507-82A9-783E0460F206}" type="presParOf" srcId="{A0B58981-37CA-4A49-8C62-231BFA62D3DD}" destId="{C34658AB-3716-485B-A4CA-57B40DAD0E64}" srcOrd="1" destOrd="0" presId="urn:microsoft.com/office/officeart/2009/3/layout/HorizontalOrganizationChart"/>
    <dgm:cxn modelId="{2AA6AE1A-B521-4D35-90E1-070B8A305252}" type="presParOf" srcId="{A0B58981-37CA-4A49-8C62-231BFA62D3DD}" destId="{8937E2F0-3B1B-4B40-B35B-54A16A681A2D}" srcOrd="2" destOrd="0" presId="urn:microsoft.com/office/officeart/2009/3/layout/HorizontalOrganizationChart"/>
    <dgm:cxn modelId="{A39D93E3-A89E-4BF9-A28B-F8A142E1D67B}" type="presParOf" srcId="{D0156966-0A5F-4B46-A94E-EDEA7146A1BB}" destId="{1F8BE1C8-0857-4757-ABDE-55A35287DEB0}" srcOrd="3" destOrd="0" presId="urn:microsoft.com/office/officeart/2009/3/layout/HorizontalOrganizationChart"/>
    <dgm:cxn modelId="{34F4D361-2A1C-4463-A80B-C21AA880EDDE}" type="presParOf" srcId="{1F8BE1C8-0857-4757-ABDE-55A35287DEB0}" destId="{F4380383-DA1E-4C27-9C45-0632C0254100}" srcOrd="0" destOrd="0" presId="urn:microsoft.com/office/officeart/2009/3/layout/HorizontalOrganizationChart"/>
    <dgm:cxn modelId="{7ACDE2AF-AC9F-459F-BA29-C8BD36457385}" type="presParOf" srcId="{F4380383-DA1E-4C27-9C45-0632C0254100}" destId="{BED9A7E1-373A-4A30-870A-81137D7D3E3A}" srcOrd="0" destOrd="0" presId="urn:microsoft.com/office/officeart/2009/3/layout/HorizontalOrganizationChart"/>
    <dgm:cxn modelId="{797484B2-A58E-40E6-A2E8-F8B3D43D03B2}" type="presParOf" srcId="{F4380383-DA1E-4C27-9C45-0632C0254100}" destId="{7865591A-23FE-439C-A8AB-FF9E35A5BA11}" srcOrd="1" destOrd="0" presId="urn:microsoft.com/office/officeart/2009/3/layout/HorizontalOrganizationChart"/>
    <dgm:cxn modelId="{C203BFBD-AEE0-4EC9-9F74-4DAA36336DC9}" type="presParOf" srcId="{1F8BE1C8-0857-4757-ABDE-55A35287DEB0}" destId="{7C3C8241-C49A-4F52-933D-04F404490358}" srcOrd="1" destOrd="0" presId="urn:microsoft.com/office/officeart/2009/3/layout/HorizontalOrganizationChart"/>
    <dgm:cxn modelId="{CDF1E3A8-8D7B-401A-9A11-A9E3451D878A}" type="presParOf" srcId="{7C3C8241-C49A-4F52-933D-04F404490358}" destId="{DD31442F-EB6B-4E20-8A2B-A4B8F18DA3FA}" srcOrd="0" destOrd="0" presId="urn:microsoft.com/office/officeart/2009/3/layout/HorizontalOrganizationChart"/>
    <dgm:cxn modelId="{D364D021-763E-41C5-A550-24C61835F56B}" type="presParOf" srcId="{7C3C8241-C49A-4F52-933D-04F404490358}" destId="{788AB87B-22BA-4513-8A9C-9CE56EE0EF69}" srcOrd="1" destOrd="0" presId="urn:microsoft.com/office/officeart/2009/3/layout/HorizontalOrganizationChart"/>
    <dgm:cxn modelId="{47D81905-6583-41CC-83BE-95DD87E542F0}" type="presParOf" srcId="{788AB87B-22BA-4513-8A9C-9CE56EE0EF69}" destId="{8E48892E-C236-4CCE-B9A7-10CB6F1FA00C}" srcOrd="0" destOrd="0" presId="urn:microsoft.com/office/officeart/2009/3/layout/HorizontalOrganizationChart"/>
    <dgm:cxn modelId="{B7F4BC24-A420-4B2B-B73F-635DF8132495}" type="presParOf" srcId="{8E48892E-C236-4CCE-B9A7-10CB6F1FA00C}" destId="{0C62CEF5-1F76-47B0-8471-9CBED812C9CE}" srcOrd="0" destOrd="0" presId="urn:microsoft.com/office/officeart/2009/3/layout/HorizontalOrganizationChart"/>
    <dgm:cxn modelId="{45616512-E57A-47B2-A1C5-D475036DFD38}" type="presParOf" srcId="{8E48892E-C236-4CCE-B9A7-10CB6F1FA00C}" destId="{C9555304-6314-44D3-9F13-E8529AF02012}" srcOrd="1" destOrd="0" presId="urn:microsoft.com/office/officeart/2009/3/layout/HorizontalOrganizationChart"/>
    <dgm:cxn modelId="{4132A61B-554B-40A9-85A6-2C5E2912C283}" type="presParOf" srcId="{788AB87B-22BA-4513-8A9C-9CE56EE0EF69}" destId="{3B4065A2-BE98-49D3-A663-1C2C0EC9979E}" srcOrd="1" destOrd="0" presId="urn:microsoft.com/office/officeart/2009/3/layout/HorizontalOrganizationChart"/>
    <dgm:cxn modelId="{275E409D-711B-4C67-AA34-879FBC6BC741}" type="presParOf" srcId="{788AB87B-22BA-4513-8A9C-9CE56EE0EF69}" destId="{1C41E848-5EE0-425C-B337-2E497CDF52FA}" srcOrd="2" destOrd="0" presId="urn:microsoft.com/office/officeart/2009/3/layout/HorizontalOrganizationChart"/>
    <dgm:cxn modelId="{F6C8F06A-D392-4593-BF12-E16BDEA42233}" type="presParOf" srcId="{7C3C8241-C49A-4F52-933D-04F404490358}" destId="{766B9FD5-3579-40CD-A330-9493B49B87B3}" srcOrd="2" destOrd="0" presId="urn:microsoft.com/office/officeart/2009/3/layout/HorizontalOrganizationChart"/>
    <dgm:cxn modelId="{51EBABED-0C2B-496F-94D1-428A46CD8B9D}" type="presParOf" srcId="{7C3C8241-C49A-4F52-933D-04F404490358}" destId="{916D6ADD-BDAD-4B93-94D0-95E86052BDBC}" srcOrd="3" destOrd="0" presId="urn:microsoft.com/office/officeart/2009/3/layout/HorizontalOrganizationChart"/>
    <dgm:cxn modelId="{9E700691-4B14-41C1-A543-4EB03D01813A}" type="presParOf" srcId="{916D6ADD-BDAD-4B93-94D0-95E86052BDBC}" destId="{09CD50B3-8455-4E98-AAD4-37A82D3FE405}" srcOrd="0" destOrd="0" presId="urn:microsoft.com/office/officeart/2009/3/layout/HorizontalOrganizationChart"/>
    <dgm:cxn modelId="{23442BD7-B796-43C0-BC21-9BCFD692FE9B}" type="presParOf" srcId="{09CD50B3-8455-4E98-AAD4-37A82D3FE405}" destId="{7EB57E66-271A-4B1A-A050-416735DE108A}" srcOrd="0" destOrd="0" presId="urn:microsoft.com/office/officeart/2009/3/layout/HorizontalOrganizationChart"/>
    <dgm:cxn modelId="{670C38CB-EF49-458C-A919-A12B98F212B5}" type="presParOf" srcId="{09CD50B3-8455-4E98-AAD4-37A82D3FE405}" destId="{F715C95C-10B2-4F7B-96E0-0F91626B9238}" srcOrd="1" destOrd="0" presId="urn:microsoft.com/office/officeart/2009/3/layout/HorizontalOrganizationChart"/>
    <dgm:cxn modelId="{99005BB5-E493-42A5-9FA7-8E1B5AACAC9C}" type="presParOf" srcId="{916D6ADD-BDAD-4B93-94D0-95E86052BDBC}" destId="{20D12758-45C4-484A-AD72-A4606C32D619}" srcOrd="1" destOrd="0" presId="urn:microsoft.com/office/officeart/2009/3/layout/HorizontalOrganizationChart"/>
    <dgm:cxn modelId="{307FAD86-51C7-4F4B-B2CB-6A25517F3129}" type="presParOf" srcId="{916D6ADD-BDAD-4B93-94D0-95E86052BDBC}" destId="{59C83315-E301-465A-860E-7DFE5FA9B42B}" srcOrd="2" destOrd="0" presId="urn:microsoft.com/office/officeart/2009/3/layout/HorizontalOrganizationChart"/>
    <dgm:cxn modelId="{D67B5070-D4A1-430F-9EB3-D37DBBCBB8FD}" type="presParOf" srcId="{7C3C8241-C49A-4F52-933D-04F404490358}" destId="{D3DB82CE-B6D2-41AA-B261-4811866892AD}" srcOrd="4" destOrd="0" presId="urn:microsoft.com/office/officeart/2009/3/layout/HorizontalOrganizationChart"/>
    <dgm:cxn modelId="{FF6D748A-E68D-4249-9ACE-16FFDA736900}" type="presParOf" srcId="{7C3C8241-C49A-4F52-933D-04F404490358}" destId="{C802337E-6305-4DDF-8051-002007811843}" srcOrd="5" destOrd="0" presId="urn:microsoft.com/office/officeart/2009/3/layout/HorizontalOrganizationChart"/>
    <dgm:cxn modelId="{33421FE3-C5B8-482B-ACE1-C6E51AC0E0B4}" type="presParOf" srcId="{C802337E-6305-4DDF-8051-002007811843}" destId="{4E8393B8-8E59-4095-BD42-0B0CB51DA968}" srcOrd="0" destOrd="0" presId="urn:microsoft.com/office/officeart/2009/3/layout/HorizontalOrganizationChart"/>
    <dgm:cxn modelId="{19111B98-AB37-4981-B025-FDCEDF789151}" type="presParOf" srcId="{4E8393B8-8E59-4095-BD42-0B0CB51DA968}" destId="{A9B5737E-3A0B-489E-82EE-652FDEAC6456}" srcOrd="0" destOrd="0" presId="urn:microsoft.com/office/officeart/2009/3/layout/HorizontalOrganizationChart"/>
    <dgm:cxn modelId="{AECAC280-041E-4D0D-9083-60DC5F0B77DA}" type="presParOf" srcId="{4E8393B8-8E59-4095-BD42-0B0CB51DA968}" destId="{6A875B5D-C15C-4468-AF42-6214954AA2F5}" srcOrd="1" destOrd="0" presId="urn:microsoft.com/office/officeart/2009/3/layout/HorizontalOrganizationChart"/>
    <dgm:cxn modelId="{5FE60445-E0BD-4B3E-9319-B40819394F7D}" type="presParOf" srcId="{C802337E-6305-4DDF-8051-002007811843}" destId="{8F303B1F-A28A-44D0-B8F4-A4A96F5880E8}" srcOrd="1" destOrd="0" presId="urn:microsoft.com/office/officeart/2009/3/layout/HorizontalOrganizationChart"/>
    <dgm:cxn modelId="{A6D947CC-583C-47F1-A248-32B1F35D6FC3}" type="presParOf" srcId="{C802337E-6305-4DDF-8051-002007811843}" destId="{4B7036D0-3EC7-4073-9D22-5A02A066E856}" srcOrd="2" destOrd="0" presId="urn:microsoft.com/office/officeart/2009/3/layout/HorizontalOrganizationChart"/>
    <dgm:cxn modelId="{0E0ABF4B-DDFC-4872-8EE9-D89C4A98BB36}" type="presParOf" srcId="{1F8BE1C8-0857-4757-ABDE-55A35287DEB0}" destId="{1929D594-586C-46A9-8D54-A5FFD4C26DB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A2E103F-C386-43D8-85E9-F39C2A069EA4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FB35760-873B-4F3D-99D9-09C81001CA83}">
      <dgm:prSet/>
      <dgm:spPr/>
      <dgm:t>
        <a:bodyPr/>
        <a:lstStyle/>
        <a:p>
          <a:r>
            <a:rPr lang="en-US"/>
            <a:t>Why does the system start the use case?</a:t>
          </a:r>
        </a:p>
      </dgm:t>
    </dgm:pt>
    <dgm:pt modelId="{87DEF35C-EF47-429B-8D7D-5C6A532836AD}" type="parTrans" cxnId="{8707ECC7-6289-40C2-BC0A-C3032D26DA5D}">
      <dgm:prSet/>
      <dgm:spPr/>
      <dgm:t>
        <a:bodyPr/>
        <a:lstStyle/>
        <a:p>
          <a:endParaRPr lang="en-US"/>
        </a:p>
      </dgm:t>
    </dgm:pt>
    <dgm:pt modelId="{9AC60601-03D8-48BB-B63B-45110EA4C372}" type="sibTrans" cxnId="{8707ECC7-6289-40C2-BC0A-C3032D26DA5D}">
      <dgm:prSet/>
      <dgm:spPr/>
      <dgm:t>
        <a:bodyPr/>
        <a:lstStyle/>
        <a:p>
          <a:endParaRPr lang="en-US"/>
        </a:p>
      </dgm:t>
    </dgm:pt>
    <dgm:pt modelId="{F4FD69E9-94A4-4D07-97AD-716C0B72BA88}">
      <dgm:prSet/>
      <dgm:spPr/>
      <dgm:t>
        <a:bodyPr/>
        <a:lstStyle/>
        <a:p>
          <a:r>
            <a:rPr lang="en-US"/>
            <a:t>Action steps too fine-grained</a:t>
          </a:r>
        </a:p>
      </dgm:t>
    </dgm:pt>
    <dgm:pt modelId="{784FD099-0D5A-418D-8A27-1C0D2007FD7C}" type="parTrans" cxnId="{57981150-4E9E-44AD-AF72-BAA55398CEBC}">
      <dgm:prSet/>
      <dgm:spPr/>
      <dgm:t>
        <a:bodyPr/>
        <a:lstStyle/>
        <a:p>
          <a:endParaRPr lang="en-US"/>
        </a:p>
      </dgm:t>
    </dgm:pt>
    <dgm:pt modelId="{D5A9E23B-BC6A-4A21-8F80-6BC3F49E9C63}" type="sibTrans" cxnId="{57981150-4E9E-44AD-AF72-BAA55398CEBC}">
      <dgm:prSet/>
      <dgm:spPr/>
      <dgm:t>
        <a:bodyPr/>
        <a:lstStyle/>
        <a:p>
          <a:endParaRPr lang="en-US"/>
        </a:p>
      </dgm:t>
    </dgm:pt>
    <dgm:pt modelId="{B600D94C-4CDC-4C8D-ABD7-0178BCCF9669}">
      <dgm:prSet/>
      <dgm:spPr/>
      <dgm:t>
        <a:bodyPr/>
        <a:lstStyle/>
        <a:p>
          <a:r>
            <a:rPr lang="en-US"/>
            <a:t>Contains design information</a:t>
          </a:r>
        </a:p>
      </dgm:t>
    </dgm:pt>
    <dgm:pt modelId="{55A30E28-EBC8-4FCF-A6A5-90F2048C6D74}" type="parTrans" cxnId="{24A50A99-485B-4E88-8EC8-4B290EAAED9E}">
      <dgm:prSet/>
      <dgm:spPr/>
      <dgm:t>
        <a:bodyPr/>
        <a:lstStyle/>
        <a:p>
          <a:endParaRPr lang="en-US"/>
        </a:p>
      </dgm:t>
    </dgm:pt>
    <dgm:pt modelId="{679763B4-E2E1-4D0E-8F0D-3583BE3357E5}" type="sibTrans" cxnId="{24A50A99-485B-4E88-8EC8-4B290EAAED9E}">
      <dgm:prSet/>
      <dgm:spPr/>
      <dgm:t>
        <a:bodyPr/>
        <a:lstStyle/>
        <a:p>
          <a:endParaRPr lang="en-US"/>
        </a:p>
      </dgm:t>
    </dgm:pt>
    <dgm:pt modelId="{34E2CD43-7492-445D-8B86-250D31E095F5}">
      <dgm:prSet/>
      <dgm:spPr/>
      <dgm:t>
        <a:bodyPr/>
        <a:lstStyle/>
        <a:p>
          <a:r>
            <a:rPr lang="en-US"/>
            <a:t>“User clicks OK”</a:t>
          </a:r>
        </a:p>
      </dgm:t>
    </dgm:pt>
    <dgm:pt modelId="{135EFE2F-9979-4D15-83BD-85FD7359F09F}" type="parTrans" cxnId="{489960A8-54F4-4466-A807-C8C645AAD82A}">
      <dgm:prSet/>
      <dgm:spPr/>
      <dgm:t>
        <a:bodyPr/>
        <a:lstStyle/>
        <a:p>
          <a:endParaRPr lang="en-US"/>
        </a:p>
      </dgm:t>
    </dgm:pt>
    <dgm:pt modelId="{6F5728D2-804A-445E-9D6D-77F3B0785F51}" type="sibTrans" cxnId="{489960A8-54F4-4466-A807-C8C645AAD82A}">
      <dgm:prSet/>
      <dgm:spPr/>
      <dgm:t>
        <a:bodyPr/>
        <a:lstStyle/>
        <a:p>
          <a:endParaRPr lang="en-US"/>
        </a:p>
      </dgm:t>
    </dgm:pt>
    <dgm:pt modelId="{FC986E20-6E12-4BD8-977F-FDF3BA2F0040}">
      <dgm:prSet/>
      <dgm:spPr/>
      <dgm:t>
        <a:bodyPr/>
        <a:lstStyle/>
        <a:p>
          <a:r>
            <a:rPr lang="en-US"/>
            <a:t>What we meant to say was:</a:t>
          </a:r>
        </a:p>
      </dgm:t>
    </dgm:pt>
    <dgm:pt modelId="{BB804DE5-EF43-4AD1-8E7E-670FC91473FD}" type="parTrans" cxnId="{7F1C3ED4-8A5C-4F3E-B96C-A9F6E7603675}">
      <dgm:prSet/>
      <dgm:spPr/>
      <dgm:t>
        <a:bodyPr/>
        <a:lstStyle/>
        <a:p>
          <a:endParaRPr lang="en-US"/>
        </a:p>
      </dgm:t>
    </dgm:pt>
    <dgm:pt modelId="{8B75AEC4-B16D-4F75-9AC4-10CB828C98CC}" type="sibTrans" cxnId="{7F1C3ED4-8A5C-4F3E-B96C-A9F6E7603675}">
      <dgm:prSet/>
      <dgm:spPr/>
      <dgm:t>
        <a:bodyPr/>
        <a:lstStyle/>
        <a:p>
          <a:endParaRPr lang="en-US"/>
        </a:p>
      </dgm:t>
    </dgm:pt>
    <dgm:pt modelId="{E7B967DF-2D1C-49BE-8A86-BCC9D46451D2}">
      <dgm:prSet/>
      <dgm:spPr/>
      <dgm:t>
        <a:bodyPr/>
        <a:lstStyle/>
        <a:p>
          <a:r>
            <a:rPr lang="en-US"/>
            <a:t>1. User enters name and address.</a:t>
          </a:r>
        </a:p>
      </dgm:t>
    </dgm:pt>
    <dgm:pt modelId="{1FE825F5-2F21-4B64-AEF9-0FBC32BF772E}" type="parTrans" cxnId="{EC65431F-60BE-4B0E-BF36-888010CEC82B}">
      <dgm:prSet/>
      <dgm:spPr/>
      <dgm:t>
        <a:bodyPr/>
        <a:lstStyle/>
        <a:p>
          <a:endParaRPr lang="en-US"/>
        </a:p>
      </dgm:t>
    </dgm:pt>
    <dgm:pt modelId="{A1C9FE98-6C6E-4151-9FF7-594B392FA0E4}" type="sibTrans" cxnId="{EC65431F-60BE-4B0E-BF36-888010CEC82B}">
      <dgm:prSet/>
      <dgm:spPr/>
      <dgm:t>
        <a:bodyPr/>
        <a:lstStyle/>
        <a:p>
          <a:endParaRPr lang="en-US"/>
        </a:p>
      </dgm:t>
    </dgm:pt>
    <dgm:pt modelId="{37CFD613-535C-424B-B933-C323912AC495}">
      <dgm:prSet/>
      <dgm:spPr/>
      <dgm:t>
        <a:bodyPr/>
        <a:lstStyle/>
        <a:p>
          <a:r>
            <a:rPr lang="en-US"/>
            <a:t>2. System presents user’s profile.</a:t>
          </a:r>
        </a:p>
      </dgm:t>
    </dgm:pt>
    <dgm:pt modelId="{AF89F24F-2D17-4FE0-9FDE-9F8288275512}" type="parTrans" cxnId="{4FA7423D-4898-46B8-BEE7-DFD1334EA0BC}">
      <dgm:prSet/>
      <dgm:spPr/>
      <dgm:t>
        <a:bodyPr/>
        <a:lstStyle/>
        <a:p>
          <a:endParaRPr lang="en-US"/>
        </a:p>
      </dgm:t>
    </dgm:pt>
    <dgm:pt modelId="{CFF5818B-1CBF-4E19-9822-DE6574800245}" type="sibTrans" cxnId="{4FA7423D-4898-46B8-BEE7-DFD1334EA0BC}">
      <dgm:prSet/>
      <dgm:spPr/>
      <dgm:t>
        <a:bodyPr/>
        <a:lstStyle/>
        <a:p>
          <a:endParaRPr lang="en-US"/>
        </a:p>
      </dgm:t>
    </dgm:pt>
    <dgm:pt modelId="{983FE338-7685-4196-B02F-555B558B6857}" type="pres">
      <dgm:prSet presAssocID="{6A2E103F-C386-43D8-85E9-F39C2A069EA4}" presName="linear" presStyleCnt="0">
        <dgm:presLayoutVars>
          <dgm:dir/>
          <dgm:animLvl val="lvl"/>
          <dgm:resizeHandles val="exact"/>
        </dgm:presLayoutVars>
      </dgm:prSet>
      <dgm:spPr/>
    </dgm:pt>
    <dgm:pt modelId="{12F038CD-A8F9-4F19-A9B1-727EB21ACF96}" type="pres">
      <dgm:prSet presAssocID="{0FB35760-873B-4F3D-99D9-09C81001CA83}" presName="parentLin" presStyleCnt="0"/>
      <dgm:spPr/>
    </dgm:pt>
    <dgm:pt modelId="{179B48C4-99FF-434A-81EE-D33767C33C94}" type="pres">
      <dgm:prSet presAssocID="{0FB35760-873B-4F3D-99D9-09C81001CA83}" presName="parentLeftMargin" presStyleLbl="node1" presStyleIdx="0" presStyleCnt="4"/>
      <dgm:spPr/>
    </dgm:pt>
    <dgm:pt modelId="{EF11ECD4-B6B9-442F-94E6-6C3F82365586}" type="pres">
      <dgm:prSet presAssocID="{0FB35760-873B-4F3D-99D9-09C81001CA8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3A5106C-2FD4-4A60-BA38-8B53E6BD61FA}" type="pres">
      <dgm:prSet presAssocID="{0FB35760-873B-4F3D-99D9-09C81001CA83}" presName="negativeSpace" presStyleCnt="0"/>
      <dgm:spPr/>
    </dgm:pt>
    <dgm:pt modelId="{9EC9F5CA-E2C3-46C5-9B5A-6782A401BF8A}" type="pres">
      <dgm:prSet presAssocID="{0FB35760-873B-4F3D-99D9-09C81001CA83}" presName="childText" presStyleLbl="conFgAcc1" presStyleIdx="0" presStyleCnt="4">
        <dgm:presLayoutVars>
          <dgm:bulletEnabled val="1"/>
        </dgm:presLayoutVars>
      </dgm:prSet>
      <dgm:spPr/>
    </dgm:pt>
    <dgm:pt modelId="{6AD1862E-73AA-4D82-8B1F-B8AE164B271D}" type="pres">
      <dgm:prSet presAssocID="{9AC60601-03D8-48BB-B63B-45110EA4C372}" presName="spaceBetweenRectangles" presStyleCnt="0"/>
      <dgm:spPr/>
    </dgm:pt>
    <dgm:pt modelId="{00712548-9FF9-4180-95D2-DE62C11C4BF9}" type="pres">
      <dgm:prSet presAssocID="{F4FD69E9-94A4-4D07-97AD-716C0B72BA88}" presName="parentLin" presStyleCnt="0"/>
      <dgm:spPr/>
    </dgm:pt>
    <dgm:pt modelId="{0E688A07-CCC9-4B90-8A14-F095BF784B7F}" type="pres">
      <dgm:prSet presAssocID="{F4FD69E9-94A4-4D07-97AD-716C0B72BA88}" presName="parentLeftMargin" presStyleLbl="node1" presStyleIdx="0" presStyleCnt="4"/>
      <dgm:spPr/>
    </dgm:pt>
    <dgm:pt modelId="{6C6E2A76-06FB-4742-A1C3-E85868493BE0}" type="pres">
      <dgm:prSet presAssocID="{F4FD69E9-94A4-4D07-97AD-716C0B72BA8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3268056-1E73-4290-BEFA-01ED33B1B8B4}" type="pres">
      <dgm:prSet presAssocID="{F4FD69E9-94A4-4D07-97AD-716C0B72BA88}" presName="negativeSpace" presStyleCnt="0"/>
      <dgm:spPr/>
    </dgm:pt>
    <dgm:pt modelId="{A493E911-CB56-4FE6-9FEB-6BCF1102A14A}" type="pres">
      <dgm:prSet presAssocID="{F4FD69E9-94A4-4D07-97AD-716C0B72BA88}" presName="childText" presStyleLbl="conFgAcc1" presStyleIdx="1" presStyleCnt="4">
        <dgm:presLayoutVars>
          <dgm:bulletEnabled val="1"/>
        </dgm:presLayoutVars>
      </dgm:prSet>
      <dgm:spPr/>
    </dgm:pt>
    <dgm:pt modelId="{287F839F-0D36-4EC4-A6F6-A92B45BA88F0}" type="pres">
      <dgm:prSet presAssocID="{D5A9E23B-BC6A-4A21-8F80-6BC3F49E9C63}" presName="spaceBetweenRectangles" presStyleCnt="0"/>
      <dgm:spPr/>
    </dgm:pt>
    <dgm:pt modelId="{0814D7E4-FFC7-4B98-AB70-C66D77C1EB6E}" type="pres">
      <dgm:prSet presAssocID="{B600D94C-4CDC-4C8D-ABD7-0178BCCF9669}" presName="parentLin" presStyleCnt="0"/>
      <dgm:spPr/>
    </dgm:pt>
    <dgm:pt modelId="{8177DABA-579B-4F31-B09F-BB9F940F86CC}" type="pres">
      <dgm:prSet presAssocID="{B600D94C-4CDC-4C8D-ABD7-0178BCCF9669}" presName="parentLeftMargin" presStyleLbl="node1" presStyleIdx="1" presStyleCnt="4"/>
      <dgm:spPr/>
    </dgm:pt>
    <dgm:pt modelId="{87051302-B598-414A-B795-E640BAAD6FF9}" type="pres">
      <dgm:prSet presAssocID="{B600D94C-4CDC-4C8D-ABD7-0178BCCF966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EC8432A-A747-4821-9584-4E64822FEA2E}" type="pres">
      <dgm:prSet presAssocID="{B600D94C-4CDC-4C8D-ABD7-0178BCCF9669}" presName="negativeSpace" presStyleCnt="0"/>
      <dgm:spPr/>
    </dgm:pt>
    <dgm:pt modelId="{8E7BB542-7D6B-4D4A-B415-30A0EAAD4A6F}" type="pres">
      <dgm:prSet presAssocID="{B600D94C-4CDC-4C8D-ABD7-0178BCCF9669}" presName="childText" presStyleLbl="conFgAcc1" presStyleIdx="2" presStyleCnt="4">
        <dgm:presLayoutVars>
          <dgm:bulletEnabled val="1"/>
        </dgm:presLayoutVars>
      </dgm:prSet>
      <dgm:spPr/>
    </dgm:pt>
    <dgm:pt modelId="{77C1D2F1-65DE-4B4D-816C-3F3A9349C5D3}" type="pres">
      <dgm:prSet presAssocID="{679763B4-E2E1-4D0E-8F0D-3583BE3357E5}" presName="spaceBetweenRectangles" presStyleCnt="0"/>
      <dgm:spPr/>
    </dgm:pt>
    <dgm:pt modelId="{6A7960FE-8B89-4EA0-9936-67366E71EC55}" type="pres">
      <dgm:prSet presAssocID="{FC986E20-6E12-4BD8-977F-FDF3BA2F0040}" presName="parentLin" presStyleCnt="0"/>
      <dgm:spPr/>
    </dgm:pt>
    <dgm:pt modelId="{18ACA535-DB58-4F00-B9DA-34F5EDB14A5B}" type="pres">
      <dgm:prSet presAssocID="{FC986E20-6E12-4BD8-977F-FDF3BA2F0040}" presName="parentLeftMargin" presStyleLbl="node1" presStyleIdx="2" presStyleCnt="4"/>
      <dgm:spPr/>
    </dgm:pt>
    <dgm:pt modelId="{91A010BE-B75A-423C-85CE-95170D560777}" type="pres">
      <dgm:prSet presAssocID="{FC986E20-6E12-4BD8-977F-FDF3BA2F004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FDB1FEA-F424-407B-ACCB-08D2A5309DA1}" type="pres">
      <dgm:prSet presAssocID="{FC986E20-6E12-4BD8-977F-FDF3BA2F0040}" presName="negativeSpace" presStyleCnt="0"/>
      <dgm:spPr/>
    </dgm:pt>
    <dgm:pt modelId="{03E9CF10-50A6-48D2-B7CB-FBAC97E19BAE}" type="pres">
      <dgm:prSet presAssocID="{FC986E20-6E12-4BD8-977F-FDF3BA2F004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7ED950B-F295-4C0E-BE4C-6F809C9A0EC1}" type="presOf" srcId="{B600D94C-4CDC-4C8D-ABD7-0178BCCF9669}" destId="{87051302-B598-414A-B795-E640BAAD6FF9}" srcOrd="1" destOrd="0" presId="urn:microsoft.com/office/officeart/2005/8/layout/list1"/>
    <dgm:cxn modelId="{CB860812-516B-4F74-BE05-6813DF80BF27}" type="presOf" srcId="{0FB35760-873B-4F3D-99D9-09C81001CA83}" destId="{EF11ECD4-B6B9-442F-94E6-6C3F82365586}" srcOrd="1" destOrd="0" presId="urn:microsoft.com/office/officeart/2005/8/layout/list1"/>
    <dgm:cxn modelId="{EC65431F-60BE-4B0E-BF36-888010CEC82B}" srcId="{FC986E20-6E12-4BD8-977F-FDF3BA2F0040}" destId="{E7B967DF-2D1C-49BE-8A86-BCC9D46451D2}" srcOrd="0" destOrd="0" parTransId="{1FE825F5-2F21-4B64-AEF9-0FBC32BF772E}" sibTransId="{A1C9FE98-6C6E-4151-9FF7-594B392FA0E4}"/>
    <dgm:cxn modelId="{BA482E28-E5FD-4CB8-B577-A9E684097171}" type="presOf" srcId="{F4FD69E9-94A4-4D07-97AD-716C0B72BA88}" destId="{6C6E2A76-06FB-4742-A1C3-E85868493BE0}" srcOrd="1" destOrd="0" presId="urn:microsoft.com/office/officeart/2005/8/layout/list1"/>
    <dgm:cxn modelId="{4FA7423D-4898-46B8-BEE7-DFD1334EA0BC}" srcId="{FC986E20-6E12-4BD8-977F-FDF3BA2F0040}" destId="{37CFD613-535C-424B-B933-C323912AC495}" srcOrd="1" destOrd="0" parTransId="{AF89F24F-2D17-4FE0-9FDE-9F8288275512}" sibTransId="{CFF5818B-1CBF-4E19-9822-DE6574800245}"/>
    <dgm:cxn modelId="{88619A5B-59D4-4946-AF6F-FB47849E9153}" type="presOf" srcId="{6A2E103F-C386-43D8-85E9-F39C2A069EA4}" destId="{983FE338-7685-4196-B02F-555B558B6857}" srcOrd="0" destOrd="0" presId="urn:microsoft.com/office/officeart/2005/8/layout/list1"/>
    <dgm:cxn modelId="{67236846-8590-46B0-A316-3778E4598C24}" type="presOf" srcId="{37CFD613-535C-424B-B933-C323912AC495}" destId="{03E9CF10-50A6-48D2-B7CB-FBAC97E19BAE}" srcOrd="0" destOrd="1" presId="urn:microsoft.com/office/officeart/2005/8/layout/list1"/>
    <dgm:cxn modelId="{57981150-4E9E-44AD-AF72-BAA55398CEBC}" srcId="{6A2E103F-C386-43D8-85E9-F39C2A069EA4}" destId="{F4FD69E9-94A4-4D07-97AD-716C0B72BA88}" srcOrd="1" destOrd="0" parTransId="{784FD099-0D5A-418D-8A27-1C0D2007FD7C}" sibTransId="{D5A9E23B-BC6A-4A21-8F80-6BC3F49E9C63}"/>
    <dgm:cxn modelId="{672B5F53-4E34-42F4-8A43-0C2ACC0D3FDC}" type="presOf" srcId="{FC986E20-6E12-4BD8-977F-FDF3BA2F0040}" destId="{18ACA535-DB58-4F00-B9DA-34F5EDB14A5B}" srcOrd="0" destOrd="0" presId="urn:microsoft.com/office/officeart/2005/8/layout/list1"/>
    <dgm:cxn modelId="{D2017578-B547-466B-A512-B960B45EA2B5}" type="presOf" srcId="{B600D94C-4CDC-4C8D-ABD7-0178BCCF9669}" destId="{8177DABA-579B-4F31-B09F-BB9F940F86CC}" srcOrd="0" destOrd="0" presId="urn:microsoft.com/office/officeart/2005/8/layout/list1"/>
    <dgm:cxn modelId="{1F223D82-019C-4A63-8DC9-B07AFB464118}" type="presOf" srcId="{34E2CD43-7492-445D-8B86-250D31E095F5}" destId="{8E7BB542-7D6B-4D4A-B415-30A0EAAD4A6F}" srcOrd="0" destOrd="0" presId="urn:microsoft.com/office/officeart/2005/8/layout/list1"/>
    <dgm:cxn modelId="{24A50A99-485B-4E88-8EC8-4B290EAAED9E}" srcId="{6A2E103F-C386-43D8-85E9-F39C2A069EA4}" destId="{B600D94C-4CDC-4C8D-ABD7-0178BCCF9669}" srcOrd="2" destOrd="0" parTransId="{55A30E28-EBC8-4FCF-A6A5-90F2048C6D74}" sibTransId="{679763B4-E2E1-4D0E-8F0D-3583BE3357E5}"/>
    <dgm:cxn modelId="{EC80EB9B-2C85-475D-94A3-3AB2441C1EEA}" type="presOf" srcId="{E7B967DF-2D1C-49BE-8A86-BCC9D46451D2}" destId="{03E9CF10-50A6-48D2-B7CB-FBAC97E19BAE}" srcOrd="0" destOrd="0" presId="urn:microsoft.com/office/officeart/2005/8/layout/list1"/>
    <dgm:cxn modelId="{AFE9D59D-596B-4330-AD97-BAC7E5A5A693}" type="presOf" srcId="{FC986E20-6E12-4BD8-977F-FDF3BA2F0040}" destId="{91A010BE-B75A-423C-85CE-95170D560777}" srcOrd="1" destOrd="0" presId="urn:microsoft.com/office/officeart/2005/8/layout/list1"/>
    <dgm:cxn modelId="{489960A8-54F4-4466-A807-C8C645AAD82A}" srcId="{B600D94C-4CDC-4C8D-ABD7-0178BCCF9669}" destId="{34E2CD43-7492-445D-8B86-250D31E095F5}" srcOrd="0" destOrd="0" parTransId="{135EFE2F-9979-4D15-83BD-85FD7359F09F}" sibTransId="{6F5728D2-804A-445E-9D6D-77F3B0785F51}"/>
    <dgm:cxn modelId="{8BE364B3-58A3-49D1-8751-F18A0A2C035E}" type="presOf" srcId="{F4FD69E9-94A4-4D07-97AD-716C0B72BA88}" destId="{0E688A07-CCC9-4B90-8A14-F095BF784B7F}" srcOrd="0" destOrd="0" presId="urn:microsoft.com/office/officeart/2005/8/layout/list1"/>
    <dgm:cxn modelId="{4475C5C6-E9F7-47A8-B6E0-A95270F2F442}" type="presOf" srcId="{0FB35760-873B-4F3D-99D9-09C81001CA83}" destId="{179B48C4-99FF-434A-81EE-D33767C33C94}" srcOrd="0" destOrd="0" presId="urn:microsoft.com/office/officeart/2005/8/layout/list1"/>
    <dgm:cxn modelId="{8707ECC7-6289-40C2-BC0A-C3032D26DA5D}" srcId="{6A2E103F-C386-43D8-85E9-F39C2A069EA4}" destId="{0FB35760-873B-4F3D-99D9-09C81001CA83}" srcOrd="0" destOrd="0" parTransId="{87DEF35C-EF47-429B-8D7D-5C6A532836AD}" sibTransId="{9AC60601-03D8-48BB-B63B-45110EA4C372}"/>
    <dgm:cxn modelId="{7F1C3ED4-8A5C-4F3E-B96C-A9F6E7603675}" srcId="{6A2E103F-C386-43D8-85E9-F39C2A069EA4}" destId="{FC986E20-6E12-4BD8-977F-FDF3BA2F0040}" srcOrd="3" destOrd="0" parTransId="{BB804DE5-EF43-4AD1-8E7E-670FC91473FD}" sibTransId="{8B75AEC4-B16D-4F75-9AC4-10CB828C98CC}"/>
    <dgm:cxn modelId="{BD51CD43-3A54-4438-BD41-DBD46F5ED4C1}" type="presParOf" srcId="{983FE338-7685-4196-B02F-555B558B6857}" destId="{12F038CD-A8F9-4F19-A9B1-727EB21ACF96}" srcOrd="0" destOrd="0" presId="urn:microsoft.com/office/officeart/2005/8/layout/list1"/>
    <dgm:cxn modelId="{3B613F55-988D-41AD-8E54-462B638E599F}" type="presParOf" srcId="{12F038CD-A8F9-4F19-A9B1-727EB21ACF96}" destId="{179B48C4-99FF-434A-81EE-D33767C33C94}" srcOrd="0" destOrd="0" presId="urn:microsoft.com/office/officeart/2005/8/layout/list1"/>
    <dgm:cxn modelId="{239CA45A-046B-45C4-9F3A-BA6327E09AF8}" type="presParOf" srcId="{12F038CD-A8F9-4F19-A9B1-727EB21ACF96}" destId="{EF11ECD4-B6B9-442F-94E6-6C3F82365586}" srcOrd="1" destOrd="0" presId="urn:microsoft.com/office/officeart/2005/8/layout/list1"/>
    <dgm:cxn modelId="{12C109B2-25EE-4D05-8EBD-31753F6AA99E}" type="presParOf" srcId="{983FE338-7685-4196-B02F-555B558B6857}" destId="{C3A5106C-2FD4-4A60-BA38-8B53E6BD61FA}" srcOrd="1" destOrd="0" presId="urn:microsoft.com/office/officeart/2005/8/layout/list1"/>
    <dgm:cxn modelId="{ED81957E-9490-4304-A166-4E5540E50408}" type="presParOf" srcId="{983FE338-7685-4196-B02F-555B558B6857}" destId="{9EC9F5CA-E2C3-46C5-9B5A-6782A401BF8A}" srcOrd="2" destOrd="0" presId="urn:microsoft.com/office/officeart/2005/8/layout/list1"/>
    <dgm:cxn modelId="{EFCB9DC7-53C8-4461-8362-417B64BC9013}" type="presParOf" srcId="{983FE338-7685-4196-B02F-555B558B6857}" destId="{6AD1862E-73AA-4D82-8B1F-B8AE164B271D}" srcOrd="3" destOrd="0" presId="urn:microsoft.com/office/officeart/2005/8/layout/list1"/>
    <dgm:cxn modelId="{AC50D8D7-ECE0-4310-9F80-3207199E662A}" type="presParOf" srcId="{983FE338-7685-4196-B02F-555B558B6857}" destId="{00712548-9FF9-4180-95D2-DE62C11C4BF9}" srcOrd="4" destOrd="0" presId="urn:microsoft.com/office/officeart/2005/8/layout/list1"/>
    <dgm:cxn modelId="{5B5AD5ED-3018-4061-9BEB-BFE823E37FB7}" type="presParOf" srcId="{00712548-9FF9-4180-95D2-DE62C11C4BF9}" destId="{0E688A07-CCC9-4B90-8A14-F095BF784B7F}" srcOrd="0" destOrd="0" presId="urn:microsoft.com/office/officeart/2005/8/layout/list1"/>
    <dgm:cxn modelId="{4AD28818-D8D3-41CD-98CA-A1A84E243255}" type="presParOf" srcId="{00712548-9FF9-4180-95D2-DE62C11C4BF9}" destId="{6C6E2A76-06FB-4742-A1C3-E85868493BE0}" srcOrd="1" destOrd="0" presId="urn:microsoft.com/office/officeart/2005/8/layout/list1"/>
    <dgm:cxn modelId="{4F251AA4-42F4-4449-A03F-E9DC7AA8EC78}" type="presParOf" srcId="{983FE338-7685-4196-B02F-555B558B6857}" destId="{03268056-1E73-4290-BEFA-01ED33B1B8B4}" srcOrd="5" destOrd="0" presId="urn:microsoft.com/office/officeart/2005/8/layout/list1"/>
    <dgm:cxn modelId="{DE798846-9DB6-4AD3-9E14-BEA524382BCF}" type="presParOf" srcId="{983FE338-7685-4196-B02F-555B558B6857}" destId="{A493E911-CB56-4FE6-9FEB-6BCF1102A14A}" srcOrd="6" destOrd="0" presId="urn:microsoft.com/office/officeart/2005/8/layout/list1"/>
    <dgm:cxn modelId="{6D7C6018-7889-40DC-B6C2-7549F2AEE869}" type="presParOf" srcId="{983FE338-7685-4196-B02F-555B558B6857}" destId="{287F839F-0D36-4EC4-A6F6-A92B45BA88F0}" srcOrd="7" destOrd="0" presId="urn:microsoft.com/office/officeart/2005/8/layout/list1"/>
    <dgm:cxn modelId="{7066341D-DDB0-4BB8-8584-642A4CE0B101}" type="presParOf" srcId="{983FE338-7685-4196-B02F-555B558B6857}" destId="{0814D7E4-FFC7-4B98-AB70-C66D77C1EB6E}" srcOrd="8" destOrd="0" presId="urn:microsoft.com/office/officeart/2005/8/layout/list1"/>
    <dgm:cxn modelId="{0A7484DD-E25B-40DF-A940-50BCD7EFA80C}" type="presParOf" srcId="{0814D7E4-FFC7-4B98-AB70-C66D77C1EB6E}" destId="{8177DABA-579B-4F31-B09F-BB9F940F86CC}" srcOrd="0" destOrd="0" presId="urn:microsoft.com/office/officeart/2005/8/layout/list1"/>
    <dgm:cxn modelId="{CBF1A4D5-4A66-4C1D-B71E-AC748EEB3C31}" type="presParOf" srcId="{0814D7E4-FFC7-4B98-AB70-C66D77C1EB6E}" destId="{87051302-B598-414A-B795-E640BAAD6FF9}" srcOrd="1" destOrd="0" presId="urn:microsoft.com/office/officeart/2005/8/layout/list1"/>
    <dgm:cxn modelId="{562CE395-FF58-41A8-BE59-24E8A5E8141A}" type="presParOf" srcId="{983FE338-7685-4196-B02F-555B558B6857}" destId="{7EC8432A-A747-4821-9584-4E64822FEA2E}" srcOrd="9" destOrd="0" presId="urn:microsoft.com/office/officeart/2005/8/layout/list1"/>
    <dgm:cxn modelId="{2CB2A579-8D8D-4CF1-809F-614ED2EAC183}" type="presParOf" srcId="{983FE338-7685-4196-B02F-555B558B6857}" destId="{8E7BB542-7D6B-4D4A-B415-30A0EAAD4A6F}" srcOrd="10" destOrd="0" presId="urn:microsoft.com/office/officeart/2005/8/layout/list1"/>
    <dgm:cxn modelId="{26683CD3-7B97-4E36-8ECD-E08652A10FEF}" type="presParOf" srcId="{983FE338-7685-4196-B02F-555B558B6857}" destId="{77C1D2F1-65DE-4B4D-816C-3F3A9349C5D3}" srcOrd="11" destOrd="0" presId="urn:microsoft.com/office/officeart/2005/8/layout/list1"/>
    <dgm:cxn modelId="{CF7E2A9D-29D7-4A19-86FC-0D0F35923944}" type="presParOf" srcId="{983FE338-7685-4196-B02F-555B558B6857}" destId="{6A7960FE-8B89-4EA0-9936-67366E71EC55}" srcOrd="12" destOrd="0" presId="urn:microsoft.com/office/officeart/2005/8/layout/list1"/>
    <dgm:cxn modelId="{CD831B9D-E251-4C1E-B417-61C3D59ED20C}" type="presParOf" srcId="{6A7960FE-8B89-4EA0-9936-67366E71EC55}" destId="{18ACA535-DB58-4F00-B9DA-34F5EDB14A5B}" srcOrd="0" destOrd="0" presId="urn:microsoft.com/office/officeart/2005/8/layout/list1"/>
    <dgm:cxn modelId="{F7202FCB-15E1-4BA0-807C-7C13B3281FCC}" type="presParOf" srcId="{6A7960FE-8B89-4EA0-9936-67366E71EC55}" destId="{91A010BE-B75A-423C-85CE-95170D560777}" srcOrd="1" destOrd="0" presId="urn:microsoft.com/office/officeart/2005/8/layout/list1"/>
    <dgm:cxn modelId="{C66112C4-4E0A-4575-A4C7-9097B92879E3}" type="presParOf" srcId="{983FE338-7685-4196-B02F-555B558B6857}" destId="{CFDB1FEA-F424-407B-ACCB-08D2A5309DA1}" srcOrd="13" destOrd="0" presId="urn:microsoft.com/office/officeart/2005/8/layout/list1"/>
    <dgm:cxn modelId="{C2B5FE62-4C53-45C3-9168-1CA43420377F}" type="presParOf" srcId="{983FE338-7685-4196-B02F-555B558B6857}" destId="{03E9CF10-50A6-48D2-B7CB-FBAC97E19BA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3A6A8D2-2E9E-4EC6-997B-5EAC9E8756B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87EB5F9-9D7A-4F31-A6E3-101B01360D3F}">
      <dgm:prSet/>
      <dgm:spPr/>
      <dgm:t>
        <a:bodyPr/>
        <a:lstStyle/>
        <a:p>
          <a:r>
            <a:rPr lang="en-US" dirty="0"/>
            <a:t>As implementation details</a:t>
          </a:r>
          <a:br>
            <a:rPr lang="en-US" dirty="0"/>
          </a:br>
          <a:r>
            <a:rPr lang="en-US" dirty="0"/>
            <a:t>therefore write:</a:t>
          </a:r>
        </a:p>
      </dgm:t>
    </dgm:pt>
    <dgm:pt modelId="{996042C0-9C5E-4D64-992B-EB3200FDEF63}" type="parTrans" cxnId="{A20CBCFD-D0AC-4EC8-8AFD-F23066513841}">
      <dgm:prSet/>
      <dgm:spPr/>
      <dgm:t>
        <a:bodyPr/>
        <a:lstStyle/>
        <a:p>
          <a:endParaRPr lang="en-US"/>
        </a:p>
      </dgm:t>
    </dgm:pt>
    <dgm:pt modelId="{74E2CBA2-434D-41D0-9194-7102EDA1FF92}" type="sibTrans" cxnId="{A20CBCFD-D0AC-4EC8-8AFD-F23066513841}">
      <dgm:prSet/>
      <dgm:spPr/>
      <dgm:t>
        <a:bodyPr/>
        <a:lstStyle/>
        <a:p>
          <a:endParaRPr lang="en-US"/>
        </a:p>
      </dgm:t>
    </dgm:pt>
    <dgm:pt modelId="{15FD071E-18D3-44CF-B402-BE7559CFB935}">
      <dgm:prSet/>
      <dgm:spPr/>
      <dgm:t>
        <a:bodyPr/>
        <a:lstStyle/>
        <a:p>
          <a:r>
            <a:rPr lang="en-US" dirty="0"/>
            <a:t>“The student information is saved”</a:t>
          </a:r>
          <a:br>
            <a:rPr lang="en-US" dirty="0"/>
          </a:br>
          <a:r>
            <a:rPr lang="en-US" dirty="0"/>
            <a:t>and </a:t>
          </a:r>
          <a:r>
            <a:rPr lang="en-US" dirty="0">
              <a:solidFill>
                <a:srgbClr val="FF0000"/>
              </a:solidFill>
            </a:rPr>
            <a:t>NOT:</a:t>
          </a:r>
        </a:p>
      </dgm:t>
    </dgm:pt>
    <dgm:pt modelId="{9CF3D295-FF11-49A1-AB44-02B241C06E13}" type="parTrans" cxnId="{EA9AC459-8FAD-4C19-8C68-56796AE86980}">
      <dgm:prSet/>
      <dgm:spPr/>
      <dgm:t>
        <a:bodyPr/>
        <a:lstStyle/>
        <a:p>
          <a:endParaRPr lang="en-US"/>
        </a:p>
      </dgm:t>
    </dgm:pt>
    <dgm:pt modelId="{0786C248-59BE-4D41-A9C1-D588B3A912D5}" type="sibTrans" cxnId="{EA9AC459-8FAD-4C19-8C68-56796AE86980}">
      <dgm:prSet/>
      <dgm:spPr/>
      <dgm:t>
        <a:bodyPr/>
        <a:lstStyle/>
        <a:p>
          <a:endParaRPr lang="en-US"/>
        </a:p>
      </dgm:t>
    </dgm:pt>
    <dgm:pt modelId="{0380602F-5757-4722-AE15-BAF74D722DCB}">
      <dgm:prSet/>
      <dgm:spPr/>
      <dgm:t>
        <a:bodyPr/>
        <a:lstStyle/>
        <a:p>
          <a:r>
            <a:rPr lang="en-US"/>
            <a:t>“The student information is written to a relational database”</a:t>
          </a:r>
        </a:p>
      </dgm:t>
    </dgm:pt>
    <dgm:pt modelId="{7A36CE15-4DDF-43DC-84F8-598D635A49F0}" type="parTrans" cxnId="{D5C876E8-3663-41B6-BDF1-369E09E90B90}">
      <dgm:prSet/>
      <dgm:spPr/>
      <dgm:t>
        <a:bodyPr/>
        <a:lstStyle/>
        <a:p>
          <a:endParaRPr lang="en-US"/>
        </a:p>
      </dgm:t>
    </dgm:pt>
    <dgm:pt modelId="{C26D6401-9611-4E5A-9420-C282FAEC165A}" type="sibTrans" cxnId="{D5C876E8-3663-41B6-BDF1-369E09E90B90}">
      <dgm:prSet/>
      <dgm:spPr/>
      <dgm:t>
        <a:bodyPr/>
        <a:lstStyle/>
        <a:p>
          <a:endParaRPr lang="en-US"/>
        </a:p>
      </dgm:t>
    </dgm:pt>
    <dgm:pt modelId="{FBA3D472-8321-4060-A1D8-70FAAD4E6A39}" type="pres">
      <dgm:prSet presAssocID="{93A6A8D2-2E9E-4EC6-997B-5EAC9E8756B1}" presName="root" presStyleCnt="0">
        <dgm:presLayoutVars>
          <dgm:dir/>
          <dgm:resizeHandles val="exact"/>
        </dgm:presLayoutVars>
      </dgm:prSet>
      <dgm:spPr/>
    </dgm:pt>
    <dgm:pt modelId="{DB664754-044B-47BF-91AB-3AC9ED4FE001}" type="pres">
      <dgm:prSet presAssocID="{087EB5F9-9D7A-4F31-A6E3-101B01360D3F}" presName="compNode" presStyleCnt="0"/>
      <dgm:spPr/>
    </dgm:pt>
    <dgm:pt modelId="{21659814-5504-40F2-A218-F4B007EFDDE1}" type="pres">
      <dgm:prSet presAssocID="{087EB5F9-9D7A-4F31-A6E3-101B01360D3F}" presName="bgRect" presStyleLbl="bgShp" presStyleIdx="0" presStyleCnt="3"/>
      <dgm:spPr/>
    </dgm:pt>
    <dgm:pt modelId="{D23CC548-7441-4719-B0B1-F51AD604FC4F}" type="pres">
      <dgm:prSet presAssocID="{087EB5F9-9D7A-4F31-A6E3-101B01360D3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D1D7ACB-EC63-4BF4-8833-E5A13B7815F5}" type="pres">
      <dgm:prSet presAssocID="{087EB5F9-9D7A-4F31-A6E3-101B01360D3F}" presName="spaceRect" presStyleCnt="0"/>
      <dgm:spPr/>
    </dgm:pt>
    <dgm:pt modelId="{16ACA394-16E7-4256-936B-80675E86166C}" type="pres">
      <dgm:prSet presAssocID="{087EB5F9-9D7A-4F31-A6E3-101B01360D3F}" presName="parTx" presStyleLbl="revTx" presStyleIdx="0" presStyleCnt="3">
        <dgm:presLayoutVars>
          <dgm:chMax val="0"/>
          <dgm:chPref val="0"/>
        </dgm:presLayoutVars>
      </dgm:prSet>
      <dgm:spPr/>
    </dgm:pt>
    <dgm:pt modelId="{C7891B8C-A83B-40AE-B8ED-378033558B14}" type="pres">
      <dgm:prSet presAssocID="{74E2CBA2-434D-41D0-9194-7102EDA1FF92}" presName="sibTrans" presStyleCnt="0"/>
      <dgm:spPr/>
    </dgm:pt>
    <dgm:pt modelId="{B8296021-29AC-41D8-97A1-F16557C0863B}" type="pres">
      <dgm:prSet presAssocID="{15FD071E-18D3-44CF-B402-BE7559CFB935}" presName="compNode" presStyleCnt="0"/>
      <dgm:spPr/>
    </dgm:pt>
    <dgm:pt modelId="{4987A771-82B5-4367-8D32-81578207A842}" type="pres">
      <dgm:prSet presAssocID="{15FD071E-18D3-44CF-B402-BE7559CFB935}" presName="bgRect" presStyleLbl="bgShp" presStyleIdx="1" presStyleCnt="3"/>
      <dgm:spPr/>
    </dgm:pt>
    <dgm:pt modelId="{50079727-3A1B-4A12-82D6-AB7FD6F5DE8D}" type="pres">
      <dgm:prSet presAssocID="{15FD071E-18D3-44CF-B402-BE7559CFB9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6294A9AA-6E36-4E3A-ABAD-E972981E31DE}" type="pres">
      <dgm:prSet presAssocID="{15FD071E-18D3-44CF-B402-BE7559CFB935}" presName="spaceRect" presStyleCnt="0"/>
      <dgm:spPr/>
    </dgm:pt>
    <dgm:pt modelId="{01DF5494-860F-43DE-8A76-225902BCAA62}" type="pres">
      <dgm:prSet presAssocID="{15FD071E-18D3-44CF-B402-BE7559CFB935}" presName="parTx" presStyleLbl="revTx" presStyleIdx="1" presStyleCnt="3">
        <dgm:presLayoutVars>
          <dgm:chMax val="0"/>
          <dgm:chPref val="0"/>
        </dgm:presLayoutVars>
      </dgm:prSet>
      <dgm:spPr/>
    </dgm:pt>
    <dgm:pt modelId="{C7683059-687D-4CC8-850C-5433F243A2FF}" type="pres">
      <dgm:prSet presAssocID="{0786C248-59BE-4D41-A9C1-D588B3A912D5}" presName="sibTrans" presStyleCnt="0"/>
      <dgm:spPr/>
    </dgm:pt>
    <dgm:pt modelId="{DF3370E9-7749-4320-95D8-4B8D3734C949}" type="pres">
      <dgm:prSet presAssocID="{0380602F-5757-4722-AE15-BAF74D722DCB}" presName="compNode" presStyleCnt="0"/>
      <dgm:spPr/>
    </dgm:pt>
    <dgm:pt modelId="{FC01FE4A-D6CE-4E74-A408-7F642C9A30F1}" type="pres">
      <dgm:prSet presAssocID="{0380602F-5757-4722-AE15-BAF74D722DCB}" presName="bgRect" presStyleLbl="bgShp" presStyleIdx="2" presStyleCnt="3"/>
      <dgm:spPr/>
    </dgm:pt>
    <dgm:pt modelId="{D4638ECA-151A-49F7-ADD4-4179D5A421C2}" type="pres">
      <dgm:prSet presAssocID="{0380602F-5757-4722-AE15-BAF74D722DC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5780DBF-BE4D-41B0-948B-7B05C2BCAA16}" type="pres">
      <dgm:prSet presAssocID="{0380602F-5757-4722-AE15-BAF74D722DCB}" presName="spaceRect" presStyleCnt="0"/>
      <dgm:spPr/>
    </dgm:pt>
    <dgm:pt modelId="{993CA359-2E28-4F49-BBA3-CB3914EA321D}" type="pres">
      <dgm:prSet presAssocID="{0380602F-5757-4722-AE15-BAF74D722DC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744783E-2AE3-4853-8E24-42B83B772C26}" type="presOf" srcId="{93A6A8D2-2E9E-4EC6-997B-5EAC9E8756B1}" destId="{FBA3D472-8321-4060-A1D8-70FAAD4E6A39}" srcOrd="0" destOrd="0" presId="urn:microsoft.com/office/officeart/2018/2/layout/IconVerticalSolidList"/>
    <dgm:cxn modelId="{48565A73-9650-46D9-8BEA-0D764440C27A}" type="presOf" srcId="{0380602F-5757-4722-AE15-BAF74D722DCB}" destId="{993CA359-2E28-4F49-BBA3-CB3914EA321D}" srcOrd="0" destOrd="0" presId="urn:microsoft.com/office/officeart/2018/2/layout/IconVerticalSolidList"/>
    <dgm:cxn modelId="{EA9AC459-8FAD-4C19-8C68-56796AE86980}" srcId="{93A6A8D2-2E9E-4EC6-997B-5EAC9E8756B1}" destId="{15FD071E-18D3-44CF-B402-BE7559CFB935}" srcOrd="1" destOrd="0" parTransId="{9CF3D295-FF11-49A1-AB44-02B241C06E13}" sibTransId="{0786C248-59BE-4D41-A9C1-D588B3A912D5}"/>
    <dgm:cxn modelId="{885918B2-6928-4A41-8B4A-B7862B5E99C8}" type="presOf" srcId="{15FD071E-18D3-44CF-B402-BE7559CFB935}" destId="{01DF5494-860F-43DE-8A76-225902BCAA62}" srcOrd="0" destOrd="0" presId="urn:microsoft.com/office/officeart/2018/2/layout/IconVerticalSolidList"/>
    <dgm:cxn modelId="{81E64BB6-D3AC-4DAD-A282-34E92825900A}" type="presOf" srcId="{087EB5F9-9D7A-4F31-A6E3-101B01360D3F}" destId="{16ACA394-16E7-4256-936B-80675E86166C}" srcOrd="0" destOrd="0" presId="urn:microsoft.com/office/officeart/2018/2/layout/IconVerticalSolidList"/>
    <dgm:cxn modelId="{D5C876E8-3663-41B6-BDF1-369E09E90B90}" srcId="{93A6A8D2-2E9E-4EC6-997B-5EAC9E8756B1}" destId="{0380602F-5757-4722-AE15-BAF74D722DCB}" srcOrd="2" destOrd="0" parTransId="{7A36CE15-4DDF-43DC-84F8-598D635A49F0}" sibTransId="{C26D6401-9611-4E5A-9420-C282FAEC165A}"/>
    <dgm:cxn modelId="{A20CBCFD-D0AC-4EC8-8AFD-F23066513841}" srcId="{93A6A8D2-2E9E-4EC6-997B-5EAC9E8756B1}" destId="{087EB5F9-9D7A-4F31-A6E3-101B01360D3F}" srcOrd="0" destOrd="0" parTransId="{996042C0-9C5E-4D64-992B-EB3200FDEF63}" sibTransId="{74E2CBA2-434D-41D0-9194-7102EDA1FF92}"/>
    <dgm:cxn modelId="{F4B09FC5-2DE6-4BAB-95EE-862FAAE43F2A}" type="presParOf" srcId="{FBA3D472-8321-4060-A1D8-70FAAD4E6A39}" destId="{DB664754-044B-47BF-91AB-3AC9ED4FE001}" srcOrd="0" destOrd="0" presId="urn:microsoft.com/office/officeart/2018/2/layout/IconVerticalSolidList"/>
    <dgm:cxn modelId="{013B93BF-AAB0-415E-BEF2-4235D8949F08}" type="presParOf" srcId="{DB664754-044B-47BF-91AB-3AC9ED4FE001}" destId="{21659814-5504-40F2-A218-F4B007EFDDE1}" srcOrd="0" destOrd="0" presId="urn:microsoft.com/office/officeart/2018/2/layout/IconVerticalSolidList"/>
    <dgm:cxn modelId="{F1AAE8E7-B6E0-4513-95D3-ED54D0428C2A}" type="presParOf" srcId="{DB664754-044B-47BF-91AB-3AC9ED4FE001}" destId="{D23CC548-7441-4719-B0B1-F51AD604FC4F}" srcOrd="1" destOrd="0" presId="urn:microsoft.com/office/officeart/2018/2/layout/IconVerticalSolidList"/>
    <dgm:cxn modelId="{EF195A4E-D5CB-40E3-92CE-8E8FA3D71282}" type="presParOf" srcId="{DB664754-044B-47BF-91AB-3AC9ED4FE001}" destId="{4D1D7ACB-EC63-4BF4-8833-E5A13B7815F5}" srcOrd="2" destOrd="0" presId="urn:microsoft.com/office/officeart/2018/2/layout/IconVerticalSolidList"/>
    <dgm:cxn modelId="{3A14F5FA-F28D-450D-B27D-1989EA91C8AC}" type="presParOf" srcId="{DB664754-044B-47BF-91AB-3AC9ED4FE001}" destId="{16ACA394-16E7-4256-936B-80675E86166C}" srcOrd="3" destOrd="0" presId="urn:microsoft.com/office/officeart/2018/2/layout/IconVerticalSolidList"/>
    <dgm:cxn modelId="{7704A463-417A-4F14-B451-2D72677B49E9}" type="presParOf" srcId="{FBA3D472-8321-4060-A1D8-70FAAD4E6A39}" destId="{C7891B8C-A83B-40AE-B8ED-378033558B14}" srcOrd="1" destOrd="0" presId="urn:microsoft.com/office/officeart/2018/2/layout/IconVerticalSolidList"/>
    <dgm:cxn modelId="{5657D18F-8AFB-4F23-A1A5-800B5195D2D7}" type="presParOf" srcId="{FBA3D472-8321-4060-A1D8-70FAAD4E6A39}" destId="{B8296021-29AC-41D8-97A1-F16557C0863B}" srcOrd="2" destOrd="0" presId="urn:microsoft.com/office/officeart/2018/2/layout/IconVerticalSolidList"/>
    <dgm:cxn modelId="{AC54B434-CD8B-464D-8DD4-4AF723E9CE7E}" type="presParOf" srcId="{B8296021-29AC-41D8-97A1-F16557C0863B}" destId="{4987A771-82B5-4367-8D32-81578207A842}" srcOrd="0" destOrd="0" presId="urn:microsoft.com/office/officeart/2018/2/layout/IconVerticalSolidList"/>
    <dgm:cxn modelId="{8B168813-5C31-4E1D-87CC-13DF29EF7440}" type="presParOf" srcId="{B8296021-29AC-41D8-97A1-F16557C0863B}" destId="{50079727-3A1B-4A12-82D6-AB7FD6F5DE8D}" srcOrd="1" destOrd="0" presId="urn:microsoft.com/office/officeart/2018/2/layout/IconVerticalSolidList"/>
    <dgm:cxn modelId="{A3BEA20A-EC90-4CC8-B58B-BAB1B1ECD6E6}" type="presParOf" srcId="{B8296021-29AC-41D8-97A1-F16557C0863B}" destId="{6294A9AA-6E36-4E3A-ABAD-E972981E31DE}" srcOrd="2" destOrd="0" presId="urn:microsoft.com/office/officeart/2018/2/layout/IconVerticalSolidList"/>
    <dgm:cxn modelId="{EE6F027C-ACB3-46FA-8729-FF7DFC22BC7D}" type="presParOf" srcId="{B8296021-29AC-41D8-97A1-F16557C0863B}" destId="{01DF5494-860F-43DE-8A76-225902BCAA62}" srcOrd="3" destOrd="0" presId="urn:microsoft.com/office/officeart/2018/2/layout/IconVerticalSolidList"/>
    <dgm:cxn modelId="{9A6D8D08-117C-4073-908A-94BA2FEB5CA5}" type="presParOf" srcId="{FBA3D472-8321-4060-A1D8-70FAAD4E6A39}" destId="{C7683059-687D-4CC8-850C-5433F243A2FF}" srcOrd="3" destOrd="0" presId="urn:microsoft.com/office/officeart/2018/2/layout/IconVerticalSolidList"/>
    <dgm:cxn modelId="{66A8BCA7-396D-4C2F-99F1-6DD1984BB141}" type="presParOf" srcId="{FBA3D472-8321-4060-A1D8-70FAAD4E6A39}" destId="{DF3370E9-7749-4320-95D8-4B8D3734C949}" srcOrd="4" destOrd="0" presId="urn:microsoft.com/office/officeart/2018/2/layout/IconVerticalSolidList"/>
    <dgm:cxn modelId="{7C0F1BF0-77DB-4277-BFEE-1FB6870ECC86}" type="presParOf" srcId="{DF3370E9-7749-4320-95D8-4B8D3734C949}" destId="{FC01FE4A-D6CE-4E74-A408-7F642C9A30F1}" srcOrd="0" destOrd="0" presId="urn:microsoft.com/office/officeart/2018/2/layout/IconVerticalSolidList"/>
    <dgm:cxn modelId="{487D2100-E12C-4FF8-8D9B-823BE10AB18E}" type="presParOf" srcId="{DF3370E9-7749-4320-95D8-4B8D3734C949}" destId="{D4638ECA-151A-49F7-ADD4-4179D5A421C2}" srcOrd="1" destOrd="0" presId="urn:microsoft.com/office/officeart/2018/2/layout/IconVerticalSolidList"/>
    <dgm:cxn modelId="{B3C33CC0-60FF-4E2D-9C69-185FE7D44032}" type="presParOf" srcId="{DF3370E9-7749-4320-95D8-4B8D3734C949}" destId="{45780DBF-BE4D-41B0-948B-7B05C2BCAA16}" srcOrd="2" destOrd="0" presId="urn:microsoft.com/office/officeart/2018/2/layout/IconVerticalSolidList"/>
    <dgm:cxn modelId="{E5796C0C-E2A0-498B-BC53-A3B49DF66195}" type="presParOf" srcId="{DF3370E9-7749-4320-95D8-4B8D3734C949}" destId="{993CA359-2E28-4F49-BBA3-CB3914EA321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84903-6C2A-40C3-A864-499A19A06970}">
      <dsp:nvSpPr>
        <dsp:cNvPr id="0" name=""/>
        <dsp:cNvSpPr/>
      </dsp:nvSpPr>
      <dsp:spPr>
        <a:xfrm>
          <a:off x="884935" y="296402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CF9FD8-696D-4D94-B40C-439BB280709F}">
      <dsp:nvSpPr>
        <dsp:cNvPr id="0" name=""/>
        <dsp:cNvSpPr/>
      </dsp:nvSpPr>
      <dsp:spPr>
        <a:xfrm>
          <a:off x="135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EDEC8-BDD7-4F31-99E3-744549CDEEEB}">
      <dsp:nvSpPr>
        <dsp:cNvPr id="0" name=""/>
        <dsp:cNvSpPr/>
      </dsp:nvSpPr>
      <dsp:spPr>
        <a:xfrm>
          <a:off x="18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Simply: what is this use case for?</a:t>
          </a:r>
        </a:p>
      </dsp:txBody>
      <dsp:txXfrm>
        <a:off x="182935" y="3176402"/>
        <a:ext cx="3600000" cy="720000"/>
      </dsp:txXfrm>
    </dsp:sp>
    <dsp:sp modelId="{CD40501A-7B36-434D-9C02-73F4BBC58549}">
      <dsp:nvSpPr>
        <dsp:cNvPr id="0" name=""/>
        <dsp:cNvSpPr/>
      </dsp:nvSpPr>
      <dsp:spPr>
        <a:xfrm>
          <a:off x="5114935" y="296402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C941A-E19A-47ED-99C3-45C13F33732C}">
      <dsp:nvSpPr>
        <dsp:cNvPr id="0" name=""/>
        <dsp:cNvSpPr/>
      </dsp:nvSpPr>
      <dsp:spPr>
        <a:xfrm>
          <a:off x="558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E3BE3-7295-4E09-8FB5-F0CF349E7CEA}">
      <dsp:nvSpPr>
        <dsp:cNvPr id="0" name=""/>
        <dsp:cNvSpPr/>
      </dsp:nvSpPr>
      <dsp:spPr>
        <a:xfrm>
          <a:off x="441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One sentence, 35 words or less</a:t>
          </a:r>
        </a:p>
      </dsp:txBody>
      <dsp:txXfrm>
        <a:off x="4412935" y="3176402"/>
        <a:ext cx="360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31E11-8540-5A42-991C-41142D93A545}">
      <dsp:nvSpPr>
        <dsp:cNvPr id="0" name=""/>
        <dsp:cNvSpPr/>
      </dsp:nvSpPr>
      <dsp:spPr>
        <a:xfrm>
          <a:off x="0" y="352673"/>
          <a:ext cx="4435078" cy="19269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Internal processing unrelated to a stakeholder request (e.g., how a student number is generated)</a:t>
          </a:r>
        </a:p>
      </dsp:txBody>
      <dsp:txXfrm>
        <a:off x="94068" y="446741"/>
        <a:ext cx="4246942" cy="1738854"/>
      </dsp:txXfrm>
    </dsp:sp>
    <dsp:sp modelId="{3F7530D2-CDD2-CA41-A342-879F3DA55D92}">
      <dsp:nvSpPr>
        <dsp:cNvPr id="0" name=""/>
        <dsp:cNvSpPr/>
      </dsp:nvSpPr>
      <dsp:spPr>
        <a:xfrm>
          <a:off x="0" y="2357423"/>
          <a:ext cx="4435078" cy="192699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Non-functional requirements (e.g., system will be available 24/7) are implemented</a:t>
          </a:r>
        </a:p>
      </dsp:txBody>
      <dsp:txXfrm>
        <a:off x="94068" y="2451491"/>
        <a:ext cx="4246942" cy="17388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EC59C-C926-3D40-8656-4980FD86D57F}">
      <dsp:nvSpPr>
        <dsp:cNvPr id="0" name=""/>
        <dsp:cNvSpPr/>
      </dsp:nvSpPr>
      <dsp:spPr>
        <a:xfrm>
          <a:off x="0" y="13688"/>
          <a:ext cx="4435078" cy="14847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Some useful advice for creating good use cases descriptions</a:t>
          </a:r>
        </a:p>
      </dsp:txBody>
      <dsp:txXfrm>
        <a:off x="72479" y="86167"/>
        <a:ext cx="4290120" cy="1339772"/>
      </dsp:txXfrm>
    </dsp:sp>
    <dsp:sp modelId="{2C1F0329-A27E-D146-B13E-5D4D5B4F3D2B}">
      <dsp:nvSpPr>
        <dsp:cNvPr id="0" name=""/>
        <dsp:cNvSpPr/>
      </dsp:nvSpPr>
      <dsp:spPr>
        <a:xfrm>
          <a:off x="0" y="1576178"/>
          <a:ext cx="4435078" cy="148473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Common pitfalls in writing use cases explained</a:t>
          </a:r>
        </a:p>
      </dsp:txBody>
      <dsp:txXfrm>
        <a:off x="72479" y="1648657"/>
        <a:ext cx="4290120" cy="1339772"/>
      </dsp:txXfrm>
    </dsp:sp>
    <dsp:sp modelId="{BB3C0317-5C87-254B-B6AE-70794FFDDB61}">
      <dsp:nvSpPr>
        <dsp:cNvPr id="0" name=""/>
        <dsp:cNvSpPr/>
      </dsp:nvSpPr>
      <dsp:spPr>
        <a:xfrm>
          <a:off x="0" y="3138669"/>
          <a:ext cx="4435078" cy="148473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Guidance on what must be included in a use case description</a:t>
          </a:r>
        </a:p>
      </dsp:txBody>
      <dsp:txXfrm>
        <a:off x="72479" y="3211148"/>
        <a:ext cx="4290120" cy="13397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B95F0-828C-47EB-8BF9-527EF0317E53}">
      <dsp:nvSpPr>
        <dsp:cNvPr id="0" name=""/>
        <dsp:cNvSpPr/>
      </dsp:nvSpPr>
      <dsp:spPr>
        <a:xfrm>
          <a:off x="806787" y="0"/>
          <a:ext cx="853260" cy="643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71C0F-CCB6-425C-BCAB-645FC67C4E01}">
      <dsp:nvSpPr>
        <dsp:cNvPr id="0" name=""/>
        <dsp:cNvSpPr/>
      </dsp:nvSpPr>
      <dsp:spPr>
        <a:xfrm>
          <a:off x="14473" y="778985"/>
          <a:ext cx="2437887" cy="1723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What can we assume about the system state before the use case starts?</a:t>
          </a:r>
        </a:p>
      </dsp:txBody>
      <dsp:txXfrm>
        <a:off x="14473" y="778985"/>
        <a:ext cx="2437887" cy="1723853"/>
      </dsp:txXfrm>
    </dsp:sp>
    <dsp:sp modelId="{4A96E0AA-45D3-4319-9621-75C4BB1DA5A1}">
      <dsp:nvSpPr>
        <dsp:cNvPr id="0" name=""/>
        <dsp:cNvSpPr/>
      </dsp:nvSpPr>
      <dsp:spPr>
        <a:xfrm>
          <a:off x="14473" y="2565990"/>
          <a:ext cx="2437887" cy="1626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E0660-FEC6-4767-9AC8-6C9E74422893}">
      <dsp:nvSpPr>
        <dsp:cNvPr id="0" name=""/>
        <dsp:cNvSpPr/>
      </dsp:nvSpPr>
      <dsp:spPr>
        <a:xfrm>
          <a:off x="3671305" y="0"/>
          <a:ext cx="853260" cy="643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206AF-28C1-4D5C-B027-73E9F0E7A7A3}">
      <dsp:nvSpPr>
        <dsp:cNvPr id="0" name=""/>
        <dsp:cNvSpPr/>
      </dsp:nvSpPr>
      <dsp:spPr>
        <a:xfrm>
          <a:off x="2878991" y="778985"/>
          <a:ext cx="2437887" cy="1723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Examples might be:</a:t>
          </a:r>
        </a:p>
      </dsp:txBody>
      <dsp:txXfrm>
        <a:off x="2878991" y="778985"/>
        <a:ext cx="2437887" cy="1723853"/>
      </dsp:txXfrm>
    </dsp:sp>
    <dsp:sp modelId="{45B86AB2-3A79-49BC-954C-64B8528A3912}">
      <dsp:nvSpPr>
        <dsp:cNvPr id="0" name=""/>
        <dsp:cNvSpPr/>
      </dsp:nvSpPr>
      <dsp:spPr>
        <a:xfrm>
          <a:off x="2878991" y="2565990"/>
          <a:ext cx="2437887" cy="1626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user has been authenticated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customer has chosen a product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customer has registered with the system</a:t>
          </a:r>
        </a:p>
      </dsp:txBody>
      <dsp:txXfrm>
        <a:off x="2878991" y="2565990"/>
        <a:ext cx="2437887" cy="1626814"/>
      </dsp:txXfrm>
    </dsp:sp>
    <dsp:sp modelId="{49A66E77-C54F-4EBB-8F67-75D56AF749DA}">
      <dsp:nvSpPr>
        <dsp:cNvPr id="0" name=""/>
        <dsp:cNvSpPr/>
      </dsp:nvSpPr>
      <dsp:spPr>
        <a:xfrm>
          <a:off x="6535823" y="0"/>
          <a:ext cx="853260" cy="6432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D2E99-CC27-4D3F-A9E4-FF3F9BF1830E}">
      <dsp:nvSpPr>
        <dsp:cNvPr id="0" name=""/>
        <dsp:cNvSpPr/>
      </dsp:nvSpPr>
      <dsp:spPr>
        <a:xfrm>
          <a:off x="5743509" y="778985"/>
          <a:ext cx="2437887" cy="1723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If there aren’t any, write “Nil” or “None” (but preconditions are helpful, so use them)</a:t>
          </a:r>
        </a:p>
      </dsp:txBody>
      <dsp:txXfrm>
        <a:off x="5743509" y="778985"/>
        <a:ext cx="2437887" cy="1723853"/>
      </dsp:txXfrm>
    </dsp:sp>
    <dsp:sp modelId="{43B13FB3-9E31-491A-84E6-75E474379553}">
      <dsp:nvSpPr>
        <dsp:cNvPr id="0" name=""/>
        <dsp:cNvSpPr/>
      </dsp:nvSpPr>
      <dsp:spPr>
        <a:xfrm>
          <a:off x="5743509" y="2565990"/>
          <a:ext cx="2437887" cy="1626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9271C-5373-4719-9D37-04D7A3B53521}">
      <dsp:nvSpPr>
        <dsp:cNvPr id="0" name=""/>
        <dsp:cNvSpPr/>
      </dsp:nvSpPr>
      <dsp:spPr>
        <a:xfrm>
          <a:off x="1" y="1371605"/>
          <a:ext cx="2687835" cy="2150268"/>
        </a:xfrm>
        <a:prstGeom prst="homePlate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821" tIns="40640" rIns="379284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The outcome of a use case</a:t>
          </a:r>
        </a:p>
      </dsp:txBody>
      <dsp:txXfrm>
        <a:off x="1" y="1371605"/>
        <a:ext cx="2419052" cy="2150268"/>
      </dsp:txXfrm>
    </dsp:sp>
    <dsp:sp modelId="{2A0ABF10-E012-484F-A03C-BB6D6D40E6AA}">
      <dsp:nvSpPr>
        <dsp:cNvPr id="0" name=""/>
        <dsp:cNvSpPr/>
      </dsp:nvSpPr>
      <dsp:spPr>
        <a:xfrm>
          <a:off x="2152947" y="1401365"/>
          <a:ext cx="2687835" cy="2150268"/>
        </a:xfrm>
        <a:prstGeom prst="chevron">
          <a:avLst>
            <a:gd name="adj" fmla="val 25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821" tIns="40640" rIns="94821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</a:rPr>
            <a:t>Usually write what happens after a successful conclusion of the use case or what is true about the system state at the conclusion of a use case</a:t>
          </a:r>
        </a:p>
      </dsp:txBody>
      <dsp:txXfrm>
        <a:off x="2690514" y="1401365"/>
        <a:ext cx="1612701" cy="2150268"/>
      </dsp:txXfrm>
    </dsp:sp>
    <dsp:sp modelId="{B03EB5B9-36F7-463D-956F-79AB1FB30160}">
      <dsp:nvSpPr>
        <dsp:cNvPr id="0" name=""/>
        <dsp:cNvSpPr/>
      </dsp:nvSpPr>
      <dsp:spPr>
        <a:xfrm>
          <a:off x="4303216" y="1401365"/>
          <a:ext cx="2687835" cy="2150268"/>
        </a:xfrm>
        <a:prstGeom prst="chevron">
          <a:avLst>
            <a:gd name="adj" fmla="val 25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821" tIns="40640" rIns="94821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</a:rPr>
            <a:t>Examples: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solidFill>
                <a:schemeClr val="tx1"/>
              </a:solidFill>
            </a:rPr>
            <a:t>User is logged in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solidFill>
                <a:schemeClr val="tx1"/>
              </a:solidFill>
            </a:rPr>
            <a:t>The customer is sent his/her registration details</a:t>
          </a:r>
        </a:p>
      </dsp:txBody>
      <dsp:txXfrm>
        <a:off x="4840783" y="1401365"/>
        <a:ext cx="1612701" cy="2150268"/>
      </dsp:txXfrm>
    </dsp:sp>
    <dsp:sp modelId="{7501ECD7-C47E-404F-A79B-8AEAD5B7FB0E}">
      <dsp:nvSpPr>
        <dsp:cNvPr id="0" name=""/>
        <dsp:cNvSpPr/>
      </dsp:nvSpPr>
      <dsp:spPr>
        <a:xfrm>
          <a:off x="6453485" y="1401365"/>
          <a:ext cx="2687835" cy="2150268"/>
        </a:xfrm>
        <a:prstGeom prst="chevron">
          <a:avLst>
            <a:gd name="adj" fmla="val 25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821" tIns="40640" rIns="94821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</a:rPr>
            <a:t>Given that the point of a use case  is to “yield an observable result of value to an actor”, then there must be at least one postcondition</a:t>
          </a:r>
        </a:p>
      </dsp:txBody>
      <dsp:txXfrm>
        <a:off x="6991052" y="1401365"/>
        <a:ext cx="1612701" cy="21502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12E32-D83F-4B6E-B155-C8AE8A010D40}">
      <dsp:nvSpPr>
        <dsp:cNvPr id="0" name=""/>
        <dsp:cNvSpPr/>
      </dsp:nvSpPr>
      <dsp:spPr>
        <a:xfrm rot="5400000">
          <a:off x="4755103" y="-1600017"/>
          <a:ext cx="1636176" cy="524535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Text placed in any one of the boxes of the typical course of events</a:t>
          </a:r>
        </a:p>
      </dsp:txBody>
      <dsp:txXfrm rot="-5400000">
        <a:off x="2950513" y="284445"/>
        <a:ext cx="5165485" cy="1476432"/>
      </dsp:txXfrm>
    </dsp:sp>
    <dsp:sp modelId="{3ACA3FD5-623E-40F1-80A3-F45E660F17A6}">
      <dsp:nvSpPr>
        <dsp:cNvPr id="0" name=""/>
        <dsp:cNvSpPr/>
      </dsp:nvSpPr>
      <dsp:spPr>
        <a:xfrm>
          <a:off x="0" y="51"/>
          <a:ext cx="2950513" cy="20452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What is an action step?</a:t>
          </a:r>
        </a:p>
      </dsp:txBody>
      <dsp:txXfrm>
        <a:off x="99839" y="99890"/>
        <a:ext cx="2750835" cy="1845542"/>
      </dsp:txXfrm>
    </dsp:sp>
    <dsp:sp modelId="{CDDA82CF-F717-40BD-83F7-59F84FE8884C}">
      <dsp:nvSpPr>
        <dsp:cNvPr id="0" name=""/>
        <dsp:cNvSpPr/>
      </dsp:nvSpPr>
      <dsp:spPr>
        <a:xfrm rot="5400000">
          <a:off x="4755103" y="547464"/>
          <a:ext cx="1636176" cy="5245357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"User enters name and address."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"At any time, user can request the money back."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"The system verifies that the name and account are current."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"The system updates the customer’s balance to reflect the charge."</a:t>
          </a:r>
        </a:p>
      </dsp:txBody>
      <dsp:txXfrm rot="-5400000">
        <a:off x="2950513" y="2431926"/>
        <a:ext cx="5165485" cy="1476432"/>
      </dsp:txXfrm>
    </dsp:sp>
    <dsp:sp modelId="{9EA67AAC-D1CB-4C96-92AA-A5A4EC033655}">
      <dsp:nvSpPr>
        <dsp:cNvPr id="0" name=""/>
        <dsp:cNvSpPr/>
      </dsp:nvSpPr>
      <dsp:spPr>
        <a:xfrm>
          <a:off x="0" y="2147533"/>
          <a:ext cx="2950513" cy="20452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Some examples:</a:t>
          </a:r>
        </a:p>
      </dsp:txBody>
      <dsp:txXfrm>
        <a:off x="99839" y="2247372"/>
        <a:ext cx="2750835" cy="18455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C8186-6585-4881-A838-F57FA243F047}">
      <dsp:nvSpPr>
        <dsp:cNvPr id="0" name=""/>
        <dsp:cNvSpPr/>
      </dsp:nvSpPr>
      <dsp:spPr>
        <a:xfrm>
          <a:off x="0" y="611402"/>
          <a:ext cx="8195871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091" tIns="520700" rIns="636091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/>
            <a:t>Subject ... verb... direct object... prepositional phrase</a:t>
          </a:r>
          <a:endParaRPr lang="en-US" sz="2500" kern="1200"/>
        </a:p>
      </dsp:txBody>
      <dsp:txXfrm>
        <a:off x="0" y="611402"/>
        <a:ext cx="8195871" cy="1417500"/>
      </dsp:txXfrm>
    </dsp:sp>
    <dsp:sp modelId="{9361CB6D-FEF7-4139-85C3-422CD6C49C25}">
      <dsp:nvSpPr>
        <dsp:cNvPr id="0" name=""/>
        <dsp:cNvSpPr/>
      </dsp:nvSpPr>
      <dsp:spPr>
        <a:xfrm>
          <a:off x="409793" y="242402"/>
          <a:ext cx="5737109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Action steps should use simple grammar</a:t>
          </a:r>
        </a:p>
      </dsp:txBody>
      <dsp:txXfrm>
        <a:off x="445819" y="278428"/>
        <a:ext cx="5665057" cy="665948"/>
      </dsp:txXfrm>
    </dsp:sp>
    <dsp:sp modelId="{852C28F3-0B13-4DDD-BEC8-072487F3E544}">
      <dsp:nvSpPr>
        <dsp:cNvPr id="0" name=""/>
        <dsp:cNvSpPr/>
      </dsp:nvSpPr>
      <dsp:spPr>
        <a:xfrm>
          <a:off x="0" y="2532902"/>
          <a:ext cx="8195871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091" tIns="520700" rIns="636091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The system ... deducts ... the amount ... from the account balance</a:t>
          </a:r>
        </a:p>
      </dsp:txBody>
      <dsp:txXfrm>
        <a:off x="0" y="2532902"/>
        <a:ext cx="8195871" cy="1417500"/>
      </dsp:txXfrm>
    </dsp:sp>
    <dsp:sp modelId="{8EFDEE0B-4F96-4C68-9316-573864E3A84C}">
      <dsp:nvSpPr>
        <dsp:cNvPr id="0" name=""/>
        <dsp:cNvSpPr/>
      </dsp:nvSpPr>
      <dsp:spPr>
        <a:xfrm>
          <a:off x="409793" y="2163902"/>
          <a:ext cx="5737109" cy="7380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Example:</a:t>
          </a:r>
        </a:p>
      </dsp:txBody>
      <dsp:txXfrm>
        <a:off x="445819" y="2199928"/>
        <a:ext cx="5665057" cy="6659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E6A20-0C1E-49D2-AB97-310AD90C3805}">
      <dsp:nvSpPr>
        <dsp:cNvPr id="0" name=""/>
        <dsp:cNvSpPr/>
      </dsp:nvSpPr>
      <dsp:spPr>
        <a:xfrm>
          <a:off x="0" y="3156146"/>
          <a:ext cx="8195871" cy="10359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If an actor is named at the top of an elaboration (use case description), make sure that it does something on the LHS</a:t>
          </a:r>
        </a:p>
      </dsp:txBody>
      <dsp:txXfrm>
        <a:off x="0" y="3156146"/>
        <a:ext cx="8195871" cy="1035917"/>
      </dsp:txXfrm>
    </dsp:sp>
    <dsp:sp modelId="{BE95F848-B127-44B1-BEFA-AEA6E3AACBA5}">
      <dsp:nvSpPr>
        <dsp:cNvPr id="0" name=""/>
        <dsp:cNvSpPr/>
      </dsp:nvSpPr>
      <dsp:spPr>
        <a:xfrm rot="10800000">
          <a:off x="0" y="1578443"/>
          <a:ext cx="8195871" cy="159324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Make sure the action steps for </a:t>
          </a:r>
          <a:r>
            <a:rPr lang="en-US" sz="2400" i="1" kern="1200" dirty="0"/>
            <a:t>your</a:t>
          </a:r>
          <a:r>
            <a:rPr lang="en-US" sz="2400" kern="1200" dirty="0"/>
            <a:t> system stay on the RHS</a:t>
          </a:r>
        </a:p>
      </dsp:txBody>
      <dsp:txXfrm rot="10800000">
        <a:off x="0" y="1578443"/>
        <a:ext cx="8195871" cy="1035240"/>
      </dsp:txXfrm>
    </dsp:sp>
    <dsp:sp modelId="{BD1EB7F7-1692-4579-9B43-52555C429840}">
      <dsp:nvSpPr>
        <dsp:cNvPr id="0" name=""/>
        <dsp:cNvSpPr/>
      </dsp:nvSpPr>
      <dsp:spPr>
        <a:xfrm rot="10800000">
          <a:off x="0" y="741"/>
          <a:ext cx="8195871" cy="1593241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Number each action step</a:t>
          </a:r>
        </a:p>
      </dsp:txBody>
      <dsp:txXfrm rot="10800000">
        <a:off x="0" y="741"/>
        <a:ext cx="8195871" cy="10352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B82CE-B6D2-41AA-B261-4811866892AD}">
      <dsp:nvSpPr>
        <dsp:cNvPr id="0" name=""/>
        <dsp:cNvSpPr/>
      </dsp:nvSpPr>
      <dsp:spPr>
        <a:xfrm>
          <a:off x="2273005" y="3703302"/>
          <a:ext cx="454112" cy="976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7056" y="0"/>
              </a:lnTo>
              <a:lnTo>
                <a:pt x="227056" y="976342"/>
              </a:lnTo>
              <a:lnTo>
                <a:pt x="454112" y="97634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B9FD5-3579-40CD-A330-9493B49B87B3}">
      <dsp:nvSpPr>
        <dsp:cNvPr id="0" name=""/>
        <dsp:cNvSpPr/>
      </dsp:nvSpPr>
      <dsp:spPr>
        <a:xfrm>
          <a:off x="2273005" y="3657582"/>
          <a:ext cx="4541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11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31442F-EB6B-4E20-8A2B-A4B8F18DA3FA}">
      <dsp:nvSpPr>
        <dsp:cNvPr id="0" name=""/>
        <dsp:cNvSpPr/>
      </dsp:nvSpPr>
      <dsp:spPr>
        <a:xfrm>
          <a:off x="2273005" y="2726960"/>
          <a:ext cx="454112" cy="976342"/>
        </a:xfrm>
        <a:custGeom>
          <a:avLst/>
          <a:gdLst/>
          <a:ahLst/>
          <a:cxnLst/>
          <a:rect l="0" t="0" r="0" b="0"/>
          <a:pathLst>
            <a:path>
              <a:moveTo>
                <a:pt x="0" y="976342"/>
              </a:moveTo>
              <a:lnTo>
                <a:pt x="227056" y="976342"/>
              </a:lnTo>
              <a:lnTo>
                <a:pt x="227056" y="0"/>
              </a:lnTo>
              <a:lnTo>
                <a:pt x="454112" y="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DA7DC4-2D4E-43C3-A69C-AA23ACF41965}">
      <dsp:nvSpPr>
        <dsp:cNvPr id="0" name=""/>
        <dsp:cNvSpPr/>
      </dsp:nvSpPr>
      <dsp:spPr>
        <a:xfrm>
          <a:off x="2441" y="428013"/>
          <a:ext cx="2270564" cy="6925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Action steps are not numbered</a:t>
          </a:r>
        </a:p>
      </dsp:txBody>
      <dsp:txXfrm>
        <a:off x="2441" y="428013"/>
        <a:ext cx="2270564" cy="692522"/>
      </dsp:txXfrm>
    </dsp:sp>
    <dsp:sp modelId="{B9A09BDF-4E08-4B33-90B4-9B0D5171C614}">
      <dsp:nvSpPr>
        <dsp:cNvPr id="0" name=""/>
        <dsp:cNvSpPr/>
      </dsp:nvSpPr>
      <dsp:spPr>
        <a:xfrm>
          <a:off x="2441" y="1404356"/>
          <a:ext cx="2270564" cy="6925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Not much happens, so why is this important enough to be a use case</a:t>
          </a:r>
        </a:p>
      </dsp:txBody>
      <dsp:txXfrm>
        <a:off x="2441" y="1404356"/>
        <a:ext cx="2270564" cy="692522"/>
      </dsp:txXfrm>
    </dsp:sp>
    <dsp:sp modelId="{A6D0C297-D6FC-4C13-8246-30322FC33F35}">
      <dsp:nvSpPr>
        <dsp:cNvPr id="0" name=""/>
        <dsp:cNvSpPr/>
      </dsp:nvSpPr>
      <dsp:spPr>
        <a:xfrm>
          <a:off x="2441" y="2380698"/>
          <a:ext cx="2270564" cy="6925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How does the system really respond?</a:t>
          </a:r>
        </a:p>
      </dsp:txBody>
      <dsp:txXfrm>
        <a:off x="2441" y="2380698"/>
        <a:ext cx="2270564" cy="692522"/>
      </dsp:txXfrm>
    </dsp:sp>
    <dsp:sp modelId="{BED9A7E1-373A-4A30-870A-81137D7D3E3A}">
      <dsp:nvSpPr>
        <dsp:cNvPr id="0" name=""/>
        <dsp:cNvSpPr/>
      </dsp:nvSpPr>
      <dsp:spPr>
        <a:xfrm>
          <a:off x="2441" y="3357041"/>
          <a:ext cx="2270564" cy="6925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 alternate course of events, so nothing can go wrong (very unlikely)?</a:t>
          </a:r>
        </a:p>
      </dsp:txBody>
      <dsp:txXfrm>
        <a:off x="2441" y="3357041"/>
        <a:ext cx="2270564" cy="692522"/>
      </dsp:txXfrm>
    </dsp:sp>
    <dsp:sp modelId="{0C62CEF5-1F76-47B0-8471-9CBED812C9CE}">
      <dsp:nvSpPr>
        <dsp:cNvPr id="0" name=""/>
        <dsp:cNvSpPr/>
      </dsp:nvSpPr>
      <dsp:spPr>
        <a:xfrm>
          <a:off x="2727118" y="2380698"/>
          <a:ext cx="2270564" cy="69252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happens if the userID is wrong?</a:t>
          </a:r>
        </a:p>
      </dsp:txBody>
      <dsp:txXfrm>
        <a:off x="2727118" y="2380698"/>
        <a:ext cx="2270564" cy="692522"/>
      </dsp:txXfrm>
    </dsp:sp>
    <dsp:sp modelId="{7EB57E66-271A-4B1A-A050-416735DE108A}">
      <dsp:nvSpPr>
        <dsp:cNvPr id="0" name=""/>
        <dsp:cNvSpPr/>
      </dsp:nvSpPr>
      <dsp:spPr>
        <a:xfrm>
          <a:off x="2727118" y="3357041"/>
          <a:ext cx="2270564" cy="69252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Or the password?</a:t>
          </a:r>
        </a:p>
      </dsp:txBody>
      <dsp:txXfrm>
        <a:off x="2727118" y="3357041"/>
        <a:ext cx="2270564" cy="692522"/>
      </dsp:txXfrm>
    </dsp:sp>
    <dsp:sp modelId="{A9B5737E-3A0B-489E-82EE-652FDEAC6456}">
      <dsp:nvSpPr>
        <dsp:cNvPr id="0" name=""/>
        <dsp:cNvSpPr/>
      </dsp:nvSpPr>
      <dsp:spPr>
        <a:xfrm>
          <a:off x="2727118" y="4333384"/>
          <a:ext cx="2270564" cy="69252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about a web server failure (assuming that this system is web-based)?</a:t>
          </a:r>
        </a:p>
      </dsp:txBody>
      <dsp:txXfrm>
        <a:off x="2727118" y="4333384"/>
        <a:ext cx="2270564" cy="69252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9F5CA-E2C3-46C5-9B5A-6782A401BF8A}">
      <dsp:nvSpPr>
        <dsp:cNvPr id="0" name=""/>
        <dsp:cNvSpPr/>
      </dsp:nvSpPr>
      <dsp:spPr>
        <a:xfrm>
          <a:off x="0" y="1250059"/>
          <a:ext cx="500012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11ECD4-B6B9-442F-94E6-6C3F82365586}">
      <dsp:nvSpPr>
        <dsp:cNvPr id="0" name=""/>
        <dsp:cNvSpPr/>
      </dsp:nvSpPr>
      <dsp:spPr>
        <a:xfrm>
          <a:off x="250006" y="1028659"/>
          <a:ext cx="3500086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Why does the system start the use case?</a:t>
          </a:r>
        </a:p>
      </dsp:txBody>
      <dsp:txXfrm>
        <a:off x="271622" y="1050275"/>
        <a:ext cx="3456854" cy="399568"/>
      </dsp:txXfrm>
    </dsp:sp>
    <dsp:sp modelId="{A493E911-CB56-4FE6-9FEB-6BCF1102A14A}">
      <dsp:nvSpPr>
        <dsp:cNvPr id="0" name=""/>
        <dsp:cNvSpPr/>
      </dsp:nvSpPr>
      <dsp:spPr>
        <a:xfrm>
          <a:off x="0" y="1930459"/>
          <a:ext cx="500012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6E2A76-06FB-4742-A1C3-E85868493BE0}">
      <dsp:nvSpPr>
        <dsp:cNvPr id="0" name=""/>
        <dsp:cNvSpPr/>
      </dsp:nvSpPr>
      <dsp:spPr>
        <a:xfrm>
          <a:off x="250006" y="1709059"/>
          <a:ext cx="3500086" cy="442800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Action steps too fine-grained</a:t>
          </a:r>
        </a:p>
      </dsp:txBody>
      <dsp:txXfrm>
        <a:off x="271622" y="1730675"/>
        <a:ext cx="3456854" cy="399568"/>
      </dsp:txXfrm>
    </dsp:sp>
    <dsp:sp modelId="{8E7BB542-7D6B-4D4A-B415-30A0EAAD4A6F}">
      <dsp:nvSpPr>
        <dsp:cNvPr id="0" name=""/>
        <dsp:cNvSpPr/>
      </dsp:nvSpPr>
      <dsp:spPr>
        <a:xfrm>
          <a:off x="0" y="2610859"/>
          <a:ext cx="5000124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312420" rIns="38806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“User clicks OK”</a:t>
          </a:r>
        </a:p>
      </dsp:txBody>
      <dsp:txXfrm>
        <a:off x="0" y="2610859"/>
        <a:ext cx="5000124" cy="637875"/>
      </dsp:txXfrm>
    </dsp:sp>
    <dsp:sp modelId="{87051302-B598-414A-B795-E640BAAD6FF9}">
      <dsp:nvSpPr>
        <dsp:cNvPr id="0" name=""/>
        <dsp:cNvSpPr/>
      </dsp:nvSpPr>
      <dsp:spPr>
        <a:xfrm>
          <a:off x="250006" y="2389459"/>
          <a:ext cx="3500086" cy="442800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Contains design information</a:t>
          </a:r>
        </a:p>
      </dsp:txBody>
      <dsp:txXfrm>
        <a:off x="271622" y="2411075"/>
        <a:ext cx="3456854" cy="399568"/>
      </dsp:txXfrm>
    </dsp:sp>
    <dsp:sp modelId="{03E9CF10-50A6-48D2-B7CB-FBAC97E19BAE}">
      <dsp:nvSpPr>
        <dsp:cNvPr id="0" name=""/>
        <dsp:cNvSpPr/>
      </dsp:nvSpPr>
      <dsp:spPr>
        <a:xfrm>
          <a:off x="0" y="3551135"/>
          <a:ext cx="5000124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312420" rIns="38806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1. User enters name and address.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2. System presents user’s profile.</a:t>
          </a:r>
        </a:p>
      </dsp:txBody>
      <dsp:txXfrm>
        <a:off x="0" y="3551135"/>
        <a:ext cx="5000124" cy="874125"/>
      </dsp:txXfrm>
    </dsp:sp>
    <dsp:sp modelId="{91A010BE-B75A-423C-85CE-95170D560777}">
      <dsp:nvSpPr>
        <dsp:cNvPr id="0" name=""/>
        <dsp:cNvSpPr/>
      </dsp:nvSpPr>
      <dsp:spPr>
        <a:xfrm>
          <a:off x="250006" y="3329735"/>
          <a:ext cx="3500086" cy="44280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What we meant to say was:</a:t>
          </a:r>
        </a:p>
      </dsp:txBody>
      <dsp:txXfrm>
        <a:off x="271622" y="3351351"/>
        <a:ext cx="3456854" cy="39956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59814-5504-40F2-A218-F4B007EFDDE1}">
      <dsp:nvSpPr>
        <dsp:cNvPr id="0" name=""/>
        <dsp:cNvSpPr/>
      </dsp:nvSpPr>
      <dsp:spPr>
        <a:xfrm>
          <a:off x="0" y="673"/>
          <a:ext cx="4847708" cy="15771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CC548-7441-4719-B0B1-F51AD604FC4F}">
      <dsp:nvSpPr>
        <dsp:cNvPr id="0" name=""/>
        <dsp:cNvSpPr/>
      </dsp:nvSpPr>
      <dsp:spPr>
        <a:xfrm>
          <a:off x="477083" y="355529"/>
          <a:ext cx="867424" cy="8674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CA394-16E7-4256-936B-80675E86166C}">
      <dsp:nvSpPr>
        <dsp:cNvPr id="0" name=""/>
        <dsp:cNvSpPr/>
      </dsp:nvSpPr>
      <dsp:spPr>
        <a:xfrm>
          <a:off x="1821592" y="673"/>
          <a:ext cx="3026115" cy="1577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14" tIns="166914" rIns="166914" bIns="16691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As implementation details</a:t>
          </a:r>
          <a:br>
            <a:rPr lang="en-US" sz="2200" kern="1200" dirty="0"/>
          </a:br>
          <a:r>
            <a:rPr lang="en-US" sz="2200" kern="1200" dirty="0"/>
            <a:t>therefore write:</a:t>
          </a:r>
        </a:p>
      </dsp:txBody>
      <dsp:txXfrm>
        <a:off x="1821592" y="673"/>
        <a:ext cx="3026115" cy="1577136"/>
      </dsp:txXfrm>
    </dsp:sp>
    <dsp:sp modelId="{4987A771-82B5-4367-8D32-81578207A842}">
      <dsp:nvSpPr>
        <dsp:cNvPr id="0" name=""/>
        <dsp:cNvSpPr/>
      </dsp:nvSpPr>
      <dsp:spPr>
        <a:xfrm>
          <a:off x="0" y="1972094"/>
          <a:ext cx="4847708" cy="15771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79727-3A1B-4A12-82D6-AB7FD6F5DE8D}">
      <dsp:nvSpPr>
        <dsp:cNvPr id="0" name=""/>
        <dsp:cNvSpPr/>
      </dsp:nvSpPr>
      <dsp:spPr>
        <a:xfrm>
          <a:off x="477083" y="2326950"/>
          <a:ext cx="867424" cy="8674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F5494-860F-43DE-8A76-225902BCAA62}">
      <dsp:nvSpPr>
        <dsp:cNvPr id="0" name=""/>
        <dsp:cNvSpPr/>
      </dsp:nvSpPr>
      <dsp:spPr>
        <a:xfrm>
          <a:off x="1821592" y="1972094"/>
          <a:ext cx="3026115" cy="1577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14" tIns="166914" rIns="166914" bIns="16691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“The student information is saved”</a:t>
          </a:r>
          <a:br>
            <a:rPr lang="en-US" sz="2200" kern="1200" dirty="0"/>
          </a:br>
          <a:r>
            <a:rPr lang="en-US" sz="2200" kern="1200" dirty="0"/>
            <a:t>and </a:t>
          </a:r>
          <a:r>
            <a:rPr lang="en-US" sz="2200" kern="1200" dirty="0">
              <a:solidFill>
                <a:srgbClr val="FF0000"/>
              </a:solidFill>
            </a:rPr>
            <a:t>NOT:</a:t>
          </a:r>
        </a:p>
      </dsp:txBody>
      <dsp:txXfrm>
        <a:off x="1821592" y="1972094"/>
        <a:ext cx="3026115" cy="1577136"/>
      </dsp:txXfrm>
    </dsp:sp>
    <dsp:sp modelId="{FC01FE4A-D6CE-4E74-A408-7F642C9A30F1}">
      <dsp:nvSpPr>
        <dsp:cNvPr id="0" name=""/>
        <dsp:cNvSpPr/>
      </dsp:nvSpPr>
      <dsp:spPr>
        <a:xfrm>
          <a:off x="0" y="3943514"/>
          <a:ext cx="4847708" cy="15771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38ECA-151A-49F7-ADD4-4179D5A421C2}">
      <dsp:nvSpPr>
        <dsp:cNvPr id="0" name=""/>
        <dsp:cNvSpPr/>
      </dsp:nvSpPr>
      <dsp:spPr>
        <a:xfrm>
          <a:off x="477083" y="4298370"/>
          <a:ext cx="867424" cy="8674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CA359-2E28-4F49-BBA3-CB3914EA321D}">
      <dsp:nvSpPr>
        <dsp:cNvPr id="0" name=""/>
        <dsp:cNvSpPr/>
      </dsp:nvSpPr>
      <dsp:spPr>
        <a:xfrm>
          <a:off x="1821592" y="3943514"/>
          <a:ext cx="3026115" cy="1577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14" tIns="166914" rIns="166914" bIns="16691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“The student information is written to a relational database”</a:t>
          </a:r>
        </a:p>
      </dsp:txBody>
      <dsp:txXfrm>
        <a:off x="1821592" y="3943514"/>
        <a:ext cx="3026115" cy="1577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2C87357-8401-BF45-988A-D5BCDFAFD7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5" tIns="0" rIns="19385" bIns="0" numCol="1" anchor="t" anchorCtr="0" compatLnSpc="1">
            <a:prstTxWarp prst="textNoShape">
              <a:avLst/>
            </a:prstTxWarp>
          </a:bodyPr>
          <a:lstStyle>
            <a:lvl1pPr>
              <a:defRPr sz="10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6B75EDF-1980-064D-BF30-4C19F16A5E3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5" tIns="0" rIns="19385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0CE8CFF2-DA9C-B34E-984E-835CAF7BDDB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32771B58-17E2-7444-BF26-D9F8F5CCCE2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96" tIns="46848" rIns="93696" bIns="468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290C2A9D-E56E-1348-893B-C62F6CC418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5" tIns="0" rIns="19385" bIns="0" numCol="1" anchor="b" anchorCtr="0" compatLnSpc="1">
            <a:prstTxWarp prst="textNoShape">
              <a:avLst/>
            </a:prstTxWarp>
          </a:bodyPr>
          <a:lstStyle>
            <a:lvl1pPr>
              <a:defRPr sz="10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2DCA2833-FD7C-254F-8A55-F07D4C68B3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5" tIns="0" rIns="19385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fld id="{0B08E936-3735-C74A-A4DE-A7F9AEB887B5}" type="slidenum">
              <a:rPr lang="en-US" altLang="en-LK"/>
              <a:pPr/>
              <a:t>‹#›</a:t>
            </a:fld>
            <a:endParaRPr lang="en-US" altLang="en-L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6712A39C-935A-8246-A111-681B07B59A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A457C6DB-6E73-1E43-B4CE-9EF166E52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LK" altLang="en-LK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80BA3577-A384-584D-9449-4079BBF5DE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98EE58-667C-E042-B001-7E703333543B}" type="slidenum">
              <a:rPr lang="en-US" altLang="en-LK" sz="1000" b="0"/>
              <a:pPr/>
              <a:t>1</a:t>
            </a:fld>
            <a:endParaRPr lang="en-US" altLang="en-LK" sz="1000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B951-0D8A-DDFB-7179-D866284AC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21DD9-91E1-D0A4-0B71-723D3D2AA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736E1-FC14-A571-1C09-BE1DAA21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8E05B-E8C3-9A1A-FAD1-8720AB190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CCAFD-82C9-9DD1-E167-66402B94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04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7741-853F-A676-C39C-BE8176E2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B237B-FEC6-B194-6C64-9C53C6749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2E503-F8C6-FF0D-FF00-268459AAA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D38C6-4D85-C201-1CEE-F06CD6E5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D00E5-B8CE-A585-4D43-B57E5C49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13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F1DCFE-5CBE-D50E-13FE-B5BB1E209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634B6-19FA-843A-8B91-0A5D63FF5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5C20A-D147-9D58-7BF5-93636ACD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53920-DB12-6221-AD9F-0A3426FD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CC4DE-797C-A141-32F1-6DC5EA26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9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E89D-FA0C-D568-D073-BC315328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47E59-BB71-7D53-5D64-4B8A5F360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4337B-F321-8D14-3307-01C43339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D4362-71D6-DE02-28CD-EDDEA579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A7C7B-AA08-04E2-589B-799120D1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98E5A-E770-09B1-2679-B090D2F8ED9A}"/>
              </a:ext>
            </a:extLst>
          </p:cNvPr>
          <p:cNvSpPr txBox="1"/>
          <p:nvPr userDrawn="1"/>
        </p:nvSpPr>
        <p:spPr>
          <a:xfrm>
            <a:off x="8458200" y="6248400"/>
            <a:ext cx="685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E6E72-DE0C-CC44-B7CF-2162410D5FE2}" type="slidenum">
              <a:rPr lang="en-US" altLang="en-LK"/>
              <a:pPr/>
              <a:t>‹#›</a:t>
            </a:fld>
            <a:endParaRPr lang="en-US" altLang="en-LK"/>
          </a:p>
        </p:txBody>
      </p:sp>
    </p:spTree>
    <p:extLst>
      <p:ext uri="{BB962C8B-B14F-4D97-AF65-F5344CB8AC3E}">
        <p14:creationId xmlns:p14="http://schemas.microsoft.com/office/powerpoint/2010/main" val="124901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4CCB-E302-6B37-583C-14EDF2E3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15AD0-AA6C-0048-BBFE-59E7B8DF1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A675C-F63F-C881-7962-0AD97B03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517EF-0485-6F27-1BE8-724F3C18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C6BF9-5048-FFD6-6D1E-BC497BC2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9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FB7C4-A599-8CC2-09D1-46C0C836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FB734-4FE7-74F9-E8DF-13D97D6B4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43495-D654-BF90-B8F6-19192BD53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88C2B-88D7-2045-D8E5-7DDF47FF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F3C93-46D9-2C47-D03C-F78124BF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68921-6488-BCF6-74B4-32A2D78C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6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E821-C5EE-829B-9076-B355BEB8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B21FC-36A1-6E6F-BFCC-2C3C413B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093AF-EBA6-E2CE-6DC4-54968238C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20540-7748-A23C-643C-E7970AEF6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187AE-D692-B8BB-F93B-9846ACEF2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6E3B6-5DBE-9307-4CEC-502E66AC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99AFE-4E3C-BF06-05B9-14A6C230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EED3E0-A798-C193-7536-8D79B968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6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2998-AC28-7621-BD0D-B00CEAE4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01BA3-3827-E16E-5E6C-73B2F0E1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FD0EF-15D0-E7BB-9705-B8D467AF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1D24D-4856-61D7-2A15-DE4F63FC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1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21320-8213-EDBC-6740-EB4180E1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13775-9F6C-27B4-D7D4-3820274FD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A8A27-072C-B064-F1E6-DEBF055A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2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391C-889F-8521-F65A-138032AC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A1305-D586-280B-4E6C-B8FA6EF8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7D0DA-4287-1FA0-4501-F5BB79543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4621C-F33A-5A90-17AC-D0068475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210D3-2CAE-CE3A-0746-892DD53C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26EE7-5675-6B85-B3A4-AA6903F5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9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2360-E606-8517-2725-E8D0E6E60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8278F-98D5-F051-27A0-3027B91A3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56503-8E9D-997E-FD8A-02F25B471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92D65-E777-40D8-55E0-563E7103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97844-2B95-24B9-7815-F7909E72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DDB38-1F12-D5D2-4F06-ECB10204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8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E1A62-5E11-4E61-E10C-FC797E672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CEF50-517C-6D78-B9DB-2EF10C287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1098A-B0B3-5BF7-5CF2-9F825EFB7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9D131-ED4F-C3F4-DFED-ED86FE021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F7C31-261F-0B2B-FAB6-F0A0D8DB6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C1000D95-7181-AC07-F947-29B9FA5A17A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85800" y="1905000"/>
            <a:ext cx="77724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LK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6F88D350-0E83-E81B-EC49-4012B75840D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20152" y="-8467"/>
            <a:ext cx="2623848" cy="64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5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8899" y="918266"/>
            <a:ext cx="529596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3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8409" y="643467"/>
            <a:ext cx="315230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5" name="Rectangle 3114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8790" y="643467"/>
            <a:ext cx="8200127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DADF56D1-5893-5748-8EAA-93833C514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50" y="1285875"/>
            <a:ext cx="4811713" cy="20272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t">
            <a:norm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LK" sz="2800" b="0" i="0" kern="1200" cap="all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CM2601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LK" sz="2800" b="0" i="0" kern="1200" cap="all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OOAD Lecture 03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0DD7B66-CF24-9049-9F94-6CF9561EB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50" y="3363913"/>
            <a:ext cx="4811713" cy="20272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t">
            <a:norm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LK" sz="2800" b="0" i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CM2601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LK" sz="2800" b="0" i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OOAD Lecture 03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AF07177-6C60-F843-82F9-BEBF25DEA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950" y="1285875"/>
            <a:ext cx="2370138" cy="41052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 anchor="t">
            <a:norm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altLang="en-LK" sz="2800" i="0" dirty="0">
              <a:latin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altLang="en-LK" sz="2800" i="0" dirty="0">
              <a:latin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altLang="en-LK" sz="2800" i="0" dirty="0">
              <a:latin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altLang="en-LK" sz="2800" i="0" dirty="0">
                <a:latin typeface="+mn-lt"/>
              </a:rPr>
              <a:t>Use Case Descriptions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en-LK" sz="2800" i="0" dirty="0">
              <a:latin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en-LK" sz="2800" i="0" dirty="0">
              <a:latin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en-LK" sz="2800" i="0" dirty="0">
              <a:latin typeface="+mn-lt"/>
            </a:endParaRPr>
          </a:p>
        </p:txBody>
      </p:sp>
      <p:sp>
        <p:nvSpPr>
          <p:cNvPr id="3074" name="Slide Number Placeholder 3">
            <a:extLst>
              <a:ext uri="{FF2B5EF4-FFF2-40B4-BE49-F238E27FC236}">
                <a16:creationId xmlns:a16="http://schemas.microsoft.com/office/drawing/2014/main" id="{DF90C4FD-CBB1-8042-956C-0563595A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030718" y="6382512"/>
            <a:ext cx="514350" cy="3200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ts val="600"/>
              </a:spcAft>
            </a:pPr>
            <a:fld id="{7DF90BEE-C43E-684B-B81E-09D402B6475D}" type="slidenum">
              <a:rPr lang="en-US" altLang="en-LK" sz="120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spcAft>
                  <a:spcPts val="600"/>
                </a:spcAft>
              </a:pPr>
              <a:t>1</a:t>
            </a:fld>
            <a:endParaRPr lang="en-US" altLang="en-LK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AA739-4C28-B52C-E157-E2F781934EE1}"/>
              </a:ext>
            </a:extLst>
          </p:cNvPr>
          <p:cNvSpPr txBox="1"/>
          <p:nvPr/>
        </p:nvSpPr>
        <p:spPr>
          <a:xfrm>
            <a:off x="4533900" y="6492205"/>
            <a:ext cx="4767439" cy="377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 created by </a:t>
            </a:r>
            <a:r>
              <a:rPr lang="en-US" dirty="0" err="1"/>
              <a:t>Guhanathan</a:t>
            </a:r>
            <a:r>
              <a:rPr lang="en-US" dirty="0"/>
              <a:t> </a:t>
            </a:r>
            <a:r>
              <a:rPr lang="en-US" dirty="0" err="1"/>
              <a:t>Poravi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4" name="Rectangle 215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6" name="Rectangle 215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8" name="Rectangle 215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20" name="Rectangle 215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06" name="Title 1">
            <a:extLst>
              <a:ext uri="{FF2B5EF4-FFF2-40B4-BE49-F238E27FC236}">
                <a16:creationId xmlns:a16="http://schemas.microsoft.com/office/drawing/2014/main" id="{70AD3CC3-F47C-C04B-82D9-5CAC25BE4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68" y="682234"/>
            <a:ext cx="7533018" cy="877729"/>
          </a:xfrm>
        </p:spPr>
        <p:txBody>
          <a:bodyPr anchor="ctr">
            <a:noAutofit/>
          </a:bodyPr>
          <a:lstStyle/>
          <a:p>
            <a:pPr eaLnBrk="1" hangingPunct="1"/>
            <a:r>
              <a:rPr lang="en-US" altLang="en-LK" sz="5400" dirty="0">
                <a:solidFill>
                  <a:srgbClr val="FFFFFF"/>
                </a:solidFill>
                <a:latin typeface="Arial Narrow" panose="020B0604020202020204" pitchFamily="34" charset="0"/>
              </a:rPr>
              <a:t>Purpose:</a:t>
            </a:r>
            <a:br>
              <a:rPr lang="en-US" altLang="en-LK" sz="5400" dirty="0">
                <a:solidFill>
                  <a:srgbClr val="FFFFFF"/>
                </a:solidFill>
                <a:latin typeface="Arial Narrow" panose="020B0604020202020204" pitchFamily="34" charset="0"/>
              </a:rPr>
            </a:br>
            <a:endParaRPr lang="en-US" altLang="en-LK" sz="5400" dirty="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graphicFrame>
        <p:nvGraphicFramePr>
          <p:cNvPr id="21509" name="Content Placeholder 2">
            <a:extLst>
              <a:ext uri="{FF2B5EF4-FFF2-40B4-BE49-F238E27FC236}">
                <a16:creationId xmlns:a16="http://schemas.microsoft.com/office/drawing/2014/main" id="{6F2D080A-6775-4551-8761-688D5ADA61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04781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36" name="Rectangle 2253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538" name="Rectangle 2253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40" name="Rectangle 2253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42" name="Rectangle 2254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44" name="Rectangle 2254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46" name="Freeform: Shape 2254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548" name="Rectangle 2254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0" name="Title 1">
            <a:extLst>
              <a:ext uri="{FF2B5EF4-FFF2-40B4-BE49-F238E27FC236}">
                <a16:creationId xmlns:a16="http://schemas.microsoft.com/office/drawing/2014/main" id="{8AA246E4-4529-B940-9FD7-6D4401952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 eaLnBrk="1" hangingPunct="1"/>
            <a:r>
              <a:rPr lang="en-US" altLang="en-LK" sz="3500">
                <a:solidFill>
                  <a:srgbClr val="FFFFFF"/>
                </a:solidFill>
                <a:latin typeface="Arial Narrow" panose="020B0604020202020204" pitchFamily="34" charset="0"/>
              </a:rPr>
              <a:t>Overview:</a:t>
            </a:r>
            <a:br>
              <a:rPr lang="en-US" altLang="en-LK" sz="3500">
                <a:solidFill>
                  <a:srgbClr val="FFFFFF"/>
                </a:solidFill>
                <a:latin typeface="Arial Narrow" panose="020B0604020202020204" pitchFamily="34" charset="0"/>
              </a:rPr>
            </a:br>
            <a:endParaRPr lang="en-US" altLang="en-LK" sz="350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1CCA534C-D921-0C4A-B38D-B2E154809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algn="just" eaLnBrk="1" hangingPunct="1"/>
            <a:r>
              <a:rPr lang="en-US" altLang="en-LK" sz="2800" dirty="0"/>
              <a:t>Provide a brief description of the process</a:t>
            </a:r>
          </a:p>
          <a:p>
            <a:pPr algn="just" eaLnBrk="1" hangingPunct="1"/>
            <a:r>
              <a:rPr lang="en-US" altLang="en-LK" sz="2800" dirty="0"/>
              <a:t>You should capture what starts the process (the trigger), what happens (the action) and how the process finishes (the result)</a:t>
            </a:r>
          </a:p>
          <a:p>
            <a:pPr algn="just" eaLnBrk="1" hangingPunct="1"/>
            <a:r>
              <a:rPr lang="en-US" altLang="en-LK" sz="2800" dirty="0"/>
              <a:t>Use the following template: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en-US" altLang="en-LK" sz="2000" dirty="0"/>
              <a:t>This Use Case begins when …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en-US" altLang="en-LK" sz="2000" dirty="0"/>
              <a:t>This Use Case does …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en-US" altLang="en-LK" sz="2000" dirty="0"/>
              <a:t>This Use Case concludes (or ends) when …</a:t>
            </a:r>
          </a:p>
          <a:p>
            <a:pPr eaLnBrk="1" hangingPunct="1"/>
            <a:endParaRPr lang="en-US" altLang="en-LK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576" name="Rectangle 2357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78" name="Rectangle 2357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80" name="Rectangle 2357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82" name="Rectangle 2358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54" name="Title 1">
            <a:extLst>
              <a:ext uri="{FF2B5EF4-FFF2-40B4-BE49-F238E27FC236}">
                <a16:creationId xmlns:a16="http://schemas.microsoft.com/office/drawing/2014/main" id="{DD2136F2-0326-604B-8903-4D382183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LK" sz="2700">
                <a:solidFill>
                  <a:srgbClr val="FFFFFF"/>
                </a:solidFill>
                <a:latin typeface="Arial Narrow" panose="020B0604020202020204" pitchFamily="34" charset="0"/>
              </a:rPr>
              <a:t>Preconditions:</a:t>
            </a:r>
            <a:br>
              <a:rPr lang="en-US" altLang="en-LK" sz="2700">
                <a:solidFill>
                  <a:srgbClr val="FFFFFF"/>
                </a:solidFill>
                <a:latin typeface="Arial Narrow" panose="020B0604020202020204" pitchFamily="34" charset="0"/>
              </a:rPr>
            </a:br>
            <a:endParaRPr lang="en-US" altLang="en-LK" sz="270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graphicFrame>
        <p:nvGraphicFramePr>
          <p:cNvPr id="23557" name="Content Placeholder 2">
            <a:extLst>
              <a:ext uri="{FF2B5EF4-FFF2-40B4-BE49-F238E27FC236}">
                <a16:creationId xmlns:a16="http://schemas.microsoft.com/office/drawing/2014/main" id="{AD59913F-9E9A-E588-ADA2-6BE3AA1E7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81684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662" name="Rectangle 2465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64" name="Rectangle 2465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61" name="Rectangle 2466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63" name="Rectangle 2466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78" name="Title 1">
            <a:extLst>
              <a:ext uri="{FF2B5EF4-FFF2-40B4-BE49-F238E27FC236}">
                <a16:creationId xmlns:a16="http://schemas.microsoft.com/office/drawing/2014/main" id="{E443E4EB-F8BC-DE49-AA56-C71CBF1AA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LK" sz="2700">
                <a:solidFill>
                  <a:srgbClr val="FFFFFF"/>
                </a:solidFill>
                <a:latin typeface="Arial Narrow" panose="020B0604020202020204" pitchFamily="34" charset="0"/>
              </a:rPr>
              <a:t>Postconditions:</a:t>
            </a:r>
            <a:br>
              <a:rPr lang="en-US" altLang="en-LK" sz="2700">
                <a:solidFill>
                  <a:srgbClr val="FFFFFF"/>
                </a:solidFill>
                <a:latin typeface="Arial Narrow" panose="020B0604020202020204" pitchFamily="34" charset="0"/>
              </a:rPr>
            </a:br>
            <a:endParaRPr lang="en-US" altLang="en-LK" sz="270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graphicFrame>
        <p:nvGraphicFramePr>
          <p:cNvPr id="24627" name="Content Placeholder 2">
            <a:extLst>
              <a:ext uri="{FF2B5EF4-FFF2-40B4-BE49-F238E27FC236}">
                <a16:creationId xmlns:a16="http://schemas.microsoft.com/office/drawing/2014/main" id="{CC2E3BE2-66D3-BC34-19B4-F2467A6471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390592"/>
              </p:ext>
            </p:extLst>
          </p:nvPr>
        </p:nvGraphicFramePr>
        <p:xfrm>
          <a:off x="0" y="1752600"/>
          <a:ext cx="9144000" cy="4952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609" name="Rectangle 2560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11" name="Rectangle 256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13" name="Rectangle 256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15" name="Rectangle 256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602" name="Title 1">
            <a:extLst>
              <a:ext uri="{FF2B5EF4-FFF2-40B4-BE49-F238E27FC236}">
                <a16:creationId xmlns:a16="http://schemas.microsoft.com/office/drawing/2014/main" id="{16646AD1-FE01-4243-90CB-11A50DFE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LK" sz="2700">
                <a:solidFill>
                  <a:srgbClr val="FFFFFF"/>
                </a:solidFill>
                <a:latin typeface="Arial Narrow" panose="020B0604020202020204" pitchFamily="34" charset="0"/>
              </a:rPr>
              <a:t>What to write as action steps</a:t>
            </a:r>
            <a:br>
              <a:rPr lang="en-US" altLang="en-LK" sz="2700">
                <a:solidFill>
                  <a:srgbClr val="FFFFFF"/>
                </a:solidFill>
                <a:latin typeface="Arial Narrow" panose="020B0604020202020204" pitchFamily="34" charset="0"/>
              </a:rPr>
            </a:br>
            <a:r>
              <a:rPr lang="en-US" altLang="en-LK" sz="2700">
                <a:solidFill>
                  <a:srgbClr val="FFFFFF"/>
                </a:solidFill>
                <a:latin typeface="Arial Narrow" panose="020B0604020202020204" pitchFamily="34" charset="0"/>
              </a:rPr>
              <a:t>(Cockburn, 2000)</a:t>
            </a:r>
          </a:p>
        </p:txBody>
      </p:sp>
      <p:graphicFrame>
        <p:nvGraphicFramePr>
          <p:cNvPr id="25605" name="Content Placeholder 2">
            <a:extLst>
              <a:ext uri="{FF2B5EF4-FFF2-40B4-BE49-F238E27FC236}">
                <a16:creationId xmlns:a16="http://schemas.microsoft.com/office/drawing/2014/main" id="{DEE7FB6F-D223-EA60-5474-1CB43B268F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75119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633" name="Rectangle 2663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35" name="Rectangle 2663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37" name="Rectangle 2663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39" name="Rectangle 2663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626" name="Title 1">
            <a:extLst>
              <a:ext uri="{FF2B5EF4-FFF2-40B4-BE49-F238E27FC236}">
                <a16:creationId xmlns:a16="http://schemas.microsoft.com/office/drawing/2014/main" id="{6541B9FD-B0EE-2349-90E3-CA06A05DB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LK" sz="2700">
                <a:solidFill>
                  <a:srgbClr val="FFFFFF"/>
                </a:solidFill>
                <a:latin typeface="Arial Narrow" panose="020B0604020202020204" pitchFamily="34" charset="0"/>
              </a:rPr>
              <a:t>Cockburn’s Guideline#1</a:t>
            </a:r>
            <a:br>
              <a:rPr lang="en-US" altLang="en-LK" sz="2700">
                <a:solidFill>
                  <a:srgbClr val="FFFFFF"/>
                </a:solidFill>
                <a:latin typeface="Arial Narrow" panose="020B0604020202020204" pitchFamily="34" charset="0"/>
              </a:rPr>
            </a:br>
            <a:r>
              <a:rPr lang="en-US" altLang="en-LK" sz="2700">
                <a:solidFill>
                  <a:srgbClr val="FFFFFF"/>
                </a:solidFill>
                <a:latin typeface="Arial Narrow" panose="020B0604020202020204" pitchFamily="34" charset="0"/>
              </a:rPr>
              <a:t>(Cockburn, 2000)</a:t>
            </a:r>
          </a:p>
        </p:txBody>
      </p:sp>
      <p:graphicFrame>
        <p:nvGraphicFramePr>
          <p:cNvPr id="26629" name="Content Placeholder 2">
            <a:extLst>
              <a:ext uri="{FF2B5EF4-FFF2-40B4-BE49-F238E27FC236}">
                <a16:creationId xmlns:a16="http://schemas.microsoft.com/office/drawing/2014/main" id="{23367B9F-10F5-0856-A1FE-0CAEF44B72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37971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657" name="Rectangle 2765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9" name="Rectangle 2765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61" name="Rectangle 2766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63" name="Rectangle 2766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650" name="Title 1">
            <a:extLst>
              <a:ext uri="{FF2B5EF4-FFF2-40B4-BE49-F238E27FC236}">
                <a16:creationId xmlns:a16="http://schemas.microsoft.com/office/drawing/2014/main" id="{0AD42C78-01AF-D645-8CE2-08CE3446F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LK" sz="3500">
                <a:solidFill>
                  <a:srgbClr val="FFFFFF"/>
                </a:solidFill>
                <a:latin typeface="Arial Narrow" panose="020B0604020202020204" pitchFamily="34" charset="0"/>
              </a:rPr>
              <a:t>Helpful hints</a:t>
            </a:r>
          </a:p>
        </p:txBody>
      </p:sp>
      <p:graphicFrame>
        <p:nvGraphicFramePr>
          <p:cNvPr id="27653" name="Content Placeholder 2">
            <a:extLst>
              <a:ext uri="{FF2B5EF4-FFF2-40B4-BE49-F238E27FC236}">
                <a16:creationId xmlns:a16="http://schemas.microsoft.com/office/drawing/2014/main" id="{25238A82-173D-24BF-7769-C0B6962449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32467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680" name="Rectangle 28679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82" name="Rectangle 28681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84" name="Rectangle 28683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86" name="Rectangle 28685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88" name="Rectangle 28687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90" name="Oval 28689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674" name="Title 1">
            <a:extLst>
              <a:ext uri="{FF2B5EF4-FFF2-40B4-BE49-F238E27FC236}">
                <a16:creationId xmlns:a16="http://schemas.microsoft.com/office/drawing/2014/main" id="{73F35406-2797-074B-A226-67E88D8C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 eaLnBrk="1" hangingPunct="1"/>
            <a:r>
              <a:rPr lang="en-US" altLang="en-LK" sz="3500">
                <a:solidFill>
                  <a:srgbClr val="FFFFFF"/>
                </a:solidFill>
                <a:latin typeface="Arial Narrow" panose="020B0604020202020204" pitchFamily="34" charset="0"/>
              </a:rPr>
              <a:t>A not so good example</a:t>
            </a:r>
          </a:p>
        </p:txBody>
      </p:sp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904E1166-C227-D528-4C40-23F524356A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007794"/>
              </p:ext>
            </p:extLst>
          </p:nvPr>
        </p:nvGraphicFramePr>
        <p:xfrm>
          <a:off x="4496224" y="2253334"/>
          <a:ext cx="4435756" cy="2609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3600" imgH="3403600" progId="Word.Document.12">
                  <p:embed/>
                </p:oleObj>
              </mc:Choice>
              <mc:Fallback>
                <p:oleObj name="Document" r:id="rId2" imgW="5943600" imgH="3403600" progId="Word.Document.12">
                  <p:embed/>
                  <p:pic>
                    <p:nvPicPr>
                      <p:cNvPr id="28676" name="Object 2">
                        <a:extLst>
                          <a:ext uri="{FF2B5EF4-FFF2-40B4-BE49-F238E27FC236}">
                            <a16:creationId xmlns:a16="http://schemas.microsoft.com/office/drawing/2014/main" id="{DD6B3B47-8F9D-804F-9E3F-399F5459BC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6224" y="2253334"/>
                        <a:ext cx="4435756" cy="26091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705" name="Rectangle 2970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07" name="Rectangle 2970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09" name="Rectangle 29708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11" name="Rectangle 2971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713" name="Freeform: Shape 29712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715" name="Rectangle 29714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8" name="Title 1">
            <a:extLst>
              <a:ext uri="{FF2B5EF4-FFF2-40B4-BE49-F238E27FC236}">
                <a16:creationId xmlns:a16="http://schemas.microsoft.com/office/drawing/2014/main" id="{72CD8DD7-E4F2-914E-88C6-C61303571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 eaLnBrk="1" hangingPunct="1"/>
            <a:r>
              <a:rPr lang="en-US" altLang="en-LK" sz="3500">
                <a:solidFill>
                  <a:srgbClr val="FFFFFF"/>
                </a:solidFill>
                <a:latin typeface="Arial Narrow" panose="020B0604020202020204" pitchFamily="34" charset="0"/>
              </a:rPr>
              <a:t>What’s wrong?</a:t>
            </a:r>
          </a:p>
        </p:txBody>
      </p:sp>
      <p:graphicFrame>
        <p:nvGraphicFramePr>
          <p:cNvPr id="29701" name="Content Placeholder 2">
            <a:extLst>
              <a:ext uri="{FF2B5EF4-FFF2-40B4-BE49-F238E27FC236}">
                <a16:creationId xmlns:a16="http://schemas.microsoft.com/office/drawing/2014/main" id="{2EB7737D-2021-1CB6-CE89-9ADC951435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566355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28" name="Rectangle 3072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730" name="Rectangle 3072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32" name="Rectangle 3073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34" name="Rectangle 3073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36" name="Rectangle 3073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38" name="Freeform: Shape 3073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740" name="Rectangle 3073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22" name="Title 1">
            <a:extLst>
              <a:ext uri="{FF2B5EF4-FFF2-40B4-BE49-F238E27FC236}">
                <a16:creationId xmlns:a16="http://schemas.microsoft.com/office/drawing/2014/main" id="{2251CC66-2894-A04C-ADEE-DEACDD387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 eaLnBrk="1" hangingPunct="1"/>
            <a:r>
              <a:rPr lang="en-US" altLang="en-LK" sz="3500">
                <a:solidFill>
                  <a:srgbClr val="FFFFFF"/>
                </a:solidFill>
                <a:latin typeface="Arial Narrow" panose="020B0604020202020204" pitchFamily="34" charset="0"/>
              </a:rPr>
              <a:t>A(nother) not so good example</a:t>
            </a:r>
            <a:br>
              <a:rPr lang="en-US" altLang="en-LK" sz="3500">
                <a:solidFill>
                  <a:srgbClr val="FFFFFF"/>
                </a:solidFill>
                <a:latin typeface="Arial Narrow" panose="020B0604020202020204" pitchFamily="34" charset="0"/>
              </a:rPr>
            </a:br>
            <a:r>
              <a:rPr lang="en-US" altLang="en-LK" sz="3500">
                <a:solidFill>
                  <a:srgbClr val="FFFFFF"/>
                </a:solidFill>
                <a:latin typeface="Arial Narrow" panose="020B0604020202020204" pitchFamily="34" charset="0"/>
              </a:rPr>
              <a:t> (Cockburn, 2000)</a:t>
            </a:r>
          </a:p>
        </p:txBody>
      </p:sp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2FFA4268-0DE4-41EC-058E-5C0FA0CA19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083637"/>
              </p:ext>
            </p:extLst>
          </p:nvPr>
        </p:nvGraphicFramePr>
        <p:xfrm>
          <a:off x="3367525" y="1600200"/>
          <a:ext cx="5354638" cy="425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3600" imgH="4584700" progId="Word.Document.12">
                  <p:embed/>
                </p:oleObj>
              </mc:Choice>
              <mc:Fallback>
                <p:oleObj name="Document" r:id="rId2" imgW="5943600" imgH="4584700" progId="Word.Document.12">
                  <p:embed/>
                  <p:pic>
                    <p:nvPicPr>
                      <p:cNvPr id="30724" name="Object 2">
                        <a:extLst>
                          <a:ext uri="{FF2B5EF4-FFF2-40B4-BE49-F238E27FC236}">
                            <a16:creationId xmlns:a16="http://schemas.microsoft.com/office/drawing/2014/main" id="{CEB254FD-6532-094B-9E59-289E26A22F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525" y="1600200"/>
                        <a:ext cx="5354638" cy="425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4" name="Rectangle 410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6" name="Rectangle 410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8" name="Rectangle 410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0" name="Rectangle 410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2" name="Rectangle 411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4" name="Freeform: Shape 411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16" name="Rectangle 411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F18FC324-D7F5-F648-9C4D-FAD281B366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 eaLnBrk="1" hangingPunct="1"/>
            <a:r>
              <a:rPr lang="en-US" altLang="en-LK" sz="3500" dirty="0">
                <a:solidFill>
                  <a:srgbClr val="FFFFFF"/>
                </a:solidFill>
                <a:latin typeface="Arial Narrow" panose="020B0604020202020204" pitchFamily="34" charset="0"/>
              </a:rPr>
              <a:t>Agenda</a:t>
            </a:r>
            <a:endParaRPr lang="en-AU" altLang="en-LK" sz="3500" dirty="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C1B8B9D-55DF-2841-A245-43AA2ABEEA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 eaLnBrk="1" hangingPunct="1">
              <a:buNone/>
            </a:pPr>
            <a:endParaRPr lang="en-AU" altLang="en-LK" sz="4800" dirty="0"/>
          </a:p>
          <a:p>
            <a:pPr marL="0" indent="0" eaLnBrk="1" hangingPunct="1">
              <a:buNone/>
            </a:pPr>
            <a:r>
              <a:rPr lang="en-AU" altLang="en-LK" sz="4800" dirty="0"/>
              <a:t>Learn how to write use case descriptions</a:t>
            </a:r>
          </a:p>
          <a:p>
            <a:pPr eaLnBrk="1" hangingPunct="1">
              <a:buFontTx/>
              <a:buNone/>
            </a:pPr>
            <a:endParaRPr lang="en-AU" altLang="en-LK" sz="1700" dirty="0"/>
          </a:p>
          <a:p>
            <a:pPr eaLnBrk="1" hangingPunct="1"/>
            <a:endParaRPr lang="en-AU" altLang="en-LK" sz="1700" dirty="0"/>
          </a:p>
          <a:p>
            <a:pPr eaLnBrk="1" hangingPunct="1">
              <a:buFontTx/>
              <a:buNone/>
            </a:pPr>
            <a:endParaRPr lang="en-AU" altLang="en-LK" sz="1700" dirty="0"/>
          </a:p>
          <a:p>
            <a:pPr eaLnBrk="1" hangingPunct="1"/>
            <a:endParaRPr lang="en-AU" altLang="en-LK" sz="17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753" name="Rectangle 3175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55" name="Rectangle 3175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57" name="Rectangle 3175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59" name="Rectangle 3175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61" name="Freeform: Shape 3176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763" name="Rectangle 3176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46" name="Title 1">
            <a:extLst>
              <a:ext uri="{FF2B5EF4-FFF2-40B4-BE49-F238E27FC236}">
                <a16:creationId xmlns:a16="http://schemas.microsoft.com/office/drawing/2014/main" id="{7DA1B9DA-7D68-E44B-BBDA-EE67712CE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 eaLnBrk="1" hangingPunct="1"/>
            <a:r>
              <a:rPr lang="en-US" altLang="en-LK" sz="3500">
                <a:solidFill>
                  <a:srgbClr val="FFFFFF"/>
                </a:solidFill>
                <a:latin typeface="Arial Narrow" panose="020B0604020202020204" pitchFamily="34" charset="0"/>
              </a:rPr>
              <a:t>What’s wrong with this?</a:t>
            </a:r>
          </a:p>
        </p:txBody>
      </p:sp>
      <p:graphicFrame>
        <p:nvGraphicFramePr>
          <p:cNvPr id="31749" name="Content Placeholder 2">
            <a:extLst>
              <a:ext uri="{FF2B5EF4-FFF2-40B4-BE49-F238E27FC236}">
                <a16:creationId xmlns:a16="http://schemas.microsoft.com/office/drawing/2014/main" id="{ECB6E60D-6C26-6690-EAE1-64FD3081AF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449189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753" name="Rectangle 3175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55" name="Rectangle 3175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57" name="Rectangle 3175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59" name="Rectangle 3175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61" name="Freeform: Shape 3176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763" name="Rectangle 3176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46" name="Title 1">
            <a:extLst>
              <a:ext uri="{FF2B5EF4-FFF2-40B4-BE49-F238E27FC236}">
                <a16:creationId xmlns:a16="http://schemas.microsoft.com/office/drawing/2014/main" id="{7DA1B9DA-7D68-E44B-BBDA-EE67712CE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 eaLnBrk="1" hangingPunct="1"/>
            <a:r>
              <a:rPr lang="en-US" altLang="en-LK" sz="3600" dirty="0">
                <a:solidFill>
                  <a:schemeClr val="bg1"/>
                </a:solidFill>
                <a:latin typeface="Arial Narrow" panose="020B0604020202020204" pitchFamily="34" charset="0"/>
              </a:rPr>
              <a:t>Branching in the typical course of events</a:t>
            </a:r>
            <a:endParaRPr lang="en-US" altLang="en-LK" sz="3500" dirty="0">
              <a:solidFill>
                <a:schemeClr val="bg1"/>
              </a:solidFill>
              <a:latin typeface="Arial Narrow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CCEA9-1712-62AD-9682-B1D542F91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226" y="1600200"/>
            <a:ext cx="5047124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LK" sz="2800" dirty="0"/>
              <a:t>If the user has more than $10000 in his/her account, the system presents an investment option</a:t>
            </a:r>
          </a:p>
          <a:p>
            <a:pPr marL="0" indent="0" algn="just">
              <a:buNone/>
            </a:pPr>
            <a:r>
              <a:rPr lang="en-US" altLang="en-LK" sz="2800" dirty="0"/>
              <a:t>	Else…</a:t>
            </a:r>
          </a:p>
          <a:p>
            <a:pPr marL="0" indent="0" algn="just">
              <a:buNone/>
            </a:pPr>
            <a:endParaRPr lang="en-US" altLang="en-LK" sz="2800" dirty="0"/>
          </a:p>
          <a:p>
            <a:pPr marL="0" indent="0" algn="just">
              <a:buNone/>
            </a:pPr>
            <a:r>
              <a:rPr lang="en-US" altLang="en-LK" sz="2800" dirty="0"/>
              <a:t>We could also say “IF Account balance &gt;= $10000, THEN go to Step 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6832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657" name="Rectangle 2765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9" name="Rectangle 2765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61" name="Rectangle 2766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63" name="Rectangle 2766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650" name="Title 1">
            <a:extLst>
              <a:ext uri="{FF2B5EF4-FFF2-40B4-BE49-F238E27FC236}">
                <a16:creationId xmlns:a16="http://schemas.microsoft.com/office/drawing/2014/main" id="{0AD42C78-01AF-D645-8CE2-08CE3446F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LK" sz="3600" dirty="0">
                <a:solidFill>
                  <a:schemeClr val="bg1"/>
                </a:solidFill>
                <a:latin typeface="Arial Narrow" panose="020B0604020202020204" pitchFamily="34" charset="0"/>
              </a:rPr>
              <a:t>Repeated Action(s)</a:t>
            </a:r>
            <a:endParaRPr lang="en-US" altLang="en-LK" sz="3500" dirty="0">
              <a:solidFill>
                <a:schemeClr val="bg1"/>
              </a:solidFill>
              <a:latin typeface="Arial Narrow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1D546-C09B-9FB1-D423-B1484CEAE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2838"/>
            <a:ext cx="7886700" cy="4683510"/>
          </a:xfrm>
        </p:spPr>
        <p:txBody>
          <a:bodyPr/>
          <a:lstStyle/>
          <a:p>
            <a:r>
              <a:rPr lang="en-US" dirty="0"/>
              <a:t>Method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DB2602-FA26-A743-1F14-00C013874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519216"/>
              </p:ext>
            </p:extLst>
          </p:nvPr>
        </p:nvGraphicFramePr>
        <p:xfrm>
          <a:off x="342219" y="2097580"/>
          <a:ext cx="8205788" cy="2205040"/>
        </p:xfrm>
        <a:graphic>
          <a:graphicData uri="http://schemas.openxmlformats.org/drawingml/2006/table">
            <a:tbl>
              <a:tblPr/>
              <a:tblGrid>
                <a:gridCol w="410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3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77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Actor Action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03908" marR="1039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System Response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03908" marR="1039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89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1.Customer enters item name</a:t>
                      </a:r>
                    </a:p>
                  </a:txBody>
                  <a:tcPr marL="103908" marR="1039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2.System presents item</a:t>
                      </a:r>
                    </a:p>
                  </a:txBody>
                  <a:tcPr marL="103908" marR="1039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9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3.Customer selects item</a:t>
                      </a:r>
                    </a:p>
                  </a:txBody>
                  <a:tcPr marL="103908" marR="1039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4.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System adds item to shopping cart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3908" marR="1039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79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5.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Repeat steps 1-4 until Customer indicates s/he is done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3908" marR="1039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3908" marR="1039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9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3908" marR="1039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3908" marR="1039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89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3908" marR="1039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3908" marR="1039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89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3908" marR="1039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3908" marR="1039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16081A-A64B-1DA4-4E52-56C2DB53B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26669"/>
              </p:ext>
            </p:extLst>
          </p:nvPr>
        </p:nvGraphicFramePr>
        <p:xfrm>
          <a:off x="366814" y="4824736"/>
          <a:ext cx="8205787" cy="1933578"/>
        </p:xfrm>
        <a:graphic>
          <a:graphicData uri="http://schemas.openxmlformats.org/drawingml/2006/table">
            <a:tbl>
              <a:tblPr/>
              <a:tblGrid>
                <a:gridCol w="410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3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Actor Action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03908" marR="1039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System Response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03908" marR="1039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813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Repeat</a:t>
                      </a:r>
                    </a:p>
                  </a:txBody>
                  <a:tcPr marL="103908" marR="1039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           1. Actions go here</a:t>
                      </a:r>
                    </a:p>
                  </a:txBody>
                  <a:tcPr marL="103908" marR="1039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2.And here too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3908" marR="1039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3908" marR="1039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3908" marR="1039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3908" marR="1039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3908" marR="1039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3908" marR="1039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3908" marR="1039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81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Until &lt;some condition is true&gt;</a:t>
                      </a:r>
                    </a:p>
                  </a:txBody>
                  <a:tcPr marL="103908" marR="1039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021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753" name="Rectangle 3175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55" name="Rectangle 3175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57" name="Rectangle 3175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59" name="Rectangle 3175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61" name="Freeform: Shape 3176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763" name="Rectangle 3176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46" name="Title 1">
            <a:extLst>
              <a:ext uri="{FF2B5EF4-FFF2-40B4-BE49-F238E27FC236}">
                <a16:creationId xmlns:a16="http://schemas.microsoft.com/office/drawing/2014/main" id="{7DA1B9DA-7D68-E44B-BBDA-EE67712CE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 eaLnBrk="1" hangingPunct="1"/>
            <a:r>
              <a:rPr lang="en-US" altLang="en-LK" sz="3600" dirty="0">
                <a:solidFill>
                  <a:srgbClr val="FFFFFF"/>
                </a:solidFill>
                <a:latin typeface="Arial Narrow" panose="020B0604020202020204" pitchFamily="34" charset="0"/>
              </a:rPr>
              <a:t>How to deal with «include» </a:t>
            </a:r>
            <a:endParaRPr lang="en-US" altLang="en-LK" sz="3500" dirty="0">
              <a:solidFill>
                <a:schemeClr val="bg1"/>
              </a:solidFill>
              <a:latin typeface="Arial Narrow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CCEA9-1712-62AD-9682-B1D542F91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226" y="228600"/>
            <a:ext cx="5047124" cy="57229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LK" sz="2000" dirty="0"/>
              <a:t>How do we model including one use case into another in a text-based model?</a:t>
            </a:r>
          </a:p>
          <a:p>
            <a:pPr eaLnBrk="1" hangingPunct="1"/>
            <a:r>
              <a:rPr lang="en-US" altLang="en-LK" sz="2000" dirty="0"/>
              <a:t>Easy on a diagram</a:t>
            </a:r>
          </a:p>
          <a:p>
            <a:pPr eaLnBrk="1" hangingPunct="1"/>
            <a:r>
              <a:rPr lang="en-US" altLang="en-LK" sz="2000" dirty="0"/>
              <a:t>Perhaps more cumbersome (but still necessary) in a use case description</a:t>
            </a:r>
          </a:p>
          <a:p>
            <a:pPr eaLnBrk="1" hangingPunct="1"/>
            <a:endParaRPr lang="en-US" altLang="en-LK" sz="2000" dirty="0"/>
          </a:p>
          <a:p>
            <a:r>
              <a:rPr lang="en-US" altLang="en-LK" sz="2000" dirty="0"/>
              <a:t>If a base use-case includes another use-case, add a reference as an action step</a:t>
            </a:r>
          </a:p>
          <a:p>
            <a:pPr eaLnBrk="1" hangingPunct="1"/>
            <a:endParaRPr lang="en-US" altLang="en-LK" sz="2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B0D9698-A2B0-6693-C18E-340F46ED9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521394"/>
              </p:ext>
            </p:extLst>
          </p:nvPr>
        </p:nvGraphicFramePr>
        <p:xfrm>
          <a:off x="3360495" y="3574258"/>
          <a:ext cx="5343647" cy="3049895"/>
        </p:xfrm>
        <a:graphic>
          <a:graphicData uri="http://schemas.openxmlformats.org/drawingml/2006/table">
            <a:tbl>
              <a:tblPr/>
              <a:tblGrid>
                <a:gridCol w="267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1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75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Actor Action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5379" marR="1053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 Response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05379" marR="1053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26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1.The Customer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performs the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Authenticate User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use case</a:t>
                      </a:r>
                    </a:p>
                  </a:txBody>
                  <a:tcPr marL="105379" marR="1053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2.Presents options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5379" marR="1053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57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3.Chooses option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5379" marR="1053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4.Etc.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5379" marR="1053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572">
                <a:tc>
                  <a:txBody>
                    <a:bodyPr/>
                    <a:lstStyle/>
                    <a:p>
                      <a:pPr marL="45720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5379" marR="1053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5379" marR="1053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57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5379" marR="1053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5379" marR="1053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57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5379" marR="1053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5379" marR="1053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57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5379" marR="1053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5379" marR="10537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A3C1CE0-9F55-6549-702F-95F38A227D2E}"/>
              </a:ext>
            </a:extLst>
          </p:cNvPr>
          <p:cNvSpPr txBox="1"/>
          <p:nvPr/>
        </p:nvSpPr>
        <p:spPr>
          <a:xfrm>
            <a:off x="3644556" y="5606602"/>
            <a:ext cx="4694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LK" sz="1800" dirty="0">
                <a:solidFill>
                  <a:srgbClr val="FF0000"/>
                </a:solidFill>
              </a:rPr>
              <a:t>We could also write “&lt;include: Authenticate User&gt;” as the action step”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29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753" name="Rectangle 3175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55" name="Rectangle 3175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57" name="Rectangle 3175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59" name="Rectangle 3175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61" name="Freeform: Shape 3176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763" name="Rectangle 3176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46" name="Title 1">
            <a:extLst>
              <a:ext uri="{FF2B5EF4-FFF2-40B4-BE49-F238E27FC236}">
                <a16:creationId xmlns:a16="http://schemas.microsoft.com/office/drawing/2014/main" id="{7DA1B9DA-7D68-E44B-BBDA-EE67712CE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 eaLnBrk="1" hangingPunct="1"/>
            <a:r>
              <a:rPr lang="en-US" altLang="en-LK" sz="3600" dirty="0">
                <a:solidFill>
                  <a:schemeClr val="bg1"/>
                </a:solidFill>
                <a:latin typeface="Arial Narrow" panose="020B0604020202020204" pitchFamily="34" charset="0"/>
              </a:rPr>
              <a:t>How to deal with «extend» </a:t>
            </a:r>
            <a:endParaRPr lang="en-US" altLang="en-LK" sz="3500" dirty="0">
              <a:solidFill>
                <a:schemeClr val="bg1"/>
              </a:solidFill>
              <a:latin typeface="Arial Narrow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CCEA9-1712-62AD-9682-B1D542F91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226" y="228600"/>
            <a:ext cx="5047124" cy="57229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LK" sz="2000" dirty="0"/>
              <a:t>Use “Extension Point:&lt;name of extension point/extending use case&gt;” in the action step</a:t>
            </a:r>
          </a:p>
          <a:p>
            <a:pPr eaLnBrk="1" hangingPunct="1"/>
            <a:r>
              <a:rPr lang="en-US" altLang="en-LK" sz="2000" dirty="0"/>
              <a:t>The extending use-case includes conditions under which the extension is being committed</a:t>
            </a:r>
          </a:p>
          <a:p>
            <a:pPr eaLnBrk="1" hangingPunct="1"/>
            <a:endParaRPr lang="en-US" altLang="en-LK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8669DD-1287-5A53-17FF-E34A97716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40146"/>
              </p:ext>
            </p:extLst>
          </p:nvPr>
        </p:nvGraphicFramePr>
        <p:xfrm>
          <a:off x="3468218" y="2454579"/>
          <a:ext cx="4822923" cy="2850628"/>
        </p:xfrm>
        <a:graphic>
          <a:graphicData uri="http://schemas.openxmlformats.org/drawingml/2006/table">
            <a:tbl>
              <a:tblPr firstRow="1" bandRow="1"/>
              <a:tblGrid>
                <a:gridCol w="2666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6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28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Actor Action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8651" marR="7865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 Response</a:t>
                      </a:r>
                      <a:endParaRPr kumimoji="0" lang="en-US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8651" marR="7865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76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1.The Customer 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chooses to pay his/her account</a:t>
                      </a:r>
                    </a:p>
                  </a:txBody>
                  <a:tcPr marL="78651" marR="7865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2.Presents options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651" marR="7865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076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3.Chooses option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Extension Point: Pay by Direct Debit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651" marR="7865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4.Etc.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8651" marR="7865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54">
                <a:tc>
                  <a:txBody>
                    <a:bodyPr/>
                    <a:lstStyle/>
                    <a:p>
                      <a:pPr marL="45720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78651" marR="7865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78651" marR="7865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5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78651" marR="7865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78651" marR="7865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45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78651" marR="7865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78651" marR="7865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45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78651" marR="7865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78651" marR="78651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369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753" name="Rectangle 3175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55" name="Rectangle 3175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57" name="Rectangle 3175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59" name="Rectangle 3175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61" name="Freeform: Shape 3176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763" name="Rectangle 3176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46" name="Title 1">
            <a:extLst>
              <a:ext uri="{FF2B5EF4-FFF2-40B4-BE49-F238E27FC236}">
                <a16:creationId xmlns:a16="http://schemas.microsoft.com/office/drawing/2014/main" id="{7DA1B9DA-7D68-E44B-BBDA-EE67712CE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 eaLnBrk="1" hangingPunct="1"/>
            <a:r>
              <a:rPr lang="en-US" altLang="en-LK" sz="3600" dirty="0">
                <a:solidFill>
                  <a:schemeClr val="bg1"/>
                </a:solidFill>
                <a:latin typeface="Arial Narrow" panose="020B0604020202020204" pitchFamily="34" charset="0"/>
              </a:rPr>
              <a:t>Alternative flow of events</a:t>
            </a:r>
            <a:endParaRPr lang="en-US" altLang="en-LK" sz="3500" dirty="0">
              <a:solidFill>
                <a:schemeClr val="bg1"/>
              </a:solidFill>
              <a:latin typeface="Arial Narrow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F37DE20-D856-FBC2-CAC0-D0A66FBEFE1D}"/>
              </a:ext>
            </a:extLst>
          </p:cNvPr>
          <p:cNvGrpSpPr/>
          <p:nvPr/>
        </p:nvGrpSpPr>
        <p:grpSpPr>
          <a:xfrm>
            <a:off x="3856079" y="914400"/>
            <a:ext cx="4435078" cy="2824181"/>
            <a:chOff x="0" y="2090"/>
            <a:chExt cx="4435078" cy="2824181"/>
          </a:xfrm>
        </p:grpSpPr>
        <p:sp>
          <p:nvSpPr>
            <p:cNvPr id="7" name="Callout: Up Arrow 6">
              <a:extLst>
                <a:ext uri="{FF2B5EF4-FFF2-40B4-BE49-F238E27FC236}">
                  <a16:creationId xmlns:a16="http://schemas.microsoft.com/office/drawing/2014/main" id="{0B10C943-1062-54FD-2D0E-FFC6AB030E57}"/>
                </a:ext>
              </a:extLst>
            </p:cNvPr>
            <p:cNvSpPr/>
            <p:nvPr/>
          </p:nvSpPr>
          <p:spPr>
            <a:xfrm rot="10800000">
              <a:off x="0" y="2090"/>
              <a:ext cx="4435078" cy="2824181"/>
            </a:xfrm>
            <a:prstGeom prst="upArrowCallou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1455363"/>
                <a:satOff val="-83928"/>
                <a:lumOff val="8628"/>
                <a:alphaOff val="0"/>
              </a:schemeClr>
            </a:fillRef>
            <a:effectRef idx="2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Callout: Up Arrow 4">
              <a:extLst>
                <a:ext uri="{FF2B5EF4-FFF2-40B4-BE49-F238E27FC236}">
                  <a16:creationId xmlns:a16="http://schemas.microsoft.com/office/drawing/2014/main" id="{5F0C0303-4AE9-EC7D-9D74-62ACC1D6E40C}"/>
                </a:ext>
              </a:extLst>
            </p:cNvPr>
            <p:cNvSpPr txBox="1"/>
            <p:nvPr/>
          </p:nvSpPr>
          <p:spPr>
            <a:xfrm rot="21600000">
              <a:off x="0" y="2090"/>
              <a:ext cx="4435078" cy="18350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The typical course of events shows the most common (successful) process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2FB5926-E2A1-6CA9-5790-2F399BDF91B9}"/>
              </a:ext>
            </a:extLst>
          </p:cNvPr>
          <p:cNvGrpSpPr/>
          <p:nvPr/>
        </p:nvGrpSpPr>
        <p:grpSpPr>
          <a:xfrm>
            <a:off x="3968096" y="3823435"/>
            <a:ext cx="4435078" cy="1836268"/>
            <a:chOff x="0" y="2798728"/>
            <a:chExt cx="4435078" cy="183626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D6CFEB-D789-08F7-B3F3-C6AC632DC1F3}"/>
                </a:ext>
              </a:extLst>
            </p:cNvPr>
            <p:cNvSpPr/>
            <p:nvPr/>
          </p:nvSpPr>
          <p:spPr>
            <a:xfrm>
              <a:off x="0" y="2798728"/>
              <a:ext cx="4435078" cy="1836268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F8D0F6-BBEE-EA8A-62FB-65B08A166A91}"/>
                </a:ext>
              </a:extLst>
            </p:cNvPr>
            <p:cNvSpPr txBox="1"/>
            <p:nvPr/>
          </p:nvSpPr>
          <p:spPr>
            <a:xfrm>
              <a:off x="0" y="2798728"/>
              <a:ext cx="4435078" cy="9915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1422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/>
                <a:t>But things don’t always work, so we use the alternative flow of events to model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3947D8-EEA9-08C5-05B5-7C9E2E216796}"/>
              </a:ext>
            </a:extLst>
          </p:cNvPr>
          <p:cNvGrpSpPr/>
          <p:nvPr/>
        </p:nvGrpSpPr>
        <p:grpSpPr>
          <a:xfrm>
            <a:off x="3951254" y="5251317"/>
            <a:ext cx="1476915" cy="844683"/>
            <a:chOff x="2165" y="3753588"/>
            <a:chExt cx="1476915" cy="84468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C2187D8-4F04-E650-1CA9-7341C5A34D0C}"/>
                </a:ext>
              </a:extLst>
            </p:cNvPr>
            <p:cNvSpPr/>
            <p:nvPr/>
          </p:nvSpPr>
          <p:spPr>
            <a:xfrm>
              <a:off x="2165" y="3753588"/>
              <a:ext cx="1476915" cy="844683"/>
            </a:xfrm>
            <a:prstGeom prst="rect">
              <a:avLst/>
            </a:prstGeom>
          </p:spPr>
          <p:style>
            <a:ln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BF2D865-AAED-7D00-1C59-4EA190F1CB96}"/>
                </a:ext>
              </a:extLst>
            </p:cNvPr>
            <p:cNvSpPr txBox="1"/>
            <p:nvPr/>
          </p:nvSpPr>
          <p:spPr>
            <a:xfrm>
              <a:off x="2165" y="3753588"/>
              <a:ext cx="1476915" cy="8446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4" tIns="27940" rIns="156464" bIns="2794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/>
                <a:t>Failures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68A2B3-DC62-A55F-E917-2FEA8C07DE30}"/>
              </a:ext>
            </a:extLst>
          </p:cNvPr>
          <p:cNvGrpSpPr/>
          <p:nvPr/>
        </p:nvGrpSpPr>
        <p:grpSpPr>
          <a:xfrm>
            <a:off x="5428170" y="5251317"/>
            <a:ext cx="1476915" cy="844683"/>
            <a:chOff x="1479081" y="3753588"/>
            <a:chExt cx="1476915" cy="84468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AE90DFC-37F4-14D3-F143-21B0D41B6CD9}"/>
                </a:ext>
              </a:extLst>
            </p:cNvPr>
            <p:cNvSpPr/>
            <p:nvPr/>
          </p:nvSpPr>
          <p:spPr>
            <a:xfrm>
              <a:off x="1479081" y="3753588"/>
              <a:ext cx="1476915" cy="844683"/>
            </a:xfrm>
            <a:prstGeom prst="rect">
              <a:avLst/>
            </a:prstGeom>
          </p:spPr>
          <p:style>
            <a:lnRef idx="1">
              <a:schemeClr val="accent2">
                <a:tint val="40000"/>
                <a:alpha val="90000"/>
                <a:hueOff val="-424613"/>
                <a:satOff val="-37673"/>
                <a:lumOff val="-385"/>
                <a:alphaOff val="0"/>
              </a:schemeClr>
            </a:lnRef>
            <a:fillRef idx="1">
              <a:schemeClr val="accent2">
                <a:tint val="40000"/>
                <a:alpha val="90000"/>
                <a:hueOff val="-424613"/>
                <a:satOff val="-37673"/>
                <a:lumOff val="-385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424613"/>
                <a:satOff val="-37673"/>
                <a:lumOff val="-385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EAC756-E806-55DC-D57F-C5A9C913820F}"/>
                </a:ext>
              </a:extLst>
            </p:cNvPr>
            <p:cNvSpPr txBox="1"/>
            <p:nvPr/>
          </p:nvSpPr>
          <p:spPr>
            <a:xfrm>
              <a:off x="1479081" y="3753588"/>
              <a:ext cx="1476915" cy="8446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4" tIns="27940" rIns="156464" bIns="2794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Errors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B780CA-6301-85E1-E4A2-D52DB06755F9}"/>
              </a:ext>
            </a:extLst>
          </p:cNvPr>
          <p:cNvGrpSpPr/>
          <p:nvPr/>
        </p:nvGrpSpPr>
        <p:grpSpPr>
          <a:xfrm>
            <a:off x="6905085" y="5251317"/>
            <a:ext cx="1476915" cy="844683"/>
            <a:chOff x="2955996" y="3753588"/>
            <a:chExt cx="1476915" cy="84468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60677E-3C3F-9619-66FA-EBD8C80D6344}"/>
                </a:ext>
              </a:extLst>
            </p:cNvPr>
            <p:cNvSpPr/>
            <p:nvPr/>
          </p:nvSpPr>
          <p:spPr>
            <a:xfrm>
              <a:off x="2955996" y="3753588"/>
              <a:ext cx="1476915" cy="844683"/>
            </a:xfrm>
            <a:prstGeom prst="rect">
              <a:avLst/>
            </a:prstGeom>
          </p:spPr>
          <p:style>
            <a:lnRef idx="1">
              <a:schemeClr val="accent2">
                <a:tint val="40000"/>
                <a:alpha val="90000"/>
                <a:hueOff val="-849226"/>
                <a:satOff val="-75346"/>
                <a:lumOff val="-769"/>
                <a:alphaOff val="0"/>
              </a:schemeClr>
            </a:lnRef>
            <a:fillRef idx="1">
              <a:schemeClr val="accent2">
                <a:tint val="40000"/>
                <a:alpha val="90000"/>
                <a:hueOff val="-849226"/>
                <a:satOff val="-75346"/>
                <a:lumOff val="-769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849226"/>
                <a:satOff val="-75346"/>
                <a:lumOff val="-769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06C99B-621A-6B38-AE93-29C540218D45}"/>
                </a:ext>
              </a:extLst>
            </p:cNvPr>
            <p:cNvSpPr txBox="1"/>
            <p:nvPr/>
          </p:nvSpPr>
          <p:spPr>
            <a:xfrm>
              <a:off x="2955996" y="3753588"/>
              <a:ext cx="1476915" cy="8446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4" tIns="27940" rIns="156464" bIns="2794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/>
                <a:t>Rare behaviour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2466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753" name="Rectangle 3175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55" name="Rectangle 3175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57" name="Rectangle 3175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59" name="Rectangle 3175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61" name="Freeform: Shape 3176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763" name="Rectangle 3176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46" name="Title 1">
            <a:extLst>
              <a:ext uri="{FF2B5EF4-FFF2-40B4-BE49-F238E27FC236}">
                <a16:creationId xmlns:a16="http://schemas.microsoft.com/office/drawing/2014/main" id="{7DA1B9DA-7D68-E44B-BBDA-EE67712CE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 eaLnBrk="1" hangingPunct="1"/>
            <a:r>
              <a:rPr lang="en-US" altLang="en-LK" sz="3600" dirty="0">
                <a:solidFill>
                  <a:srgbClr val="FFFFFF"/>
                </a:solidFill>
                <a:latin typeface="Arial Narrow" panose="020B0604020202020204" pitchFamily="34" charset="0"/>
              </a:rPr>
              <a:t>Choices for modelling alternative flows</a:t>
            </a:r>
            <a:endParaRPr lang="en-US" altLang="en-LK" sz="3500" dirty="0">
              <a:solidFill>
                <a:schemeClr val="bg1"/>
              </a:solidFill>
              <a:latin typeface="Arial Narrow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62E755-4EC5-6182-358A-F57F4E594F78}"/>
              </a:ext>
            </a:extLst>
          </p:cNvPr>
          <p:cNvSpPr txBox="1"/>
          <p:nvPr/>
        </p:nvSpPr>
        <p:spPr>
          <a:xfrm>
            <a:off x="3243379" y="797510"/>
            <a:ext cx="563375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LK" sz="2800" dirty="0"/>
              <a:t>Add descriptions of variations in the alternative flow section of the use case description, which may reference an additional use case</a:t>
            </a:r>
            <a:br>
              <a:rPr lang="en-US" altLang="en-LK" sz="2800" dirty="0"/>
            </a:br>
            <a:endParaRPr lang="en-US" altLang="en-LK" sz="2800" dirty="0"/>
          </a:p>
          <a:p>
            <a:pPr eaLnBrk="1" hangingPunct="1">
              <a:buFontTx/>
              <a:buNone/>
            </a:pPr>
            <a:r>
              <a:rPr lang="en-US" altLang="en-LK" sz="2800" i="1" dirty="0"/>
              <a:t>or</a:t>
            </a:r>
            <a:br>
              <a:rPr lang="en-US" altLang="en-LK" sz="2800" dirty="0"/>
            </a:br>
            <a:endParaRPr lang="en-US" altLang="en-LK" sz="2800" dirty="0"/>
          </a:p>
          <a:p>
            <a:pPr eaLnBrk="1" hangingPunct="1"/>
            <a:r>
              <a:rPr lang="en-US" altLang="en-LK" sz="2800" dirty="0"/>
              <a:t>Modify the body of the use case description to show the alternative flow, especially when you want to emphasis the variation, which may reference an additional use case</a:t>
            </a:r>
          </a:p>
        </p:txBody>
      </p:sp>
    </p:spTree>
    <p:extLst>
      <p:ext uri="{BB962C8B-B14F-4D97-AF65-F5344CB8AC3E}">
        <p14:creationId xmlns:p14="http://schemas.microsoft.com/office/powerpoint/2010/main" val="3333524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753" name="Rectangle 3175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55" name="Rectangle 3175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57" name="Rectangle 3175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59" name="Rectangle 3175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61" name="Freeform: Shape 3176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763" name="Rectangle 3176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46" name="Title 1">
            <a:extLst>
              <a:ext uri="{FF2B5EF4-FFF2-40B4-BE49-F238E27FC236}">
                <a16:creationId xmlns:a16="http://schemas.microsoft.com/office/drawing/2014/main" id="{7DA1B9DA-7D68-E44B-BBDA-EE67712CE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 eaLnBrk="1" hangingPunct="1"/>
            <a:r>
              <a:rPr lang="en-US" altLang="en-LK" sz="3600" dirty="0">
                <a:solidFill>
                  <a:srgbClr val="FFFFFF"/>
                </a:solidFill>
                <a:latin typeface="Arial Narrow" panose="020B0604020202020204" pitchFamily="34" charset="0"/>
              </a:rPr>
              <a:t>Related Use Cases:</a:t>
            </a:r>
            <a:br>
              <a:rPr lang="en-US" altLang="en-LK" sz="3600" dirty="0">
                <a:solidFill>
                  <a:srgbClr val="FFFFFF"/>
                </a:solidFill>
                <a:latin typeface="Arial Narrow" panose="020B0604020202020204" pitchFamily="34" charset="0"/>
              </a:rPr>
            </a:br>
            <a:endParaRPr lang="en-US" altLang="en-LK" sz="3500" dirty="0">
              <a:solidFill>
                <a:schemeClr val="bg1"/>
              </a:solidFill>
              <a:latin typeface="Arial Narrow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62E755-4EC5-6182-358A-F57F4E594F78}"/>
              </a:ext>
            </a:extLst>
          </p:cNvPr>
          <p:cNvSpPr txBox="1"/>
          <p:nvPr/>
        </p:nvSpPr>
        <p:spPr>
          <a:xfrm>
            <a:off x="3243379" y="797510"/>
            <a:ext cx="563375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LK" sz="2800" dirty="0"/>
              <a:t>Includes &lt;the name of a use case that </a:t>
            </a:r>
            <a:r>
              <a:rPr lang="en-US" altLang="en-LK" sz="2800" i="1" dirty="0"/>
              <a:t>this</a:t>
            </a:r>
            <a:r>
              <a:rPr lang="en-US" altLang="en-LK" sz="2800" dirty="0"/>
              <a:t> use case includes (on the use case diagram)&gt;</a:t>
            </a:r>
          </a:p>
          <a:p>
            <a:pPr lvl="1" eaLnBrk="1" hangingPunct="1"/>
            <a:r>
              <a:rPr lang="en-US" altLang="en-LK" sz="2800" dirty="0"/>
              <a:t>i.e. the child use case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LK" sz="2800" dirty="0"/>
              <a:t>Extensions &lt;the name of a use case for which </a:t>
            </a:r>
            <a:r>
              <a:rPr lang="en-US" altLang="en-LK" sz="2800" i="1" dirty="0"/>
              <a:t>this</a:t>
            </a:r>
            <a:r>
              <a:rPr lang="en-US" altLang="en-LK" sz="2800" dirty="0"/>
              <a:t> use case is the base&gt;</a:t>
            </a:r>
          </a:p>
          <a:p>
            <a:pPr lvl="1" eaLnBrk="1" hangingPunct="1"/>
            <a:r>
              <a:rPr lang="en-US" altLang="en-LK" sz="2800" dirty="0"/>
              <a:t>i.e. the extension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LK" sz="2800" dirty="0"/>
              <a:t>This should match the typical course of events and the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3479198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753" name="Rectangle 3175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55" name="Rectangle 3175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57" name="Rectangle 3175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59" name="Rectangle 3175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61" name="Freeform: Shape 3176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763" name="Rectangle 3176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46" name="Title 1">
            <a:extLst>
              <a:ext uri="{FF2B5EF4-FFF2-40B4-BE49-F238E27FC236}">
                <a16:creationId xmlns:a16="http://schemas.microsoft.com/office/drawing/2014/main" id="{7DA1B9DA-7D68-E44B-BBDA-EE67712CE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 fontScale="90000"/>
          </a:bodyPr>
          <a:lstStyle/>
          <a:p>
            <a:pPr algn="r" eaLnBrk="1" hangingPunct="1"/>
            <a:r>
              <a:rPr lang="en-US" altLang="en-LK" sz="3600" dirty="0">
                <a:solidFill>
                  <a:schemeClr val="bg1"/>
                </a:solidFill>
                <a:latin typeface="Arial Narrow" panose="020B0604020202020204" pitchFamily="34" charset="0"/>
              </a:rPr>
              <a:t>What should not be in a Use Case</a:t>
            </a:r>
            <a:br>
              <a:rPr lang="en-US" altLang="en-LK" sz="3600" dirty="0">
                <a:solidFill>
                  <a:schemeClr val="bg1"/>
                </a:solidFill>
                <a:latin typeface="Arial Narrow" panose="020B0604020202020204" pitchFamily="34" charset="0"/>
              </a:rPr>
            </a:br>
            <a:r>
              <a:rPr lang="en-US" altLang="en-LK" sz="3600" dirty="0">
                <a:solidFill>
                  <a:schemeClr val="bg1"/>
                </a:solidFill>
                <a:latin typeface="Arial Narrow" panose="020B0604020202020204" pitchFamily="34" charset="0"/>
              </a:rPr>
              <a:t>(</a:t>
            </a:r>
            <a:r>
              <a:rPr lang="en-US" altLang="en-LK" sz="3600" dirty="0" err="1">
                <a:solidFill>
                  <a:schemeClr val="bg1"/>
                </a:solidFill>
                <a:latin typeface="Arial Narrow" panose="020B0604020202020204" pitchFamily="34" charset="0"/>
              </a:rPr>
              <a:t>Quatrani</a:t>
            </a:r>
            <a:r>
              <a:rPr lang="en-US" altLang="en-LK" sz="3600" dirty="0">
                <a:solidFill>
                  <a:schemeClr val="bg1"/>
                </a:solidFill>
                <a:latin typeface="Arial Narrow" panose="020B0604020202020204" pitchFamily="34" charset="0"/>
              </a:rPr>
              <a:t>, 2005)</a:t>
            </a:r>
            <a:endParaRPr lang="en-US" altLang="en-LK" sz="3500" dirty="0">
              <a:solidFill>
                <a:schemeClr val="bg1"/>
              </a:solidFill>
              <a:latin typeface="Arial Narrow" panose="020B0604020202020204" pitchFamily="34" charset="0"/>
            </a:endParaRP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E4603F22-B83D-7018-86A7-91D899BB97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666645"/>
              </p:ext>
            </p:extLst>
          </p:nvPr>
        </p:nvGraphicFramePr>
        <p:xfrm>
          <a:off x="3856434" y="803274"/>
          <a:ext cx="4847708" cy="552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0079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753" name="Rectangle 3175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55" name="Rectangle 3175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57" name="Rectangle 3175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59" name="Rectangle 3175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61" name="Freeform: Shape 3176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763" name="Rectangle 3176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46" name="Title 1">
            <a:extLst>
              <a:ext uri="{FF2B5EF4-FFF2-40B4-BE49-F238E27FC236}">
                <a16:creationId xmlns:a16="http://schemas.microsoft.com/office/drawing/2014/main" id="{7DA1B9DA-7D68-E44B-BBDA-EE67712CE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 eaLnBrk="1" hangingPunct="1"/>
            <a:r>
              <a:rPr lang="en-US" altLang="en-LK" sz="3600" dirty="0">
                <a:solidFill>
                  <a:srgbClr val="FFFFFF"/>
                </a:solidFill>
                <a:latin typeface="Arial Narrow" panose="020B0604020202020204" pitchFamily="34" charset="0"/>
              </a:rPr>
              <a:t>Also not…</a:t>
            </a:r>
            <a:endParaRPr lang="en-US" altLang="en-LK" sz="3500" dirty="0">
              <a:solidFill>
                <a:schemeClr val="bg1"/>
              </a:solidFill>
              <a:latin typeface="Arial Narrow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DB96BA-FAA6-4A57-7244-74DBCE637D70}"/>
              </a:ext>
            </a:extLst>
          </p:cNvPr>
          <p:cNvSpPr txBox="1"/>
          <p:nvPr/>
        </p:nvSpPr>
        <p:spPr>
          <a:xfrm>
            <a:off x="3468226" y="1407813"/>
            <a:ext cx="50661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LK" sz="3200" dirty="0"/>
              <a:t>GUI information (because that is design, not analysis),</a:t>
            </a:r>
            <a:br>
              <a:rPr lang="en-US" altLang="en-LK" sz="3200" dirty="0"/>
            </a:br>
            <a:r>
              <a:rPr lang="en-US" altLang="en-LK" sz="3200" dirty="0"/>
              <a:t>so write:</a:t>
            </a:r>
          </a:p>
          <a:p>
            <a:pPr eaLnBrk="1" hangingPunct="1"/>
            <a:r>
              <a:rPr lang="en-US" altLang="en-LK" sz="3200" dirty="0"/>
              <a:t>“The student selects a course”</a:t>
            </a:r>
            <a:br>
              <a:rPr lang="en-US" altLang="en-LK" sz="3200" dirty="0"/>
            </a:br>
            <a:r>
              <a:rPr lang="en-US" altLang="en-LK" sz="3200" dirty="0"/>
              <a:t>and </a:t>
            </a:r>
            <a:r>
              <a:rPr lang="en-US" altLang="en-LK" sz="3200" dirty="0">
                <a:solidFill>
                  <a:srgbClr val="FF0000"/>
                </a:solidFill>
              </a:rPr>
              <a:t>NOT:</a:t>
            </a:r>
          </a:p>
          <a:p>
            <a:pPr eaLnBrk="1" hangingPunct="1"/>
            <a:r>
              <a:rPr lang="en-US" altLang="en-LK" sz="3200" dirty="0"/>
              <a:t>“The student presses the Select button to choose a course”</a:t>
            </a:r>
          </a:p>
        </p:txBody>
      </p:sp>
    </p:spTree>
    <p:extLst>
      <p:ext uri="{BB962C8B-B14F-4D97-AF65-F5344CB8AC3E}">
        <p14:creationId xmlns:p14="http://schemas.microsoft.com/office/powerpoint/2010/main" val="142577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8" name="Rectangle 512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30" name="Rectangle 512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2" name="Rectangle 513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4" name="Rectangle 513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6" name="Rectangle 513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8" name="Freeform: Shape 513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40" name="Rectangle 513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9231D70A-2BE4-444D-BF8D-0B05D460D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 eaLnBrk="1" hangingPunct="1"/>
            <a:r>
              <a:rPr lang="en-US" altLang="en-LK" sz="3500">
                <a:solidFill>
                  <a:srgbClr val="FFFFFF"/>
                </a:solidFill>
                <a:latin typeface="Arial Narrow" panose="020B0604020202020204" pitchFamily="34" charset="0"/>
              </a:rPr>
              <a:t>Learning Objectives</a:t>
            </a:r>
            <a:endParaRPr lang="en-AU" altLang="en-LK" sz="350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1B6E5B3-C891-4C4B-89A2-EF093EA8DD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eaLnBrk="1" hangingPunct="1"/>
            <a:endParaRPr lang="en-US" altLang="en-LK" sz="3200" dirty="0"/>
          </a:p>
          <a:p>
            <a:pPr eaLnBrk="1" hangingPunct="1"/>
            <a:endParaRPr lang="en-US" altLang="en-LK" sz="3200" dirty="0"/>
          </a:p>
          <a:p>
            <a:pPr eaLnBrk="1" hangingPunct="1"/>
            <a:r>
              <a:rPr lang="en-US" altLang="en-LK" sz="3200" dirty="0"/>
              <a:t>Demonstrate evidence of the knowledge set and skill set required by the systems analyst </a:t>
            </a:r>
          </a:p>
          <a:p>
            <a:pPr eaLnBrk="1" hangingPunct="1"/>
            <a:r>
              <a:rPr lang="en-US" altLang="en-LK" sz="3200" dirty="0"/>
              <a:t>Specify business processes and business rules</a:t>
            </a:r>
          </a:p>
          <a:p>
            <a:pPr eaLnBrk="1" hangingPunct="1"/>
            <a:r>
              <a:rPr lang="en-US" altLang="en-LK" sz="3200" dirty="0"/>
              <a:t>Produce the specification of a computer system</a:t>
            </a:r>
          </a:p>
          <a:p>
            <a:pPr eaLnBrk="1" hangingPunct="1">
              <a:buFontTx/>
              <a:buNone/>
            </a:pPr>
            <a:endParaRPr lang="en-AU" altLang="en-LK" sz="1700" dirty="0"/>
          </a:p>
          <a:p>
            <a:pPr eaLnBrk="1" hangingPunct="1"/>
            <a:endParaRPr lang="en-AU" altLang="en-LK" sz="1700" dirty="0"/>
          </a:p>
          <a:p>
            <a:pPr eaLnBrk="1" hangingPunct="1">
              <a:buFontTx/>
              <a:buNone/>
            </a:pPr>
            <a:endParaRPr lang="en-AU" altLang="en-LK" sz="1700" dirty="0"/>
          </a:p>
          <a:p>
            <a:pPr eaLnBrk="1" hangingPunct="1"/>
            <a:endParaRPr lang="en-AU" altLang="en-LK" sz="17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753" name="Rectangle 3175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55" name="Rectangle 3175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57" name="Rectangle 3175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59" name="Rectangle 3175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61" name="Freeform: Shape 3176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763" name="Rectangle 3176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46" name="Title 1">
            <a:extLst>
              <a:ext uri="{FF2B5EF4-FFF2-40B4-BE49-F238E27FC236}">
                <a16:creationId xmlns:a16="http://schemas.microsoft.com/office/drawing/2014/main" id="{7DA1B9DA-7D68-E44B-BBDA-EE67712CE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 eaLnBrk="1" hangingPunct="1"/>
            <a:r>
              <a:rPr lang="en-US" altLang="en-LK" sz="3600" dirty="0">
                <a:solidFill>
                  <a:srgbClr val="FFFFFF"/>
                </a:solidFill>
                <a:latin typeface="Arial Narrow" panose="020B0604020202020204" pitchFamily="34" charset="0"/>
              </a:rPr>
              <a:t>And Never write how….</a:t>
            </a:r>
            <a:endParaRPr lang="en-US" altLang="en-LK" sz="3500" dirty="0">
              <a:solidFill>
                <a:schemeClr val="bg1"/>
              </a:solidFill>
              <a:latin typeface="Arial Narrow" panose="020B0604020202020204" pitchFamily="34" charset="0"/>
            </a:endParaRP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96EA6155-5EB0-371A-2CC5-EFEE524ADF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482706"/>
              </p:ext>
            </p:extLst>
          </p:nvPr>
        </p:nvGraphicFramePr>
        <p:xfrm>
          <a:off x="3886200" y="838200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0924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753" name="Rectangle 3175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55" name="Rectangle 3175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57" name="Rectangle 3175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59" name="Rectangle 3175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61" name="Freeform: Shape 3176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763" name="Rectangle 3176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46" name="Title 1">
            <a:extLst>
              <a:ext uri="{FF2B5EF4-FFF2-40B4-BE49-F238E27FC236}">
                <a16:creationId xmlns:a16="http://schemas.microsoft.com/office/drawing/2014/main" id="{7DA1B9DA-7D68-E44B-BBDA-EE67712CE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 eaLnBrk="1" hangingPunct="1"/>
            <a:r>
              <a:rPr lang="en-US" altLang="en-LK" sz="3600" dirty="0">
                <a:solidFill>
                  <a:srgbClr val="FFFFFF"/>
                </a:solidFill>
                <a:latin typeface="Arial Narrow" panose="020B0604020202020204" pitchFamily="34" charset="0"/>
              </a:rPr>
              <a:t>Summary</a:t>
            </a:r>
            <a:endParaRPr lang="en-US" altLang="en-LK" sz="3500" dirty="0">
              <a:solidFill>
                <a:schemeClr val="bg1"/>
              </a:solidFill>
              <a:latin typeface="Arial Narrow" panose="020B0604020202020204" pitchFamily="34" charset="0"/>
            </a:endParaRPr>
          </a:p>
        </p:txBody>
      </p:sp>
      <p:graphicFrame>
        <p:nvGraphicFramePr>
          <p:cNvPr id="5" name="Rectangle 3">
            <a:extLst>
              <a:ext uri="{FF2B5EF4-FFF2-40B4-BE49-F238E27FC236}">
                <a16:creationId xmlns:a16="http://schemas.microsoft.com/office/drawing/2014/main" id="{9923D6D5-2964-FDA4-8497-2D2B11ACB5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086734"/>
              </p:ext>
            </p:extLst>
          </p:nvPr>
        </p:nvGraphicFramePr>
        <p:xfrm>
          <a:off x="4033410" y="1371600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0768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753" name="Rectangle 3175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55" name="Rectangle 3175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57" name="Rectangle 3175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59" name="Rectangle 3175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61" name="Freeform: Shape 3176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763" name="Rectangle 3176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46" name="Title 1">
            <a:extLst>
              <a:ext uri="{FF2B5EF4-FFF2-40B4-BE49-F238E27FC236}">
                <a16:creationId xmlns:a16="http://schemas.microsoft.com/office/drawing/2014/main" id="{7DA1B9DA-7D68-E44B-BBDA-EE67712CE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 eaLnBrk="1" hangingPunct="1"/>
            <a:r>
              <a:rPr lang="en-US" altLang="en-LK" sz="3600" dirty="0">
                <a:solidFill>
                  <a:srgbClr val="FFFFFF"/>
                </a:solidFill>
                <a:latin typeface="Arial Narrow" panose="020B0604020202020204" pitchFamily="34" charset="0"/>
              </a:rPr>
              <a:t>References</a:t>
            </a:r>
            <a:endParaRPr lang="en-US" altLang="en-LK" sz="3500" dirty="0">
              <a:solidFill>
                <a:schemeClr val="bg1"/>
              </a:solidFill>
              <a:latin typeface="Arial Narrow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BD0BB-80CA-2945-5CB1-32136B95CF85}"/>
              </a:ext>
            </a:extLst>
          </p:cNvPr>
          <p:cNvSpPr txBox="1"/>
          <p:nvPr/>
        </p:nvSpPr>
        <p:spPr>
          <a:xfrm>
            <a:off x="3441012" y="646399"/>
            <a:ext cx="4940988" cy="515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buFont typeface="+mj-lt"/>
              <a:buAutoNum type="arabicPeriod"/>
            </a:pPr>
            <a:r>
              <a:rPr lang="en-US" altLang="en-LK" sz="2000" dirty="0"/>
              <a:t>Cockburn, A. (2000) Writing Effective Use Cases. Pre-publication draft.</a:t>
            </a:r>
          </a:p>
          <a:p>
            <a:pPr marL="342900" indent="-342900" eaLnBrk="1" hangingPunct="1">
              <a:lnSpc>
                <a:spcPct val="110000"/>
              </a:lnSpc>
              <a:buFont typeface="+mj-lt"/>
              <a:buAutoNum type="arabicPeriod"/>
            </a:pPr>
            <a:r>
              <a:rPr lang="en-US" altLang="en-LK" sz="2000" dirty="0"/>
              <a:t>Constantine, L.L. (1997) The Case for Essential Use Cases. Object Magazine, May 1997, New York, NY: SIGS Publications.</a:t>
            </a:r>
          </a:p>
          <a:p>
            <a:pPr marL="342900" indent="-342900" eaLnBrk="1" hangingPunct="1">
              <a:lnSpc>
                <a:spcPct val="110000"/>
              </a:lnSpc>
              <a:buFont typeface="+mj-lt"/>
              <a:buAutoNum type="arabicPeriod"/>
            </a:pPr>
            <a:r>
              <a:rPr lang="en-US" altLang="en-LK" sz="2000" dirty="0"/>
              <a:t>OMG (2007). OMG Unified Modeling Language Superstructure, V2.1.2. Needham, MA: Object Management Group, Inc.</a:t>
            </a:r>
          </a:p>
          <a:p>
            <a:pPr marL="342900" indent="-342900" eaLnBrk="1" hangingPunct="1">
              <a:lnSpc>
                <a:spcPct val="110000"/>
              </a:lnSpc>
              <a:buFont typeface="+mj-lt"/>
              <a:buAutoNum type="arabicPeriod"/>
            </a:pPr>
            <a:r>
              <a:rPr lang="en-US" altLang="en-LK" sz="2000" dirty="0" err="1"/>
              <a:t>Quatrani</a:t>
            </a:r>
            <a:r>
              <a:rPr lang="en-US" altLang="en-LK" sz="2000" dirty="0"/>
              <a:t>, T. (2005) Writing Good Use Cases. Presentation: IBM Software Group</a:t>
            </a:r>
          </a:p>
          <a:p>
            <a:pPr marL="342900" indent="-342900" eaLnBrk="1" hangingPunct="1">
              <a:lnSpc>
                <a:spcPct val="110000"/>
              </a:lnSpc>
              <a:buFont typeface="+mj-lt"/>
              <a:buAutoNum type="arabicPeriod"/>
            </a:pPr>
            <a:r>
              <a:rPr lang="en-US" altLang="en-LK" sz="2000" dirty="0" err="1"/>
              <a:t>Wirfs</a:t>
            </a:r>
            <a:r>
              <a:rPr lang="en-US" altLang="en-LK" sz="2000" dirty="0"/>
              <a:t>-Brock, R. and Schwartz, J. (2001) The Art of Writing Use Cases.  Presentation: </a:t>
            </a:r>
            <a:r>
              <a:rPr lang="en-US" altLang="en-LK" sz="2000" dirty="0" err="1"/>
              <a:t>Wirfs</a:t>
            </a:r>
            <a:r>
              <a:rPr lang="en-US" altLang="en-LK" sz="2000" dirty="0"/>
              <a:t>-Brock and Associates.</a:t>
            </a:r>
          </a:p>
        </p:txBody>
      </p:sp>
    </p:spTree>
    <p:extLst>
      <p:ext uri="{BB962C8B-B14F-4D97-AF65-F5344CB8AC3E}">
        <p14:creationId xmlns:p14="http://schemas.microsoft.com/office/powerpoint/2010/main" val="218898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68" name="Rectangle 1536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370" name="Rectangle 1536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72" name="Rectangle 1537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74" name="Rectangle 1537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76" name="Rectangle 1537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78" name="Freeform: Shape 1537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380" name="Rectangle 1537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ED93AFC4-94C1-0E4A-A80A-3CD095825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 eaLnBrk="1" hangingPunct="1"/>
            <a:r>
              <a:rPr lang="en-US" altLang="en-LK" sz="3500">
                <a:solidFill>
                  <a:srgbClr val="FFFFFF"/>
                </a:solidFill>
                <a:latin typeface="Arial Narrow" panose="020B0604020202020204" pitchFamily="34" charset="0"/>
              </a:rPr>
              <a:t>Sample Use Case Description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81F75B6D-C982-3645-BF1B-F583BDF7B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LK" sz="2800" dirty="0"/>
              <a:t>The next slide shows a common template used to structure use case descriptions</a:t>
            </a:r>
          </a:p>
          <a:p>
            <a:pPr eaLnBrk="1" hangingPunct="1"/>
            <a:r>
              <a:rPr lang="en-US" altLang="en-LK" sz="2800" dirty="0"/>
              <a:t>It is simpler to use a prose (narrative) description of a use case</a:t>
            </a:r>
          </a:p>
          <a:p>
            <a:pPr eaLnBrk="1" hangingPunct="1"/>
            <a:r>
              <a:rPr lang="en-US" altLang="en-LK" sz="2800" dirty="0"/>
              <a:t>The “typical course of events” script is especially useful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Rectangle 16392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95" name="Rectangle 1639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A6CC0C47-264D-5A4B-94CA-90F2546700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3961" y="643467"/>
            <a:ext cx="5376077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16" name="Rectangle 1741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418" name="Rectangle 1741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20" name="Rectangle 1741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22" name="Rectangle 1742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24" name="Rectangle 1742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26" name="Freeform: Shape 1742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28" name="Rectangle 1742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FCBA6-2F11-3F4B-AB9E-26BF8A24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rtlCol="0" anchor="b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3500">
                <a:solidFill>
                  <a:srgbClr val="FFFFFF"/>
                </a:solidFill>
                <a:ea typeface="MS PGothic" pitchFamily="34" charset="-128"/>
              </a:rPr>
              <a:t>How to fill in the sections of the Use Case Description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FA5D87D8-0F51-D145-AFD5-902EC9E70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LK" sz="1800" b="1" dirty="0"/>
              <a:t>Use Case: </a:t>
            </a:r>
            <a:r>
              <a:rPr lang="en-US" altLang="en-LK" sz="1700" dirty="0"/>
              <a:t>		&lt;name&gt;</a:t>
            </a:r>
          </a:p>
          <a:p>
            <a:pPr eaLnBrk="1" hangingPunct="1"/>
            <a:r>
              <a:rPr lang="en-US" altLang="en-LK" sz="1800" b="1" dirty="0"/>
              <a:t>Section: </a:t>
            </a:r>
            <a:r>
              <a:rPr lang="en-US" altLang="en-LK" sz="1700" dirty="0"/>
              <a:t>		Main</a:t>
            </a:r>
          </a:p>
          <a:p>
            <a:pPr eaLnBrk="1" hangingPunct="1"/>
            <a:r>
              <a:rPr lang="en-US" altLang="en-LK" sz="1800" b="1" dirty="0"/>
              <a:t>Use case:</a:t>
            </a:r>
            <a:r>
              <a:rPr lang="en-US" altLang="en-LK" sz="1700" dirty="0"/>
              <a:t>		&lt;name&gt;</a:t>
            </a:r>
          </a:p>
          <a:p>
            <a:pPr eaLnBrk="1" hangingPunct="1"/>
            <a:r>
              <a:rPr lang="en-US" altLang="en-LK" sz="1800" b="1" dirty="0"/>
              <a:t>Actor(s):</a:t>
            </a:r>
            <a:r>
              <a:rPr lang="en-US" altLang="en-LK" sz="1700" dirty="0"/>
              <a:t>		&lt;actor name&gt;, &lt;actor name&gt;</a:t>
            </a:r>
          </a:p>
          <a:p>
            <a:pPr eaLnBrk="1" hangingPunct="1"/>
            <a:r>
              <a:rPr lang="en-US" altLang="en-LK" sz="1800" b="1" dirty="0"/>
              <a:t>Purpose:</a:t>
            </a:r>
            <a:r>
              <a:rPr lang="en-US" altLang="en-LK" sz="1700" dirty="0"/>
              <a:t>		&lt;what is this use case for?&gt;</a:t>
            </a:r>
          </a:p>
          <a:p>
            <a:pPr eaLnBrk="1" hangingPunct="1"/>
            <a:r>
              <a:rPr lang="en-US" altLang="en-LK" sz="1800" b="1" dirty="0"/>
              <a:t>Overview:</a:t>
            </a:r>
            <a:r>
              <a:rPr lang="en-US" altLang="en-LK" sz="1700" dirty="0"/>
              <a:t>		&lt;brief description of the 			process&gt;</a:t>
            </a:r>
          </a:p>
          <a:p>
            <a:pPr eaLnBrk="1" hangingPunct="1"/>
            <a:r>
              <a:rPr lang="en-US" altLang="en-LK" sz="1800" b="1" dirty="0"/>
              <a:t>Preconditions:</a:t>
            </a:r>
            <a:r>
              <a:rPr lang="en-US" altLang="en-LK" sz="1700" dirty="0"/>
              <a:t>	&lt;what can we assume before 			the use case starts?&gt;</a:t>
            </a:r>
          </a:p>
          <a:p>
            <a:pPr eaLnBrk="1" hangingPunct="1"/>
            <a:r>
              <a:rPr lang="en-US" altLang="en-LK" sz="1800" b="1" dirty="0"/>
              <a:t>Postconditions:</a:t>
            </a:r>
            <a:r>
              <a:rPr lang="en-US" altLang="en-LK" sz="1700" dirty="0"/>
              <a:t>	&lt;how do we know something 			happened?&gt;</a:t>
            </a:r>
          </a:p>
          <a:p>
            <a:pPr eaLnBrk="1" hangingPunct="1"/>
            <a:r>
              <a:rPr lang="en-US" altLang="en-LK" sz="1800" b="1" dirty="0"/>
              <a:t>Typical Course of Events</a:t>
            </a:r>
          </a:p>
          <a:p>
            <a:pPr eaLnBrk="1" hangingPunct="1"/>
            <a:r>
              <a:rPr lang="en-US" altLang="en-LK" sz="1800" b="1" dirty="0"/>
              <a:t>Alternative Courses</a:t>
            </a:r>
          </a:p>
          <a:p>
            <a:pPr eaLnBrk="1" hangingPunct="1"/>
            <a:r>
              <a:rPr lang="en-US" altLang="en-LK" sz="1800" b="1" dirty="0"/>
              <a:t>Related Use Cases</a:t>
            </a:r>
          </a:p>
          <a:p>
            <a:pPr eaLnBrk="1" hangingPunct="1"/>
            <a:endParaRPr lang="en-US" altLang="en-LK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40" name="Rectangle 1843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442" name="Rectangle 1844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44" name="Rectangle 1844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46" name="Rectangle 1844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48" name="Rectangle 1844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50" name="Freeform: Shape 1844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52" name="Rectangle 1845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4" name="Title 1">
            <a:extLst>
              <a:ext uri="{FF2B5EF4-FFF2-40B4-BE49-F238E27FC236}">
                <a16:creationId xmlns:a16="http://schemas.microsoft.com/office/drawing/2014/main" id="{6CBA389D-CF72-0941-B4E5-F16F21F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 eaLnBrk="1" hangingPunct="1"/>
            <a:r>
              <a:rPr lang="en-US" altLang="en-LK" sz="3500">
                <a:solidFill>
                  <a:srgbClr val="FFFFFF"/>
                </a:solidFill>
                <a:latin typeface="Arial Narrow" panose="020B0604020202020204" pitchFamily="34" charset="0"/>
              </a:rPr>
              <a:t>Use Case: &lt;name&gt;</a:t>
            </a:r>
            <a:br>
              <a:rPr lang="en-US" altLang="en-LK" sz="3500">
                <a:solidFill>
                  <a:srgbClr val="FFFFFF"/>
                </a:solidFill>
                <a:latin typeface="Arial Narrow" panose="020B0604020202020204" pitchFamily="34" charset="0"/>
              </a:rPr>
            </a:br>
            <a:endParaRPr lang="en-US" altLang="en-LK" sz="350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04A66AB4-5A02-1B4E-B37A-9E7FE558E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363" y="646399"/>
            <a:ext cx="4916510" cy="5546047"/>
          </a:xfrm>
        </p:spPr>
        <p:txBody>
          <a:bodyPr anchor="ctr">
            <a:normAutofit/>
          </a:bodyPr>
          <a:lstStyle/>
          <a:p>
            <a:pPr marL="0" indent="0" algn="just" eaLnBrk="1" hangingPunct="1">
              <a:buNone/>
            </a:pPr>
            <a:r>
              <a:rPr lang="en-US" altLang="en-LK" sz="3600" dirty="0"/>
              <a:t>The name should be identical to the name of the use case on the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63" name="Rectangle 1946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465" name="Rectangle 1946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7" name="Rectangle 1946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9" name="Rectangle 1946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71" name="Rectangle 1947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73" name="Freeform: Shape 1947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475" name="Rectangle 1947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8" name="Title 1">
            <a:extLst>
              <a:ext uri="{FF2B5EF4-FFF2-40B4-BE49-F238E27FC236}">
                <a16:creationId xmlns:a16="http://schemas.microsoft.com/office/drawing/2014/main" id="{489D48DD-5A8A-FE4C-BFC8-7FDAA777D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 eaLnBrk="1" hangingPunct="1"/>
            <a:r>
              <a:rPr lang="en-US" altLang="en-LK" sz="3500">
                <a:solidFill>
                  <a:srgbClr val="FFFFFF"/>
                </a:solidFill>
                <a:latin typeface="Arial Narrow" panose="020B0604020202020204" pitchFamily="34" charset="0"/>
              </a:rPr>
              <a:t>Section: Main</a:t>
            </a:r>
            <a:br>
              <a:rPr lang="en-US" altLang="en-LK" sz="3500">
                <a:solidFill>
                  <a:srgbClr val="FFFFFF"/>
                </a:solidFill>
                <a:latin typeface="Arial Narrow" panose="020B0604020202020204" pitchFamily="34" charset="0"/>
              </a:rPr>
            </a:br>
            <a:endParaRPr lang="en-US" altLang="en-LK" sz="350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C19E6-1D9D-0C45-B7C9-04C136F0E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rtlCol="0" anchor="ctr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>
                <a:ea typeface="MS PGothic" pitchFamily="34" charset="-128"/>
              </a:rPr>
              <a:t>Usual to have just one section, the main one, that describes the typical course of events and the alternatives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>
                <a:ea typeface="MS PGothic" pitchFamily="34" charset="-128"/>
              </a:rPr>
              <a:t>This might change if you have several sequences of events that are all as </a:t>
            </a:r>
            <a:r>
              <a:rPr lang="en-US" sz="2400" i="1" dirty="0">
                <a:ea typeface="MS PGothic" pitchFamily="34" charset="-128"/>
              </a:rPr>
              <a:t>equally valid</a:t>
            </a:r>
            <a:r>
              <a:rPr lang="en-US" sz="2400" dirty="0">
                <a:ea typeface="MS PGothic" pitchFamily="34" charset="-128"/>
              </a:rPr>
              <a:t> as the main course of events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400" dirty="0">
                <a:ea typeface="MS PGothic" pitchFamily="34" charset="-128"/>
              </a:rPr>
              <a:t>In this case you might have several named sections, each with its own typical course of events and alternative courses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488" name="Rectangle 2048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490" name="Rectangle 2048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2" name="Rectangle 2049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4" name="Rectangle 2049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6" name="Rectangle 2049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98" name="Freeform: Shape 2049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500" name="Rectangle 2049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2" name="Title 1">
            <a:extLst>
              <a:ext uri="{FF2B5EF4-FFF2-40B4-BE49-F238E27FC236}">
                <a16:creationId xmlns:a16="http://schemas.microsoft.com/office/drawing/2014/main" id="{F137AAC8-4742-7747-BC19-03111C2E7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80" y="1088821"/>
            <a:ext cx="2438401" cy="3387497"/>
          </a:xfrm>
        </p:spPr>
        <p:txBody>
          <a:bodyPr anchor="b">
            <a:normAutofit/>
          </a:bodyPr>
          <a:lstStyle/>
          <a:p>
            <a:pPr algn="r" eaLnBrk="1" hangingPunct="1"/>
            <a:r>
              <a:rPr lang="en-US" altLang="en-LK" sz="4400" dirty="0">
                <a:solidFill>
                  <a:srgbClr val="FFFFFF"/>
                </a:solidFill>
                <a:latin typeface="Arial Narrow" panose="020B0604020202020204" pitchFamily="34" charset="0"/>
              </a:rPr>
              <a:t>Actor(s):		&lt;actor name&gt;</a:t>
            </a:r>
            <a:br>
              <a:rPr lang="en-US" altLang="en-LK" sz="4400" dirty="0">
                <a:solidFill>
                  <a:srgbClr val="FFFFFF"/>
                </a:solidFill>
                <a:latin typeface="Arial Narrow" panose="020B0604020202020204" pitchFamily="34" charset="0"/>
              </a:rPr>
            </a:br>
            <a:endParaRPr lang="en-US" altLang="en-LK" sz="4400" dirty="0">
              <a:solidFill>
                <a:srgbClr val="FFFFFF"/>
              </a:solidFill>
              <a:latin typeface="Arial Narrow" panose="020B0604020202020204" pitchFamily="34" charset="0"/>
            </a:endParaRP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15E52DF4-44C6-8542-B281-807C82487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algn="just" eaLnBrk="1" hangingPunct="1"/>
            <a:r>
              <a:rPr lang="en-US" altLang="en-LK" sz="2800" dirty="0"/>
              <a:t>The name should be identical to one of the actor names on the use case diagram</a:t>
            </a:r>
          </a:p>
          <a:p>
            <a:pPr algn="just" eaLnBrk="1" hangingPunct="1"/>
            <a:r>
              <a:rPr lang="en-US" altLang="en-LK" sz="2800" dirty="0"/>
              <a:t>If you have more than one actor, make sure that they all do some-role playing the typical course of events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5100</TotalTime>
  <Words>1583</Words>
  <Application>Microsoft Office PowerPoint</Application>
  <PresentationFormat>On-screen Show (4:3)</PresentationFormat>
  <Paragraphs>196</Paragraphs>
  <Slides>32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Arial Narrow</vt:lpstr>
      <vt:lpstr>Calibri</vt:lpstr>
      <vt:lpstr>Calibri Light</vt:lpstr>
      <vt:lpstr>Times New Roman</vt:lpstr>
      <vt:lpstr>Wingdings</vt:lpstr>
      <vt:lpstr>Office Theme</vt:lpstr>
      <vt:lpstr>Document</vt:lpstr>
      <vt:lpstr>PowerPoint Presentation</vt:lpstr>
      <vt:lpstr>Agenda</vt:lpstr>
      <vt:lpstr>Learning Objectives</vt:lpstr>
      <vt:lpstr>Sample Use Case Description</vt:lpstr>
      <vt:lpstr>PowerPoint Presentation</vt:lpstr>
      <vt:lpstr>How to fill in the sections of the Use Case Description</vt:lpstr>
      <vt:lpstr>Use Case: &lt;name&gt; </vt:lpstr>
      <vt:lpstr>Section: Main </vt:lpstr>
      <vt:lpstr>Actor(s):  &lt;actor name&gt; </vt:lpstr>
      <vt:lpstr>Purpose: </vt:lpstr>
      <vt:lpstr>Overview: </vt:lpstr>
      <vt:lpstr>Preconditions: </vt:lpstr>
      <vt:lpstr>Postconditions: </vt:lpstr>
      <vt:lpstr>What to write as action steps (Cockburn, 2000)</vt:lpstr>
      <vt:lpstr>Cockburn’s Guideline#1 (Cockburn, 2000)</vt:lpstr>
      <vt:lpstr>Helpful hints</vt:lpstr>
      <vt:lpstr>A not so good example</vt:lpstr>
      <vt:lpstr>What’s wrong?</vt:lpstr>
      <vt:lpstr>A(nother) not so good example  (Cockburn, 2000)</vt:lpstr>
      <vt:lpstr>What’s wrong with this?</vt:lpstr>
      <vt:lpstr>Branching in the typical course of events</vt:lpstr>
      <vt:lpstr>Repeated Action(s)</vt:lpstr>
      <vt:lpstr>How to deal with «include» </vt:lpstr>
      <vt:lpstr>How to deal with «extend» </vt:lpstr>
      <vt:lpstr>Alternative flow of events</vt:lpstr>
      <vt:lpstr>Choices for modelling alternative flows</vt:lpstr>
      <vt:lpstr>Related Use Cases: </vt:lpstr>
      <vt:lpstr>What should not be in a Use Case (Quatrani, 2005)</vt:lpstr>
      <vt:lpstr>Also not…</vt:lpstr>
      <vt:lpstr>And Never write how….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Mike Johnstone</dc:creator>
  <cp:lastModifiedBy>Malsha Fernando</cp:lastModifiedBy>
  <cp:revision>194</cp:revision>
  <cp:lastPrinted>2000-02-23T08:02:58Z</cp:lastPrinted>
  <dcterms:created xsi:type="dcterms:W3CDTF">2000-02-22T10:51:31Z</dcterms:created>
  <dcterms:modified xsi:type="dcterms:W3CDTF">2023-10-04T10:58:47Z</dcterms:modified>
</cp:coreProperties>
</file>