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4" r:id="rId2"/>
  </p:sldMasterIdLst>
  <p:notesMasterIdLst>
    <p:notesMasterId r:id="rId23"/>
  </p:notesMasterIdLst>
  <p:sldIdLst>
    <p:sldId id="256" r:id="rId3"/>
    <p:sldId id="257" r:id="rId4"/>
    <p:sldId id="258" r:id="rId5"/>
    <p:sldId id="325" r:id="rId6"/>
    <p:sldId id="262" r:id="rId7"/>
    <p:sldId id="263" r:id="rId8"/>
    <p:sldId id="269" r:id="rId9"/>
    <p:sldId id="271" r:id="rId10"/>
    <p:sldId id="274" r:id="rId11"/>
    <p:sldId id="326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2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C00"/>
    <a:srgbClr val="00C700"/>
    <a:srgbClr val="E7A2AC"/>
    <a:srgbClr val="E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78FB3-5803-47BA-BB1B-81BDCA4033FB}" v="70" dt="2022-10-20T06:03:11.071"/>
  </p1510:revLst>
</p1510:revInfo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261" autoAdjust="0"/>
  </p:normalViewPr>
  <p:slideViewPr>
    <p:cSldViewPr snapToGrid="0" snapToObjects="1">
      <p:cViewPr varScale="1">
        <p:scale>
          <a:sx n="55" d="100"/>
          <a:sy n="55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ha" userId="4ae21404-a829-4aed-88a7-64bfa03d9527" providerId="ADAL" clId="{E9A78FB3-5803-47BA-BB1B-81BDCA4033FB}"/>
    <pc:docChg chg="undo redo custSel addSld delSld modSld">
      <pc:chgData name="Malsha" userId="4ae21404-a829-4aed-88a7-64bfa03d9527" providerId="ADAL" clId="{E9A78FB3-5803-47BA-BB1B-81BDCA4033FB}" dt="2022-10-20T06:03:48.503" v="691" actId="20577"/>
      <pc:docMkLst>
        <pc:docMk/>
      </pc:docMkLst>
      <pc:sldChg chg="del">
        <pc:chgData name="Malsha" userId="4ae21404-a829-4aed-88a7-64bfa03d9527" providerId="ADAL" clId="{E9A78FB3-5803-47BA-BB1B-81BDCA4033FB}" dt="2022-10-20T05:32:54.545" v="1" actId="47"/>
        <pc:sldMkLst>
          <pc:docMk/>
          <pc:sldMk cId="1826329702" sldId="327"/>
        </pc:sldMkLst>
      </pc:sldChg>
      <pc:sldChg chg="modSp mod">
        <pc:chgData name="Malsha" userId="4ae21404-a829-4aed-88a7-64bfa03d9527" providerId="ADAL" clId="{E9A78FB3-5803-47BA-BB1B-81BDCA4033FB}" dt="2022-10-20T06:03:48.503" v="691" actId="20577"/>
        <pc:sldMkLst>
          <pc:docMk/>
          <pc:sldMk cId="1438444699" sldId="328"/>
        </pc:sldMkLst>
        <pc:spChg chg="mod">
          <ac:chgData name="Malsha" userId="4ae21404-a829-4aed-88a7-64bfa03d9527" providerId="ADAL" clId="{E9A78FB3-5803-47BA-BB1B-81BDCA4033FB}" dt="2022-10-20T06:03:48.503" v="691" actId="20577"/>
          <ac:spMkLst>
            <pc:docMk/>
            <pc:sldMk cId="1438444699" sldId="328"/>
            <ac:spMk id="3" creationId="{5374CAAE-D046-527C-5060-EF3B07EFA87B}"/>
          </ac:spMkLst>
        </pc:spChg>
      </pc:sldChg>
      <pc:sldChg chg="modSp new mod">
        <pc:chgData name="Malsha" userId="4ae21404-a829-4aed-88a7-64bfa03d9527" providerId="ADAL" clId="{E9A78FB3-5803-47BA-BB1B-81BDCA4033FB}" dt="2022-10-20T05:33:25.863" v="15" actId="207"/>
        <pc:sldMkLst>
          <pc:docMk/>
          <pc:sldMk cId="1990046987" sldId="329"/>
        </pc:sldMkLst>
        <pc:spChg chg="mod">
          <ac:chgData name="Malsha" userId="4ae21404-a829-4aed-88a7-64bfa03d9527" providerId="ADAL" clId="{E9A78FB3-5803-47BA-BB1B-81BDCA4033FB}" dt="2022-10-20T05:33:25.863" v="15" actId="207"/>
          <ac:spMkLst>
            <pc:docMk/>
            <pc:sldMk cId="1990046987" sldId="329"/>
            <ac:spMk id="2" creationId="{EC249257-7F60-AF35-EB90-6D2907513E65}"/>
          </ac:spMkLst>
        </pc:spChg>
        <pc:spChg chg="mod">
          <ac:chgData name="Malsha" userId="4ae21404-a829-4aed-88a7-64bfa03d9527" providerId="ADAL" clId="{E9A78FB3-5803-47BA-BB1B-81BDCA4033FB}" dt="2022-10-20T05:33:12.333" v="3" actId="27636"/>
          <ac:spMkLst>
            <pc:docMk/>
            <pc:sldMk cId="1990046987" sldId="329"/>
            <ac:spMk id="3" creationId="{4A36BCB7-EE63-49B2-DCCE-52877534B46E}"/>
          </ac:spMkLst>
        </pc:spChg>
      </pc:sldChg>
      <pc:sldChg chg="addSp delSp modSp new mod">
        <pc:chgData name="Malsha" userId="4ae21404-a829-4aed-88a7-64bfa03d9527" providerId="ADAL" clId="{E9A78FB3-5803-47BA-BB1B-81BDCA4033FB}" dt="2022-10-20T05:43:09.837" v="258" actId="1035"/>
        <pc:sldMkLst>
          <pc:docMk/>
          <pc:sldMk cId="14857301" sldId="330"/>
        </pc:sldMkLst>
        <pc:spChg chg="mod">
          <ac:chgData name="Malsha" userId="4ae21404-a829-4aed-88a7-64bfa03d9527" providerId="ADAL" clId="{E9A78FB3-5803-47BA-BB1B-81BDCA4033FB}" dt="2022-10-20T05:35:47.606" v="23" actId="1076"/>
          <ac:spMkLst>
            <pc:docMk/>
            <pc:sldMk cId="14857301" sldId="330"/>
            <ac:spMk id="2" creationId="{6981FCE4-4689-618C-AEEB-855B1EF722B9}"/>
          </ac:spMkLst>
        </pc:spChg>
        <pc:spChg chg="mod">
          <ac:chgData name="Malsha" userId="4ae21404-a829-4aed-88a7-64bfa03d9527" providerId="ADAL" clId="{E9A78FB3-5803-47BA-BB1B-81BDCA4033FB}" dt="2022-10-20T05:39:52.237" v="108" actId="21"/>
          <ac:spMkLst>
            <pc:docMk/>
            <pc:sldMk cId="14857301" sldId="330"/>
            <ac:spMk id="3" creationId="{9B674A12-DEE2-DD04-7D10-AA3841CCD28A}"/>
          </ac:spMkLst>
        </pc:spChg>
        <pc:spChg chg="add mod">
          <ac:chgData name="Malsha" userId="4ae21404-a829-4aed-88a7-64bfa03d9527" providerId="ADAL" clId="{E9A78FB3-5803-47BA-BB1B-81BDCA4033FB}" dt="2022-10-20T05:38:07.355" v="64" actId="14100"/>
          <ac:spMkLst>
            <pc:docMk/>
            <pc:sldMk cId="14857301" sldId="330"/>
            <ac:spMk id="4" creationId="{E178F14C-B40A-2E9B-4028-4DED95C5A232}"/>
          </ac:spMkLst>
        </pc:spChg>
        <pc:spChg chg="add mod">
          <ac:chgData name="Malsha" userId="4ae21404-a829-4aed-88a7-64bfa03d9527" providerId="ADAL" clId="{E9A78FB3-5803-47BA-BB1B-81BDCA4033FB}" dt="2022-10-20T05:41:09.138" v="133" actId="1076"/>
          <ac:spMkLst>
            <pc:docMk/>
            <pc:sldMk cId="14857301" sldId="330"/>
            <ac:spMk id="5" creationId="{89E15ADB-643F-9F07-C81D-F43DA1703A79}"/>
          </ac:spMkLst>
        </pc:spChg>
        <pc:spChg chg="add mod">
          <ac:chgData name="Malsha" userId="4ae21404-a829-4aed-88a7-64bfa03d9527" providerId="ADAL" clId="{E9A78FB3-5803-47BA-BB1B-81BDCA4033FB}" dt="2022-10-20T05:41:04.005" v="132" actId="1076"/>
          <ac:spMkLst>
            <pc:docMk/>
            <pc:sldMk cId="14857301" sldId="330"/>
            <ac:spMk id="6" creationId="{DB775DC2-D744-E89B-6A88-EC329028244C}"/>
          </ac:spMkLst>
        </pc:spChg>
        <pc:spChg chg="add mod">
          <ac:chgData name="Malsha" userId="4ae21404-a829-4aed-88a7-64bfa03d9527" providerId="ADAL" clId="{E9A78FB3-5803-47BA-BB1B-81BDCA4033FB}" dt="2022-10-20T05:43:09.837" v="258" actId="1035"/>
          <ac:spMkLst>
            <pc:docMk/>
            <pc:sldMk cId="14857301" sldId="330"/>
            <ac:spMk id="7" creationId="{3C8ACA4B-3F02-D10F-F9C8-29680426D6B7}"/>
          </ac:spMkLst>
        </pc:spChg>
        <pc:spChg chg="add mod">
          <ac:chgData name="Malsha" userId="4ae21404-a829-4aed-88a7-64bfa03d9527" providerId="ADAL" clId="{E9A78FB3-5803-47BA-BB1B-81BDCA4033FB}" dt="2022-10-20T05:39:35.965" v="105" actId="207"/>
          <ac:spMkLst>
            <pc:docMk/>
            <pc:sldMk cId="14857301" sldId="330"/>
            <ac:spMk id="8" creationId="{3DC03A0A-E4C0-19DF-FA65-909D345D44CC}"/>
          </ac:spMkLst>
        </pc:spChg>
        <pc:spChg chg="add mod">
          <ac:chgData name="Malsha" userId="4ae21404-a829-4aed-88a7-64bfa03d9527" providerId="ADAL" clId="{E9A78FB3-5803-47BA-BB1B-81BDCA4033FB}" dt="2022-10-20T05:43:04.376" v="250" actId="1036"/>
          <ac:spMkLst>
            <pc:docMk/>
            <pc:sldMk cId="14857301" sldId="330"/>
            <ac:spMk id="21" creationId="{AA72C55F-1221-DC82-D0C0-6BCB459FCDE3}"/>
          </ac:spMkLst>
        </pc:spChg>
        <pc:cxnChg chg="add mod">
          <ac:chgData name="Malsha" userId="4ae21404-a829-4aed-88a7-64bfa03d9527" providerId="ADAL" clId="{E9A78FB3-5803-47BA-BB1B-81BDCA4033FB}" dt="2022-10-20T05:41:47.373" v="178" actId="1035"/>
          <ac:cxnSpMkLst>
            <pc:docMk/>
            <pc:sldMk cId="14857301" sldId="330"/>
            <ac:cxnSpMk id="10" creationId="{FCCD153F-E564-59DE-DB81-6404DB428A67}"/>
          </ac:cxnSpMkLst>
        </pc:cxnChg>
        <pc:cxnChg chg="add mod">
          <ac:chgData name="Malsha" userId="4ae21404-a829-4aed-88a7-64bfa03d9527" providerId="ADAL" clId="{E9A78FB3-5803-47BA-BB1B-81BDCA4033FB}" dt="2022-10-20T05:42:34.338" v="185" actId="13822"/>
          <ac:cxnSpMkLst>
            <pc:docMk/>
            <pc:sldMk cId="14857301" sldId="330"/>
            <ac:cxnSpMk id="12" creationId="{B147DE42-CA23-9145-42CB-5A116E58AF2B}"/>
          </ac:cxnSpMkLst>
        </pc:cxnChg>
        <pc:cxnChg chg="add mod">
          <ac:chgData name="Malsha" userId="4ae21404-a829-4aed-88a7-64bfa03d9527" providerId="ADAL" clId="{E9A78FB3-5803-47BA-BB1B-81BDCA4033FB}" dt="2022-10-20T05:42:37.880" v="186" actId="13822"/>
          <ac:cxnSpMkLst>
            <pc:docMk/>
            <pc:sldMk cId="14857301" sldId="330"/>
            <ac:cxnSpMk id="14" creationId="{D26E3437-A8E1-ECB7-14AB-BCFE4AA26A9B}"/>
          </ac:cxnSpMkLst>
        </pc:cxnChg>
        <pc:cxnChg chg="add del mod">
          <ac:chgData name="Malsha" userId="4ae21404-a829-4aed-88a7-64bfa03d9527" providerId="ADAL" clId="{E9A78FB3-5803-47BA-BB1B-81BDCA4033FB}" dt="2022-10-20T05:42:18.004" v="182" actId="478"/>
          <ac:cxnSpMkLst>
            <pc:docMk/>
            <pc:sldMk cId="14857301" sldId="330"/>
            <ac:cxnSpMk id="16" creationId="{0954F364-D153-CEF1-D667-ED5BE5EE8EDF}"/>
          </ac:cxnSpMkLst>
        </pc:cxnChg>
        <pc:cxnChg chg="add mod">
          <ac:chgData name="Malsha" userId="4ae21404-a829-4aed-88a7-64bfa03d9527" providerId="ADAL" clId="{E9A78FB3-5803-47BA-BB1B-81BDCA4033FB}" dt="2022-10-20T05:42:30.720" v="184" actId="13822"/>
          <ac:cxnSpMkLst>
            <pc:docMk/>
            <pc:sldMk cId="14857301" sldId="330"/>
            <ac:cxnSpMk id="20" creationId="{0089E30B-74BB-B55C-AE83-C586D2FD1331}"/>
          </ac:cxnSpMkLst>
        </pc:cxnChg>
        <pc:cxnChg chg="add mod">
          <ac:chgData name="Malsha" userId="4ae21404-a829-4aed-88a7-64bfa03d9527" providerId="ADAL" clId="{E9A78FB3-5803-47BA-BB1B-81BDCA4033FB}" dt="2022-10-20T05:43:04.376" v="250" actId="1036"/>
          <ac:cxnSpMkLst>
            <pc:docMk/>
            <pc:sldMk cId="14857301" sldId="330"/>
            <ac:cxnSpMk id="22" creationId="{C77EAEF3-B698-8CBC-9298-8D07FA8A9B10}"/>
          </ac:cxnSpMkLst>
        </pc:cxnChg>
      </pc:sldChg>
      <pc:sldChg chg="modSp new mod">
        <pc:chgData name="Malsha" userId="4ae21404-a829-4aed-88a7-64bfa03d9527" providerId="ADAL" clId="{E9A78FB3-5803-47BA-BB1B-81BDCA4033FB}" dt="2022-10-20T05:40:19.319" v="126" actId="404"/>
        <pc:sldMkLst>
          <pc:docMk/>
          <pc:sldMk cId="1190067135" sldId="331"/>
        </pc:sldMkLst>
        <pc:spChg chg="mod">
          <ac:chgData name="Malsha" userId="4ae21404-a829-4aed-88a7-64bfa03d9527" providerId="ADAL" clId="{E9A78FB3-5803-47BA-BB1B-81BDCA4033FB}" dt="2022-10-20T05:40:12.433" v="119" actId="207"/>
          <ac:spMkLst>
            <pc:docMk/>
            <pc:sldMk cId="1190067135" sldId="331"/>
            <ac:spMk id="2" creationId="{F70CBBC4-786B-FD53-755C-612AFF46D827}"/>
          </ac:spMkLst>
        </pc:spChg>
        <pc:spChg chg="mod">
          <ac:chgData name="Malsha" userId="4ae21404-a829-4aed-88a7-64bfa03d9527" providerId="ADAL" clId="{E9A78FB3-5803-47BA-BB1B-81BDCA4033FB}" dt="2022-10-20T05:40:19.319" v="126" actId="404"/>
          <ac:spMkLst>
            <pc:docMk/>
            <pc:sldMk cId="1190067135" sldId="331"/>
            <ac:spMk id="3" creationId="{78771149-517C-4CF5-0F79-A556CEE24186}"/>
          </ac:spMkLst>
        </pc:spChg>
      </pc:sldChg>
      <pc:sldChg chg="addSp modSp new mod setBg">
        <pc:chgData name="Malsha" userId="4ae21404-a829-4aed-88a7-64bfa03d9527" providerId="ADAL" clId="{E9A78FB3-5803-47BA-BB1B-81BDCA4033FB}" dt="2022-10-20T05:46:14.830" v="290" actId="27636"/>
        <pc:sldMkLst>
          <pc:docMk/>
          <pc:sldMk cId="3759998236" sldId="332"/>
        </pc:sldMkLst>
        <pc:spChg chg="mod">
          <ac:chgData name="Malsha" userId="4ae21404-a829-4aed-88a7-64bfa03d9527" providerId="ADAL" clId="{E9A78FB3-5803-47BA-BB1B-81BDCA4033FB}" dt="2022-10-20T05:45:57.376" v="280" actId="14100"/>
          <ac:spMkLst>
            <pc:docMk/>
            <pc:sldMk cId="3759998236" sldId="332"/>
            <ac:spMk id="2" creationId="{9011ABA5-65F9-4C52-5D9C-82F4F06B7867}"/>
          </ac:spMkLst>
        </pc:spChg>
        <pc:spChg chg="mod ord">
          <ac:chgData name="Malsha" userId="4ae21404-a829-4aed-88a7-64bfa03d9527" providerId="ADAL" clId="{E9A78FB3-5803-47BA-BB1B-81BDCA4033FB}" dt="2022-10-20T05:46:14.830" v="290" actId="27636"/>
          <ac:spMkLst>
            <pc:docMk/>
            <pc:sldMk cId="3759998236" sldId="332"/>
            <ac:spMk id="3" creationId="{CEB21720-88AA-6A9F-080C-46E40E76055C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10" creationId="{A65AC7D1-EAA9-48F5-B509-60A7F50BF703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12" creationId="{D6320AF9-619A-4175-865B-5663E1AEF4C5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18" creationId="{7E018740-5C2B-4A41-AC1A-7E68D1EC1954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20" creationId="{166F75A4-C475-4941-8EE2-B80A06A2C1BB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22" creationId="{A032553A-72E8-4B0D-8405-FF9771C9AF05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24" creationId="{765800AC-C3B9-498E-87BC-29FAE4C76B21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26" creationId="{1F9D6ACB-2FF4-49F9-978A-E0D5327FC635}"/>
          </ac:spMkLst>
        </pc:spChg>
        <pc:spChg chg="add">
          <ac:chgData name="Malsha" userId="4ae21404-a829-4aed-88a7-64bfa03d9527" providerId="ADAL" clId="{E9A78FB3-5803-47BA-BB1B-81BDCA4033FB}" dt="2022-10-20T05:45:39.826" v="274" actId="26606"/>
          <ac:spMkLst>
            <pc:docMk/>
            <pc:sldMk cId="3759998236" sldId="332"/>
            <ac:spMk id="28" creationId="{A5EC319D-0FEA-4B95-A3EA-01E35672C95B}"/>
          </ac:spMkLst>
        </pc:spChg>
        <pc:picChg chg="add mod">
          <ac:chgData name="Malsha" userId="4ae21404-a829-4aed-88a7-64bfa03d9527" providerId="ADAL" clId="{E9A78FB3-5803-47BA-BB1B-81BDCA4033FB}" dt="2022-10-20T05:45:51.447" v="278" actId="1076"/>
          <ac:picMkLst>
            <pc:docMk/>
            <pc:sldMk cId="3759998236" sldId="332"/>
            <ac:picMk id="5" creationId="{953E8E1F-E640-ABE8-C6E2-FD6C5D9771AF}"/>
          </ac:picMkLst>
        </pc:picChg>
        <pc:cxnChg chg="add">
          <ac:chgData name="Malsha" userId="4ae21404-a829-4aed-88a7-64bfa03d9527" providerId="ADAL" clId="{E9A78FB3-5803-47BA-BB1B-81BDCA4033FB}" dt="2022-10-20T05:45:39.826" v="274" actId="26606"/>
          <ac:cxnSpMkLst>
            <pc:docMk/>
            <pc:sldMk cId="3759998236" sldId="332"/>
            <ac:cxnSpMk id="14" creationId="{063B6EC6-D752-4EE7-908B-F8F19E8C7FEA}"/>
          </ac:cxnSpMkLst>
        </pc:cxnChg>
        <pc:cxnChg chg="add">
          <ac:chgData name="Malsha" userId="4ae21404-a829-4aed-88a7-64bfa03d9527" providerId="ADAL" clId="{E9A78FB3-5803-47BA-BB1B-81BDCA4033FB}" dt="2022-10-20T05:45:39.826" v="274" actId="26606"/>
          <ac:cxnSpMkLst>
            <pc:docMk/>
            <pc:sldMk cId="3759998236" sldId="332"/>
            <ac:cxnSpMk id="16" creationId="{EFECD4E8-AD3E-4228-82A2-9461958EA94D}"/>
          </ac:cxnSpMkLst>
        </pc:cxnChg>
      </pc:sldChg>
      <pc:sldChg chg="addSp modSp new mod setBg">
        <pc:chgData name="Malsha" userId="4ae21404-a829-4aed-88a7-64bfa03d9527" providerId="ADAL" clId="{E9A78FB3-5803-47BA-BB1B-81BDCA4033FB}" dt="2022-10-20T05:50:01.491" v="411" actId="6549"/>
        <pc:sldMkLst>
          <pc:docMk/>
          <pc:sldMk cId="4118490208" sldId="333"/>
        </pc:sldMkLst>
        <pc:spChg chg="mod">
          <ac:chgData name="Malsha" userId="4ae21404-a829-4aed-88a7-64bfa03d9527" providerId="ADAL" clId="{E9A78FB3-5803-47BA-BB1B-81BDCA4033FB}" dt="2022-10-20T05:49:15.904" v="329" actId="207"/>
          <ac:spMkLst>
            <pc:docMk/>
            <pc:sldMk cId="4118490208" sldId="333"/>
            <ac:spMk id="2" creationId="{8FB7A211-F5FE-4A77-E3EA-E5CDE68FD88F}"/>
          </ac:spMkLst>
        </pc:spChg>
        <pc:spChg chg="mod">
          <ac:chgData name="Malsha" userId="4ae21404-a829-4aed-88a7-64bfa03d9527" providerId="ADAL" clId="{E9A78FB3-5803-47BA-BB1B-81BDCA4033FB}" dt="2022-10-20T05:50:01.491" v="411" actId="6549"/>
          <ac:spMkLst>
            <pc:docMk/>
            <pc:sldMk cId="4118490208" sldId="333"/>
            <ac:spMk id="3" creationId="{CD72B45E-ECA9-6833-2FDD-AD0AAB105D43}"/>
          </ac:spMkLst>
        </pc:spChg>
        <pc:spChg chg="add mod">
          <ac:chgData name="Malsha" userId="4ae21404-a829-4aed-88a7-64bfa03d9527" providerId="ADAL" clId="{E9A78FB3-5803-47BA-BB1B-81BDCA4033FB}" dt="2022-10-20T05:49:17.460" v="330" actId="1076"/>
          <ac:spMkLst>
            <pc:docMk/>
            <pc:sldMk cId="4118490208" sldId="333"/>
            <ac:spMk id="5" creationId="{8086E644-C918-B83C-BF30-E6181D9F67E1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12" creationId="{A65AC7D1-EAA9-48F5-B509-60A7F50BF703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14" creationId="{D6320AF9-619A-4175-865B-5663E1AEF4C5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20" creationId="{7E018740-5C2B-4A41-AC1A-7E68D1EC1954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22" creationId="{166F75A4-C475-4941-8EE2-B80A06A2C1BB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24" creationId="{A032553A-72E8-4B0D-8405-FF9771C9AF05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26" creationId="{765800AC-C3B9-498E-87BC-29FAE4C76B21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28" creationId="{1F9D6ACB-2FF4-49F9-978A-E0D5327FC635}"/>
          </ac:spMkLst>
        </pc:spChg>
        <pc:spChg chg="add">
          <ac:chgData name="Malsha" userId="4ae21404-a829-4aed-88a7-64bfa03d9527" providerId="ADAL" clId="{E9A78FB3-5803-47BA-BB1B-81BDCA4033FB}" dt="2022-10-20T05:49:00.387" v="323" actId="26606"/>
          <ac:spMkLst>
            <pc:docMk/>
            <pc:sldMk cId="4118490208" sldId="333"/>
            <ac:spMk id="30" creationId="{A5EC319D-0FEA-4B95-A3EA-01E35672C95B}"/>
          </ac:spMkLst>
        </pc:spChg>
        <pc:picChg chg="add mod ord">
          <ac:chgData name="Malsha" userId="4ae21404-a829-4aed-88a7-64bfa03d9527" providerId="ADAL" clId="{E9A78FB3-5803-47BA-BB1B-81BDCA4033FB}" dt="2022-10-20T05:49:07.434" v="326" actId="1076"/>
          <ac:picMkLst>
            <pc:docMk/>
            <pc:sldMk cId="4118490208" sldId="333"/>
            <ac:picMk id="7" creationId="{38E14534-42D2-E747-28C3-EF5E9CF736FC}"/>
          </ac:picMkLst>
        </pc:picChg>
        <pc:cxnChg chg="add">
          <ac:chgData name="Malsha" userId="4ae21404-a829-4aed-88a7-64bfa03d9527" providerId="ADAL" clId="{E9A78FB3-5803-47BA-BB1B-81BDCA4033FB}" dt="2022-10-20T05:49:00.387" v="323" actId="26606"/>
          <ac:cxnSpMkLst>
            <pc:docMk/>
            <pc:sldMk cId="4118490208" sldId="333"/>
            <ac:cxnSpMk id="16" creationId="{063B6EC6-D752-4EE7-908B-F8F19E8C7FEA}"/>
          </ac:cxnSpMkLst>
        </pc:cxnChg>
        <pc:cxnChg chg="add">
          <ac:chgData name="Malsha" userId="4ae21404-a829-4aed-88a7-64bfa03d9527" providerId="ADAL" clId="{E9A78FB3-5803-47BA-BB1B-81BDCA4033FB}" dt="2022-10-20T05:49:00.387" v="323" actId="26606"/>
          <ac:cxnSpMkLst>
            <pc:docMk/>
            <pc:sldMk cId="4118490208" sldId="333"/>
            <ac:cxnSpMk id="18" creationId="{EFECD4E8-AD3E-4228-82A2-9461958EA94D}"/>
          </ac:cxnSpMkLst>
        </pc:cxnChg>
      </pc:sldChg>
      <pc:sldChg chg="modSp new mod">
        <pc:chgData name="Malsha" userId="4ae21404-a829-4aed-88a7-64bfa03d9527" providerId="ADAL" clId="{E9A78FB3-5803-47BA-BB1B-81BDCA4033FB}" dt="2022-10-20T05:57:31.321" v="451" actId="20577"/>
        <pc:sldMkLst>
          <pc:docMk/>
          <pc:sldMk cId="523478971" sldId="334"/>
        </pc:sldMkLst>
        <pc:spChg chg="mod">
          <ac:chgData name="Malsha" userId="4ae21404-a829-4aed-88a7-64bfa03d9527" providerId="ADAL" clId="{E9A78FB3-5803-47BA-BB1B-81BDCA4033FB}" dt="2022-10-20T05:56:30.656" v="424" actId="207"/>
          <ac:spMkLst>
            <pc:docMk/>
            <pc:sldMk cId="523478971" sldId="334"/>
            <ac:spMk id="2" creationId="{2E2B23D7-9AEE-9C57-360C-D6DC1B513596}"/>
          </ac:spMkLst>
        </pc:spChg>
        <pc:spChg chg="mod">
          <ac:chgData name="Malsha" userId="4ae21404-a829-4aed-88a7-64bfa03d9527" providerId="ADAL" clId="{E9A78FB3-5803-47BA-BB1B-81BDCA4033FB}" dt="2022-10-20T05:57:31.321" v="451" actId="20577"/>
          <ac:spMkLst>
            <pc:docMk/>
            <pc:sldMk cId="523478971" sldId="334"/>
            <ac:spMk id="3" creationId="{208D64F1-4A35-8715-4C0B-9C4793AA4081}"/>
          </ac:spMkLst>
        </pc:spChg>
      </pc:sldChg>
      <pc:sldChg chg="modSp new mod">
        <pc:chgData name="Malsha" userId="4ae21404-a829-4aed-88a7-64bfa03d9527" providerId="ADAL" clId="{E9A78FB3-5803-47BA-BB1B-81BDCA4033FB}" dt="2022-10-20T06:01:48.518" v="592" actId="14100"/>
        <pc:sldMkLst>
          <pc:docMk/>
          <pc:sldMk cId="1892883349" sldId="335"/>
        </pc:sldMkLst>
        <pc:spChg chg="mod">
          <ac:chgData name="Malsha" userId="4ae21404-a829-4aed-88a7-64bfa03d9527" providerId="ADAL" clId="{E9A78FB3-5803-47BA-BB1B-81BDCA4033FB}" dt="2022-10-20T06:01:44.994" v="591" actId="14100"/>
          <ac:spMkLst>
            <pc:docMk/>
            <pc:sldMk cId="1892883349" sldId="335"/>
            <ac:spMk id="2" creationId="{1D5F9716-674E-F29F-6D48-BEE7084BD6C5}"/>
          </ac:spMkLst>
        </pc:spChg>
        <pc:spChg chg="mod">
          <ac:chgData name="Malsha" userId="4ae21404-a829-4aed-88a7-64bfa03d9527" providerId="ADAL" clId="{E9A78FB3-5803-47BA-BB1B-81BDCA4033FB}" dt="2022-10-20T06:01:48.518" v="592" actId="14100"/>
          <ac:spMkLst>
            <pc:docMk/>
            <pc:sldMk cId="1892883349" sldId="335"/>
            <ac:spMk id="3" creationId="{8BF6D2EC-8A8D-435D-EAA8-E9D97704FB83}"/>
          </ac:spMkLst>
        </pc:spChg>
      </pc:sldChg>
      <pc:sldChg chg="modSp new mod">
        <pc:chgData name="Malsha" userId="4ae21404-a829-4aed-88a7-64bfa03d9527" providerId="ADAL" clId="{E9A78FB3-5803-47BA-BB1B-81BDCA4033FB}" dt="2022-10-20T06:00:10.053" v="501" actId="27636"/>
        <pc:sldMkLst>
          <pc:docMk/>
          <pc:sldMk cId="420080203" sldId="336"/>
        </pc:sldMkLst>
        <pc:spChg chg="mod">
          <ac:chgData name="Malsha" userId="4ae21404-a829-4aed-88a7-64bfa03d9527" providerId="ADAL" clId="{E9A78FB3-5803-47BA-BB1B-81BDCA4033FB}" dt="2022-10-20T05:59:47.727" v="493" actId="1076"/>
          <ac:spMkLst>
            <pc:docMk/>
            <pc:sldMk cId="420080203" sldId="336"/>
            <ac:spMk id="2" creationId="{B67A971F-F9A5-F8A3-FC4E-21958061426E}"/>
          </ac:spMkLst>
        </pc:spChg>
        <pc:spChg chg="mod">
          <ac:chgData name="Malsha" userId="4ae21404-a829-4aed-88a7-64bfa03d9527" providerId="ADAL" clId="{E9A78FB3-5803-47BA-BB1B-81BDCA4033FB}" dt="2022-10-20T06:00:10.053" v="501" actId="27636"/>
          <ac:spMkLst>
            <pc:docMk/>
            <pc:sldMk cId="420080203" sldId="336"/>
            <ac:spMk id="3" creationId="{3590F030-1BA1-FE15-A0E6-974FDF95390B}"/>
          </ac:spMkLst>
        </pc:spChg>
      </pc:sldChg>
      <pc:sldChg chg="modSp new del mod">
        <pc:chgData name="Malsha" userId="4ae21404-a829-4aed-88a7-64bfa03d9527" providerId="ADAL" clId="{E9A78FB3-5803-47BA-BB1B-81BDCA4033FB}" dt="2022-10-20T06:01:52.999" v="593" actId="47"/>
        <pc:sldMkLst>
          <pc:docMk/>
          <pc:sldMk cId="891029125" sldId="337"/>
        </pc:sldMkLst>
        <pc:spChg chg="mod">
          <ac:chgData name="Malsha" userId="4ae21404-a829-4aed-88a7-64bfa03d9527" providerId="ADAL" clId="{E9A78FB3-5803-47BA-BB1B-81BDCA4033FB}" dt="2022-10-20T06:01:07.519" v="525" actId="1076"/>
          <ac:spMkLst>
            <pc:docMk/>
            <pc:sldMk cId="891029125" sldId="337"/>
            <ac:spMk id="2" creationId="{2F07FDB5-E96D-5C83-E114-56F04729D083}"/>
          </ac:spMkLst>
        </pc:spChg>
      </pc:sldChg>
      <pc:sldChg chg="addSp delSp modSp new mod">
        <pc:chgData name="Malsha" userId="4ae21404-a829-4aed-88a7-64bfa03d9527" providerId="ADAL" clId="{E9A78FB3-5803-47BA-BB1B-81BDCA4033FB}" dt="2022-10-20T06:03:31.863" v="675" actId="478"/>
        <pc:sldMkLst>
          <pc:docMk/>
          <pc:sldMk cId="3157342517" sldId="337"/>
        </pc:sldMkLst>
        <pc:spChg chg="mod">
          <ac:chgData name="Malsha" userId="4ae21404-a829-4aed-88a7-64bfa03d9527" providerId="ADAL" clId="{E9A78FB3-5803-47BA-BB1B-81BDCA4033FB}" dt="2022-10-20T06:02:29.968" v="606" actId="313"/>
          <ac:spMkLst>
            <pc:docMk/>
            <pc:sldMk cId="3157342517" sldId="337"/>
            <ac:spMk id="2" creationId="{98D0E62D-184F-70D8-55B9-0AE3CD2FFE1A}"/>
          </ac:spMkLst>
        </pc:spChg>
        <pc:spChg chg="del">
          <ac:chgData name="Malsha" userId="4ae21404-a829-4aed-88a7-64bfa03d9527" providerId="ADAL" clId="{E9A78FB3-5803-47BA-BB1B-81BDCA4033FB}" dt="2022-10-20T06:03:31.863" v="675" actId="478"/>
          <ac:spMkLst>
            <pc:docMk/>
            <pc:sldMk cId="3157342517" sldId="337"/>
            <ac:spMk id="3" creationId="{CEC4DE35-470F-9BA3-34E3-4DDCE18D2FF9}"/>
          </ac:spMkLst>
        </pc:spChg>
        <pc:graphicFrameChg chg="add mod modGraphic">
          <ac:chgData name="Malsha" userId="4ae21404-a829-4aed-88a7-64bfa03d9527" providerId="ADAL" clId="{E9A78FB3-5803-47BA-BB1B-81BDCA4033FB}" dt="2022-10-20T06:03:28.519" v="674" actId="26606"/>
          <ac:graphicFrameMkLst>
            <pc:docMk/>
            <pc:sldMk cId="3157342517" sldId="337"/>
            <ac:graphicFrameMk id="4" creationId="{F8F0F75F-D6D6-FA4B-1010-3E2DDD61A80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317E4-1114-4F28-9608-137CB7C2707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9E8998-A0CB-489D-8B53-B2A2D9643A00}">
      <dgm:prSet/>
      <dgm:spPr/>
      <dgm:t>
        <a:bodyPr/>
        <a:lstStyle/>
        <a:p>
          <a:r>
            <a:rPr lang="en-US" dirty="0"/>
            <a:t>Static methods and variables</a:t>
          </a:r>
        </a:p>
      </dgm:t>
    </dgm:pt>
    <dgm:pt modelId="{C530F895-3CA6-49E2-88A4-3AC1EA071AAC}" type="parTrans" cxnId="{A03BB392-429F-4B69-B94D-7819AA6D76C8}">
      <dgm:prSet/>
      <dgm:spPr/>
      <dgm:t>
        <a:bodyPr/>
        <a:lstStyle/>
        <a:p>
          <a:endParaRPr lang="en-US"/>
        </a:p>
      </dgm:t>
    </dgm:pt>
    <dgm:pt modelId="{4687F0B0-450E-40F9-8A03-4C494F012687}" type="sibTrans" cxnId="{A03BB392-429F-4B69-B94D-7819AA6D76C8}">
      <dgm:prSet/>
      <dgm:spPr/>
      <dgm:t>
        <a:bodyPr/>
        <a:lstStyle/>
        <a:p>
          <a:endParaRPr lang="en-US"/>
        </a:p>
      </dgm:t>
    </dgm:pt>
    <dgm:pt modelId="{254A4B7B-3F6B-41D7-A323-39247DEF670D}">
      <dgm:prSet/>
      <dgm:spPr/>
      <dgm:t>
        <a:bodyPr/>
        <a:lstStyle/>
        <a:p>
          <a:r>
            <a:rPr lang="en-US" dirty="0"/>
            <a:t>Differences: instance, class and local variable</a:t>
          </a:r>
        </a:p>
      </dgm:t>
    </dgm:pt>
    <dgm:pt modelId="{EA044DF8-C509-4C22-929A-C1BAA2927E2F}" type="parTrans" cxnId="{5EBD44F9-335F-4308-ADFF-3AC22AA9C822}">
      <dgm:prSet/>
      <dgm:spPr/>
      <dgm:t>
        <a:bodyPr/>
        <a:lstStyle/>
        <a:p>
          <a:endParaRPr lang="en-US"/>
        </a:p>
      </dgm:t>
    </dgm:pt>
    <dgm:pt modelId="{A70A7BD4-CB95-45C4-85C3-334B7FF06DF5}" type="sibTrans" cxnId="{5EBD44F9-335F-4308-ADFF-3AC22AA9C822}">
      <dgm:prSet/>
      <dgm:spPr/>
      <dgm:t>
        <a:bodyPr/>
        <a:lstStyle/>
        <a:p>
          <a:endParaRPr lang="en-US"/>
        </a:p>
      </dgm:t>
    </dgm:pt>
    <dgm:pt modelId="{8BB0EBA5-562F-493D-B86D-6BA6461AEBF7}">
      <dgm:prSet/>
      <dgm:spPr/>
      <dgm:t>
        <a:bodyPr/>
        <a:lstStyle/>
        <a:p>
          <a:r>
            <a:rPr lang="en-US" dirty="0"/>
            <a:t>Using Java Predefined Classes </a:t>
          </a:r>
        </a:p>
      </dgm:t>
    </dgm:pt>
    <dgm:pt modelId="{F4C38C2F-5493-425F-8467-E31C41D3F6FC}" type="parTrans" cxnId="{A7C50A42-7C2A-4325-9D5F-43858A48EC5D}">
      <dgm:prSet/>
      <dgm:spPr/>
      <dgm:t>
        <a:bodyPr/>
        <a:lstStyle/>
        <a:p>
          <a:endParaRPr lang="en-US"/>
        </a:p>
      </dgm:t>
    </dgm:pt>
    <dgm:pt modelId="{FF67A4BC-4ECB-4CC9-B800-55BCE8133A6F}" type="sibTrans" cxnId="{A7C50A42-7C2A-4325-9D5F-43858A48EC5D}">
      <dgm:prSet/>
      <dgm:spPr/>
      <dgm:t>
        <a:bodyPr/>
        <a:lstStyle/>
        <a:p>
          <a:endParaRPr lang="en-US"/>
        </a:p>
      </dgm:t>
    </dgm:pt>
    <dgm:pt modelId="{F876548E-27A6-490A-857C-72928C584FC5}">
      <dgm:prSet/>
      <dgm:spPr/>
      <dgm:t>
        <a:bodyPr/>
        <a:lstStyle/>
        <a:p>
          <a:r>
            <a:rPr lang="en-US" dirty="0"/>
            <a:t>String class and Packages </a:t>
          </a:r>
        </a:p>
      </dgm:t>
    </dgm:pt>
    <dgm:pt modelId="{111B6F80-714E-4677-B80A-1CF5EB14298D}" type="parTrans" cxnId="{C9D5ECF3-82D3-45B5-971A-600959E0EB83}">
      <dgm:prSet/>
      <dgm:spPr/>
      <dgm:t>
        <a:bodyPr/>
        <a:lstStyle/>
        <a:p>
          <a:endParaRPr lang="en-US"/>
        </a:p>
      </dgm:t>
    </dgm:pt>
    <dgm:pt modelId="{592D2381-45E9-4514-92BF-84DBB8F4A623}" type="sibTrans" cxnId="{C9D5ECF3-82D3-45B5-971A-600959E0EB83}">
      <dgm:prSet/>
      <dgm:spPr/>
      <dgm:t>
        <a:bodyPr/>
        <a:lstStyle/>
        <a:p>
          <a:endParaRPr lang="en-US"/>
        </a:p>
      </dgm:t>
    </dgm:pt>
    <dgm:pt modelId="{255A11A6-D442-4C8E-B5E4-540FAAEA2767}">
      <dgm:prSet/>
      <dgm:spPr/>
      <dgm:t>
        <a:bodyPr/>
        <a:lstStyle/>
        <a:p>
          <a:r>
            <a:rPr lang="en-US" dirty="0"/>
            <a:t>Math class and Packages</a:t>
          </a:r>
        </a:p>
      </dgm:t>
    </dgm:pt>
    <dgm:pt modelId="{DED0E055-FDA8-4B02-9560-EE307E26F54A}" type="parTrans" cxnId="{A4C85343-DB25-4DED-BFC5-28ECCAC8BDE8}">
      <dgm:prSet/>
      <dgm:spPr/>
      <dgm:t>
        <a:bodyPr/>
        <a:lstStyle/>
        <a:p>
          <a:endParaRPr lang="en-US"/>
        </a:p>
      </dgm:t>
    </dgm:pt>
    <dgm:pt modelId="{C249809C-BA98-43A7-9CB5-59BA25D9A245}" type="sibTrans" cxnId="{A4C85343-DB25-4DED-BFC5-28ECCAC8BDE8}">
      <dgm:prSet/>
      <dgm:spPr/>
      <dgm:t>
        <a:bodyPr/>
        <a:lstStyle/>
        <a:p>
          <a:endParaRPr lang="en-US"/>
        </a:p>
      </dgm:t>
    </dgm:pt>
    <dgm:pt modelId="{8AACF3B7-22FB-4F5B-986D-E6C5D4DE4F7A}">
      <dgm:prSet/>
      <dgm:spPr/>
      <dgm:t>
        <a:bodyPr/>
        <a:lstStyle/>
        <a:p>
          <a:r>
            <a:rPr lang="en-US" dirty="0"/>
            <a:t>Introduction to Inheritance</a:t>
          </a:r>
        </a:p>
      </dgm:t>
    </dgm:pt>
    <dgm:pt modelId="{1940B646-59C8-4D03-A980-AAE1436A884E}" type="parTrans" cxnId="{6BCFD89A-7FC7-4977-A60D-8BACD378481C}">
      <dgm:prSet/>
      <dgm:spPr/>
      <dgm:t>
        <a:bodyPr/>
        <a:lstStyle/>
        <a:p>
          <a:endParaRPr lang="en-US"/>
        </a:p>
      </dgm:t>
    </dgm:pt>
    <dgm:pt modelId="{AA9DA299-1DE3-483E-BCE9-12A75A71FFF9}" type="sibTrans" cxnId="{6BCFD89A-7FC7-4977-A60D-8BACD378481C}">
      <dgm:prSet/>
      <dgm:spPr/>
      <dgm:t>
        <a:bodyPr/>
        <a:lstStyle/>
        <a:p>
          <a:endParaRPr lang="en-US"/>
        </a:p>
      </dgm:t>
    </dgm:pt>
    <dgm:pt modelId="{2931056C-C393-4354-98E6-A403BB7F4291}" type="pres">
      <dgm:prSet presAssocID="{322317E4-1114-4F28-9608-137CB7C27075}" presName="linear" presStyleCnt="0">
        <dgm:presLayoutVars>
          <dgm:animLvl val="lvl"/>
          <dgm:resizeHandles val="exact"/>
        </dgm:presLayoutVars>
      </dgm:prSet>
      <dgm:spPr/>
    </dgm:pt>
    <dgm:pt modelId="{56DDE5B1-68BB-489E-9285-14F74D170DC1}" type="pres">
      <dgm:prSet presAssocID="{FE9E8998-A0CB-489D-8B53-B2A2D9643A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534CE2-D99A-4592-94C0-63E715CFCEE5}" type="pres">
      <dgm:prSet presAssocID="{4687F0B0-450E-40F9-8A03-4C494F012687}" presName="spacer" presStyleCnt="0"/>
      <dgm:spPr/>
    </dgm:pt>
    <dgm:pt modelId="{6AA01397-ECE2-41F1-904A-3B28FC3F0DD9}" type="pres">
      <dgm:prSet presAssocID="{254A4B7B-3F6B-41D7-A323-39247DEF67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092F7C-D26F-46B1-B382-E9B19D53E1BC}" type="pres">
      <dgm:prSet presAssocID="{A70A7BD4-CB95-45C4-85C3-334B7FF06DF5}" presName="spacer" presStyleCnt="0"/>
      <dgm:spPr/>
    </dgm:pt>
    <dgm:pt modelId="{0A15FE6F-18DE-4484-A627-4D5B591C7B95}" type="pres">
      <dgm:prSet presAssocID="{8BB0EBA5-562F-493D-B86D-6BA6461AEB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A77A138-F08B-407D-B9C8-E5152F88A733}" type="pres">
      <dgm:prSet presAssocID="{FF67A4BC-4ECB-4CC9-B800-55BCE8133A6F}" presName="spacer" presStyleCnt="0"/>
      <dgm:spPr/>
    </dgm:pt>
    <dgm:pt modelId="{88B1598A-CB7C-4250-BAC4-00F124B28866}" type="pres">
      <dgm:prSet presAssocID="{F876548E-27A6-490A-857C-72928C584FC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C28D7A7-4394-4A88-B427-9EBD347DF63F}" type="pres">
      <dgm:prSet presAssocID="{592D2381-45E9-4514-92BF-84DBB8F4A623}" presName="spacer" presStyleCnt="0"/>
      <dgm:spPr/>
    </dgm:pt>
    <dgm:pt modelId="{41F613D0-0AB5-4E6F-BCBC-B99A2BA81A19}" type="pres">
      <dgm:prSet presAssocID="{255A11A6-D442-4C8E-B5E4-540FAAEA276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8C30C4-1F35-4078-B27D-B49EEC16C3CE}" type="pres">
      <dgm:prSet presAssocID="{C249809C-BA98-43A7-9CB5-59BA25D9A245}" presName="spacer" presStyleCnt="0"/>
      <dgm:spPr/>
    </dgm:pt>
    <dgm:pt modelId="{11D7C457-28A0-45BE-963C-0F45BEE97FC9}" type="pres">
      <dgm:prSet presAssocID="{8AACF3B7-22FB-4F5B-986D-E6C5D4DE4F7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6E94F25-0F18-4BE0-8A35-AD3DDBAD84AD}" type="presOf" srcId="{F876548E-27A6-490A-857C-72928C584FC5}" destId="{88B1598A-CB7C-4250-BAC4-00F124B28866}" srcOrd="0" destOrd="0" presId="urn:microsoft.com/office/officeart/2005/8/layout/vList2"/>
    <dgm:cxn modelId="{A7C50A42-7C2A-4325-9D5F-43858A48EC5D}" srcId="{322317E4-1114-4F28-9608-137CB7C27075}" destId="{8BB0EBA5-562F-493D-B86D-6BA6461AEBF7}" srcOrd="2" destOrd="0" parTransId="{F4C38C2F-5493-425F-8467-E31C41D3F6FC}" sibTransId="{FF67A4BC-4ECB-4CC9-B800-55BCE8133A6F}"/>
    <dgm:cxn modelId="{A4C85343-DB25-4DED-BFC5-28ECCAC8BDE8}" srcId="{322317E4-1114-4F28-9608-137CB7C27075}" destId="{255A11A6-D442-4C8E-B5E4-540FAAEA2767}" srcOrd="4" destOrd="0" parTransId="{DED0E055-FDA8-4B02-9560-EE307E26F54A}" sibTransId="{C249809C-BA98-43A7-9CB5-59BA25D9A245}"/>
    <dgm:cxn modelId="{0F62B771-4541-4527-A7F2-44858EB1C61F}" type="presOf" srcId="{8BB0EBA5-562F-493D-B86D-6BA6461AEBF7}" destId="{0A15FE6F-18DE-4484-A627-4D5B591C7B95}" srcOrd="0" destOrd="0" presId="urn:microsoft.com/office/officeart/2005/8/layout/vList2"/>
    <dgm:cxn modelId="{A03BB392-429F-4B69-B94D-7819AA6D76C8}" srcId="{322317E4-1114-4F28-9608-137CB7C27075}" destId="{FE9E8998-A0CB-489D-8B53-B2A2D9643A00}" srcOrd="0" destOrd="0" parTransId="{C530F895-3CA6-49E2-88A4-3AC1EA071AAC}" sibTransId="{4687F0B0-450E-40F9-8A03-4C494F012687}"/>
    <dgm:cxn modelId="{6BCFD89A-7FC7-4977-A60D-8BACD378481C}" srcId="{322317E4-1114-4F28-9608-137CB7C27075}" destId="{8AACF3B7-22FB-4F5B-986D-E6C5D4DE4F7A}" srcOrd="5" destOrd="0" parTransId="{1940B646-59C8-4D03-A980-AAE1436A884E}" sibTransId="{AA9DA299-1DE3-483E-BCE9-12A75A71FFF9}"/>
    <dgm:cxn modelId="{998A169B-28BD-459F-8480-40FFF866F04E}" type="presOf" srcId="{255A11A6-D442-4C8E-B5E4-540FAAEA2767}" destId="{41F613D0-0AB5-4E6F-BCBC-B99A2BA81A19}" srcOrd="0" destOrd="0" presId="urn:microsoft.com/office/officeart/2005/8/layout/vList2"/>
    <dgm:cxn modelId="{10A824AB-C7CB-48DE-9471-516E29B6DF45}" type="presOf" srcId="{8AACF3B7-22FB-4F5B-986D-E6C5D4DE4F7A}" destId="{11D7C457-28A0-45BE-963C-0F45BEE97FC9}" srcOrd="0" destOrd="0" presId="urn:microsoft.com/office/officeart/2005/8/layout/vList2"/>
    <dgm:cxn modelId="{9B7D78B5-28E5-4D95-98BD-CE0E2C962C34}" type="presOf" srcId="{322317E4-1114-4F28-9608-137CB7C27075}" destId="{2931056C-C393-4354-98E6-A403BB7F4291}" srcOrd="0" destOrd="0" presId="urn:microsoft.com/office/officeart/2005/8/layout/vList2"/>
    <dgm:cxn modelId="{2F4050C0-CA40-428B-8F0E-F6BBBB2AFA73}" type="presOf" srcId="{254A4B7B-3F6B-41D7-A323-39247DEF670D}" destId="{6AA01397-ECE2-41F1-904A-3B28FC3F0DD9}" srcOrd="0" destOrd="0" presId="urn:microsoft.com/office/officeart/2005/8/layout/vList2"/>
    <dgm:cxn modelId="{419A6DC9-7901-431D-B994-1EE05C402518}" type="presOf" srcId="{FE9E8998-A0CB-489D-8B53-B2A2D9643A00}" destId="{56DDE5B1-68BB-489E-9285-14F74D170DC1}" srcOrd="0" destOrd="0" presId="urn:microsoft.com/office/officeart/2005/8/layout/vList2"/>
    <dgm:cxn modelId="{C9D5ECF3-82D3-45B5-971A-600959E0EB83}" srcId="{322317E4-1114-4F28-9608-137CB7C27075}" destId="{F876548E-27A6-490A-857C-72928C584FC5}" srcOrd="3" destOrd="0" parTransId="{111B6F80-714E-4677-B80A-1CF5EB14298D}" sibTransId="{592D2381-45E9-4514-92BF-84DBB8F4A623}"/>
    <dgm:cxn modelId="{5EBD44F9-335F-4308-ADFF-3AC22AA9C822}" srcId="{322317E4-1114-4F28-9608-137CB7C27075}" destId="{254A4B7B-3F6B-41D7-A323-39247DEF670D}" srcOrd="1" destOrd="0" parTransId="{EA044DF8-C509-4C22-929A-C1BAA2927E2F}" sibTransId="{A70A7BD4-CB95-45C4-85C3-334B7FF06DF5}"/>
    <dgm:cxn modelId="{01783941-51A2-4E67-84BF-E4E5F83A7B9F}" type="presParOf" srcId="{2931056C-C393-4354-98E6-A403BB7F4291}" destId="{56DDE5B1-68BB-489E-9285-14F74D170DC1}" srcOrd="0" destOrd="0" presId="urn:microsoft.com/office/officeart/2005/8/layout/vList2"/>
    <dgm:cxn modelId="{85ED07B6-78CE-44CC-861C-6263888686CB}" type="presParOf" srcId="{2931056C-C393-4354-98E6-A403BB7F4291}" destId="{8D534CE2-D99A-4592-94C0-63E715CFCEE5}" srcOrd="1" destOrd="0" presId="urn:microsoft.com/office/officeart/2005/8/layout/vList2"/>
    <dgm:cxn modelId="{9DF07620-5A37-4DCA-ACDB-33A693078975}" type="presParOf" srcId="{2931056C-C393-4354-98E6-A403BB7F4291}" destId="{6AA01397-ECE2-41F1-904A-3B28FC3F0DD9}" srcOrd="2" destOrd="0" presId="urn:microsoft.com/office/officeart/2005/8/layout/vList2"/>
    <dgm:cxn modelId="{4D346F07-D14F-4548-89E6-ECA57FCCA5AD}" type="presParOf" srcId="{2931056C-C393-4354-98E6-A403BB7F4291}" destId="{F3092F7C-D26F-46B1-B382-E9B19D53E1BC}" srcOrd="3" destOrd="0" presId="urn:microsoft.com/office/officeart/2005/8/layout/vList2"/>
    <dgm:cxn modelId="{BE1F6EE4-2E76-4B90-A582-C5F59C14E0A4}" type="presParOf" srcId="{2931056C-C393-4354-98E6-A403BB7F4291}" destId="{0A15FE6F-18DE-4484-A627-4D5B591C7B95}" srcOrd="4" destOrd="0" presId="urn:microsoft.com/office/officeart/2005/8/layout/vList2"/>
    <dgm:cxn modelId="{1483869E-8548-474C-B668-A5DEBEAFB633}" type="presParOf" srcId="{2931056C-C393-4354-98E6-A403BB7F4291}" destId="{EA77A138-F08B-407D-B9C8-E5152F88A733}" srcOrd="5" destOrd="0" presId="urn:microsoft.com/office/officeart/2005/8/layout/vList2"/>
    <dgm:cxn modelId="{6AD0A369-54CB-4649-925E-2A187C467477}" type="presParOf" srcId="{2931056C-C393-4354-98E6-A403BB7F4291}" destId="{88B1598A-CB7C-4250-BAC4-00F124B28866}" srcOrd="6" destOrd="0" presId="urn:microsoft.com/office/officeart/2005/8/layout/vList2"/>
    <dgm:cxn modelId="{06802C9E-1521-4285-A535-A947110A1954}" type="presParOf" srcId="{2931056C-C393-4354-98E6-A403BB7F4291}" destId="{2C28D7A7-4394-4A88-B427-9EBD347DF63F}" srcOrd="7" destOrd="0" presId="urn:microsoft.com/office/officeart/2005/8/layout/vList2"/>
    <dgm:cxn modelId="{031F932D-A197-40E0-B180-BA2253CF6769}" type="presParOf" srcId="{2931056C-C393-4354-98E6-A403BB7F4291}" destId="{41F613D0-0AB5-4E6F-BCBC-B99A2BA81A19}" srcOrd="8" destOrd="0" presId="urn:microsoft.com/office/officeart/2005/8/layout/vList2"/>
    <dgm:cxn modelId="{D749E3F8-11B9-46C3-AEA8-4C406C31A341}" type="presParOf" srcId="{2931056C-C393-4354-98E6-A403BB7F4291}" destId="{498C30C4-1F35-4078-B27D-B49EEC16C3CE}" srcOrd="9" destOrd="0" presId="urn:microsoft.com/office/officeart/2005/8/layout/vList2"/>
    <dgm:cxn modelId="{4CD4C32F-C4EC-4119-9955-A73F7E89AA05}" type="presParOf" srcId="{2931056C-C393-4354-98E6-A403BB7F4291}" destId="{11D7C457-28A0-45BE-963C-0F45BEE97FC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D2735-5458-4158-A1C9-B1086618BE1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50E551-D55D-4900-8B4F-DFEEA4A70EF6}">
      <dgm:prSet/>
      <dgm:spPr/>
      <dgm:t>
        <a:bodyPr/>
        <a:lstStyle/>
        <a:p>
          <a:r>
            <a:rPr lang="en-US"/>
            <a:t>Objects and Classes</a:t>
          </a:r>
        </a:p>
      </dgm:t>
    </dgm:pt>
    <dgm:pt modelId="{562C5BB3-A2E9-4905-B068-315C173F8A4D}" type="parTrans" cxnId="{5787A6C6-1279-4A19-B607-A82A8D5F7005}">
      <dgm:prSet/>
      <dgm:spPr/>
      <dgm:t>
        <a:bodyPr/>
        <a:lstStyle/>
        <a:p>
          <a:endParaRPr lang="en-US"/>
        </a:p>
      </dgm:t>
    </dgm:pt>
    <dgm:pt modelId="{66291DC4-A4A0-4402-AA08-4E3C88482CFA}" type="sibTrans" cxnId="{5787A6C6-1279-4A19-B607-A82A8D5F7005}">
      <dgm:prSet/>
      <dgm:spPr/>
      <dgm:t>
        <a:bodyPr/>
        <a:lstStyle/>
        <a:p>
          <a:endParaRPr lang="en-US"/>
        </a:p>
      </dgm:t>
    </dgm:pt>
    <dgm:pt modelId="{7FDAD34D-FA77-4736-88BE-6EA36A7D1198}">
      <dgm:prSet/>
      <dgm:spPr/>
      <dgm:t>
        <a:bodyPr/>
        <a:lstStyle/>
        <a:p>
          <a:r>
            <a:rPr lang="en-US"/>
            <a:t>Class declaration </a:t>
          </a:r>
        </a:p>
      </dgm:t>
    </dgm:pt>
    <dgm:pt modelId="{425731EA-A4E2-43BE-9D63-CD49961ECC35}" type="parTrans" cxnId="{BB8F5DB1-B2E1-4305-A0D3-7B4DD1ED0967}">
      <dgm:prSet/>
      <dgm:spPr/>
      <dgm:t>
        <a:bodyPr/>
        <a:lstStyle/>
        <a:p>
          <a:endParaRPr lang="en-US"/>
        </a:p>
      </dgm:t>
    </dgm:pt>
    <dgm:pt modelId="{086589DE-759C-437E-A66C-2D9339960DC1}" type="sibTrans" cxnId="{BB8F5DB1-B2E1-4305-A0D3-7B4DD1ED0967}">
      <dgm:prSet/>
      <dgm:spPr/>
      <dgm:t>
        <a:bodyPr/>
        <a:lstStyle/>
        <a:p>
          <a:endParaRPr lang="en-US"/>
        </a:p>
      </dgm:t>
    </dgm:pt>
    <dgm:pt modelId="{58562079-927F-4C25-AA08-9B04893F26B9}">
      <dgm:prSet/>
      <dgm:spPr/>
      <dgm:t>
        <a:bodyPr/>
        <a:lstStyle/>
        <a:p>
          <a:r>
            <a:rPr lang="en-US" dirty="0"/>
            <a:t>Constructors</a:t>
          </a:r>
        </a:p>
      </dgm:t>
    </dgm:pt>
    <dgm:pt modelId="{4938E0AD-F3CA-4376-BF8C-32548AF3F655}" type="parTrans" cxnId="{ECCD0CEC-012C-4B9D-9275-9B5392F66E2A}">
      <dgm:prSet/>
      <dgm:spPr/>
      <dgm:t>
        <a:bodyPr/>
        <a:lstStyle/>
        <a:p>
          <a:endParaRPr lang="en-US"/>
        </a:p>
      </dgm:t>
    </dgm:pt>
    <dgm:pt modelId="{2391647C-DBD4-4602-A55E-A0FA61977B2D}" type="sibTrans" cxnId="{ECCD0CEC-012C-4B9D-9275-9B5392F66E2A}">
      <dgm:prSet/>
      <dgm:spPr/>
      <dgm:t>
        <a:bodyPr/>
        <a:lstStyle/>
        <a:p>
          <a:endParaRPr lang="en-US"/>
        </a:p>
      </dgm:t>
    </dgm:pt>
    <dgm:pt modelId="{4D22EA2B-90A5-4BC7-97CE-9450BB56ED9F}">
      <dgm:prSet/>
      <dgm:spPr/>
      <dgm:t>
        <a:bodyPr/>
        <a:lstStyle/>
        <a:p>
          <a:r>
            <a:rPr lang="en-US" dirty="0"/>
            <a:t>Object construction</a:t>
          </a:r>
        </a:p>
      </dgm:t>
    </dgm:pt>
    <dgm:pt modelId="{DE82F943-16BF-4630-A57F-1E354F114B79}" type="parTrans" cxnId="{9E3108BD-E404-40E3-B783-C9FBBE01C866}">
      <dgm:prSet/>
      <dgm:spPr/>
      <dgm:t>
        <a:bodyPr/>
        <a:lstStyle/>
        <a:p>
          <a:endParaRPr lang="en-US"/>
        </a:p>
      </dgm:t>
    </dgm:pt>
    <dgm:pt modelId="{9485ED19-D01F-42AB-AEAA-62E420EE1466}" type="sibTrans" cxnId="{9E3108BD-E404-40E3-B783-C9FBBE01C866}">
      <dgm:prSet/>
      <dgm:spPr/>
      <dgm:t>
        <a:bodyPr/>
        <a:lstStyle/>
        <a:p>
          <a:endParaRPr lang="en-US"/>
        </a:p>
      </dgm:t>
    </dgm:pt>
    <dgm:pt modelId="{76C574CA-015B-4CD0-BEBC-BD6241E5A59C}" type="pres">
      <dgm:prSet presAssocID="{157D2735-5458-4158-A1C9-B1086618BE19}" presName="outerComposite" presStyleCnt="0">
        <dgm:presLayoutVars>
          <dgm:chMax val="5"/>
          <dgm:dir/>
          <dgm:resizeHandles val="exact"/>
        </dgm:presLayoutVars>
      </dgm:prSet>
      <dgm:spPr/>
    </dgm:pt>
    <dgm:pt modelId="{21E6E96E-8885-48C3-B4E4-F36057F88641}" type="pres">
      <dgm:prSet presAssocID="{157D2735-5458-4158-A1C9-B1086618BE19}" presName="dummyMaxCanvas" presStyleCnt="0">
        <dgm:presLayoutVars/>
      </dgm:prSet>
      <dgm:spPr/>
    </dgm:pt>
    <dgm:pt modelId="{154B4C5E-9630-4D30-B0BC-CC5D8AF974EA}" type="pres">
      <dgm:prSet presAssocID="{157D2735-5458-4158-A1C9-B1086618BE19}" presName="FourNodes_1" presStyleLbl="node1" presStyleIdx="0" presStyleCnt="4">
        <dgm:presLayoutVars>
          <dgm:bulletEnabled val="1"/>
        </dgm:presLayoutVars>
      </dgm:prSet>
      <dgm:spPr/>
    </dgm:pt>
    <dgm:pt modelId="{053C9D7D-9B68-4B15-B81E-86A054D161D1}" type="pres">
      <dgm:prSet presAssocID="{157D2735-5458-4158-A1C9-B1086618BE19}" presName="FourNodes_2" presStyleLbl="node1" presStyleIdx="1" presStyleCnt="4">
        <dgm:presLayoutVars>
          <dgm:bulletEnabled val="1"/>
        </dgm:presLayoutVars>
      </dgm:prSet>
      <dgm:spPr/>
    </dgm:pt>
    <dgm:pt modelId="{A7DC7EEA-2F68-46EE-9FBA-EBAB8EC7B750}" type="pres">
      <dgm:prSet presAssocID="{157D2735-5458-4158-A1C9-B1086618BE19}" presName="FourNodes_3" presStyleLbl="node1" presStyleIdx="2" presStyleCnt="4">
        <dgm:presLayoutVars>
          <dgm:bulletEnabled val="1"/>
        </dgm:presLayoutVars>
      </dgm:prSet>
      <dgm:spPr/>
    </dgm:pt>
    <dgm:pt modelId="{A1EC4734-D1B2-49A4-BB36-DE34BBD83415}" type="pres">
      <dgm:prSet presAssocID="{157D2735-5458-4158-A1C9-B1086618BE19}" presName="FourNodes_4" presStyleLbl="node1" presStyleIdx="3" presStyleCnt="4">
        <dgm:presLayoutVars>
          <dgm:bulletEnabled val="1"/>
        </dgm:presLayoutVars>
      </dgm:prSet>
      <dgm:spPr/>
    </dgm:pt>
    <dgm:pt modelId="{8CB067E5-7ED2-420E-BE2C-3972557E037C}" type="pres">
      <dgm:prSet presAssocID="{157D2735-5458-4158-A1C9-B1086618BE19}" presName="FourConn_1-2" presStyleLbl="fgAccFollowNode1" presStyleIdx="0" presStyleCnt="3">
        <dgm:presLayoutVars>
          <dgm:bulletEnabled val="1"/>
        </dgm:presLayoutVars>
      </dgm:prSet>
      <dgm:spPr/>
    </dgm:pt>
    <dgm:pt modelId="{BF981A6B-504E-4509-8A1D-AEB3B88E35DC}" type="pres">
      <dgm:prSet presAssocID="{157D2735-5458-4158-A1C9-B1086618BE19}" presName="FourConn_2-3" presStyleLbl="fgAccFollowNode1" presStyleIdx="1" presStyleCnt="3">
        <dgm:presLayoutVars>
          <dgm:bulletEnabled val="1"/>
        </dgm:presLayoutVars>
      </dgm:prSet>
      <dgm:spPr/>
    </dgm:pt>
    <dgm:pt modelId="{387E8E4C-3E69-4C78-A53D-DC438D620DC3}" type="pres">
      <dgm:prSet presAssocID="{157D2735-5458-4158-A1C9-B1086618BE19}" presName="FourConn_3-4" presStyleLbl="fgAccFollowNode1" presStyleIdx="2" presStyleCnt="3">
        <dgm:presLayoutVars>
          <dgm:bulletEnabled val="1"/>
        </dgm:presLayoutVars>
      </dgm:prSet>
      <dgm:spPr/>
    </dgm:pt>
    <dgm:pt modelId="{24E3AA43-2CB9-45CC-9F67-AA17B7BFDFF9}" type="pres">
      <dgm:prSet presAssocID="{157D2735-5458-4158-A1C9-B1086618BE19}" presName="FourNodes_1_text" presStyleLbl="node1" presStyleIdx="3" presStyleCnt="4">
        <dgm:presLayoutVars>
          <dgm:bulletEnabled val="1"/>
        </dgm:presLayoutVars>
      </dgm:prSet>
      <dgm:spPr/>
    </dgm:pt>
    <dgm:pt modelId="{D2BC4EA5-374E-4D5E-843E-29230A8CDDFC}" type="pres">
      <dgm:prSet presAssocID="{157D2735-5458-4158-A1C9-B1086618BE19}" presName="FourNodes_2_text" presStyleLbl="node1" presStyleIdx="3" presStyleCnt="4">
        <dgm:presLayoutVars>
          <dgm:bulletEnabled val="1"/>
        </dgm:presLayoutVars>
      </dgm:prSet>
      <dgm:spPr/>
    </dgm:pt>
    <dgm:pt modelId="{420DB200-715C-4FA9-9E54-DAB14D864C6E}" type="pres">
      <dgm:prSet presAssocID="{157D2735-5458-4158-A1C9-B1086618BE19}" presName="FourNodes_3_text" presStyleLbl="node1" presStyleIdx="3" presStyleCnt="4">
        <dgm:presLayoutVars>
          <dgm:bulletEnabled val="1"/>
        </dgm:presLayoutVars>
      </dgm:prSet>
      <dgm:spPr/>
    </dgm:pt>
    <dgm:pt modelId="{522C365B-E296-4B45-BAA4-FE0A5A29CE95}" type="pres">
      <dgm:prSet presAssocID="{157D2735-5458-4158-A1C9-B1086618BE1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EBA850B-CBE5-4707-9DA3-9CB5EC0BEDB6}" type="presOf" srcId="{4D22EA2B-90A5-4BC7-97CE-9450BB56ED9F}" destId="{522C365B-E296-4B45-BAA4-FE0A5A29CE95}" srcOrd="1" destOrd="0" presId="urn:microsoft.com/office/officeart/2005/8/layout/vProcess5"/>
    <dgm:cxn modelId="{1B9EA72D-A929-456F-80D8-DB8144EC1FE7}" type="presOf" srcId="{3850E551-D55D-4900-8B4F-DFEEA4A70EF6}" destId="{154B4C5E-9630-4D30-B0BC-CC5D8AF974EA}" srcOrd="0" destOrd="0" presId="urn:microsoft.com/office/officeart/2005/8/layout/vProcess5"/>
    <dgm:cxn modelId="{B266FB31-E293-4365-BD36-94D2BDB168DB}" type="presOf" srcId="{157D2735-5458-4158-A1C9-B1086618BE19}" destId="{76C574CA-015B-4CD0-BEBC-BD6241E5A59C}" srcOrd="0" destOrd="0" presId="urn:microsoft.com/office/officeart/2005/8/layout/vProcess5"/>
    <dgm:cxn modelId="{082F0D3D-573F-4CD2-87C3-5F15667562A2}" type="presOf" srcId="{7FDAD34D-FA77-4736-88BE-6EA36A7D1198}" destId="{D2BC4EA5-374E-4D5E-843E-29230A8CDDFC}" srcOrd="1" destOrd="0" presId="urn:microsoft.com/office/officeart/2005/8/layout/vProcess5"/>
    <dgm:cxn modelId="{0581D760-AC37-4BA5-BCEF-DBDCD870E64D}" type="presOf" srcId="{2391647C-DBD4-4602-A55E-A0FA61977B2D}" destId="{387E8E4C-3E69-4C78-A53D-DC438D620DC3}" srcOrd="0" destOrd="0" presId="urn:microsoft.com/office/officeart/2005/8/layout/vProcess5"/>
    <dgm:cxn modelId="{E94DA544-8BB0-4CFA-A011-2F305623F1FE}" type="presOf" srcId="{4D22EA2B-90A5-4BC7-97CE-9450BB56ED9F}" destId="{A1EC4734-D1B2-49A4-BB36-DE34BBD83415}" srcOrd="0" destOrd="0" presId="urn:microsoft.com/office/officeart/2005/8/layout/vProcess5"/>
    <dgm:cxn modelId="{02DC1549-0F82-41E9-ADA5-777729CCC001}" type="presOf" srcId="{086589DE-759C-437E-A66C-2D9339960DC1}" destId="{BF981A6B-504E-4509-8A1D-AEB3B88E35DC}" srcOrd="0" destOrd="0" presId="urn:microsoft.com/office/officeart/2005/8/layout/vProcess5"/>
    <dgm:cxn modelId="{F5952B4C-4BD3-4AD4-9634-6A63ADCF7C08}" type="presOf" srcId="{7FDAD34D-FA77-4736-88BE-6EA36A7D1198}" destId="{053C9D7D-9B68-4B15-B81E-86A054D161D1}" srcOrd="0" destOrd="0" presId="urn:microsoft.com/office/officeart/2005/8/layout/vProcess5"/>
    <dgm:cxn modelId="{26C74074-5E84-4A77-AA4D-FE824C528559}" type="presOf" srcId="{58562079-927F-4C25-AA08-9B04893F26B9}" destId="{A7DC7EEA-2F68-46EE-9FBA-EBAB8EC7B750}" srcOrd="0" destOrd="0" presId="urn:microsoft.com/office/officeart/2005/8/layout/vProcess5"/>
    <dgm:cxn modelId="{2D8A1959-E8EF-4AA5-8674-CD019813D4A1}" type="presOf" srcId="{3850E551-D55D-4900-8B4F-DFEEA4A70EF6}" destId="{24E3AA43-2CB9-45CC-9F67-AA17B7BFDFF9}" srcOrd="1" destOrd="0" presId="urn:microsoft.com/office/officeart/2005/8/layout/vProcess5"/>
    <dgm:cxn modelId="{5FB2598A-03EA-494F-A487-AFD8408A6813}" type="presOf" srcId="{66291DC4-A4A0-4402-AA08-4E3C88482CFA}" destId="{8CB067E5-7ED2-420E-BE2C-3972557E037C}" srcOrd="0" destOrd="0" presId="urn:microsoft.com/office/officeart/2005/8/layout/vProcess5"/>
    <dgm:cxn modelId="{178F6D9B-4E2D-4F47-9336-0EC628C38EC0}" type="presOf" srcId="{58562079-927F-4C25-AA08-9B04893F26B9}" destId="{420DB200-715C-4FA9-9E54-DAB14D864C6E}" srcOrd="1" destOrd="0" presId="urn:microsoft.com/office/officeart/2005/8/layout/vProcess5"/>
    <dgm:cxn modelId="{BB8F5DB1-B2E1-4305-A0D3-7B4DD1ED0967}" srcId="{157D2735-5458-4158-A1C9-B1086618BE19}" destId="{7FDAD34D-FA77-4736-88BE-6EA36A7D1198}" srcOrd="1" destOrd="0" parTransId="{425731EA-A4E2-43BE-9D63-CD49961ECC35}" sibTransId="{086589DE-759C-437E-A66C-2D9339960DC1}"/>
    <dgm:cxn modelId="{9E3108BD-E404-40E3-B783-C9FBBE01C866}" srcId="{157D2735-5458-4158-A1C9-B1086618BE19}" destId="{4D22EA2B-90A5-4BC7-97CE-9450BB56ED9F}" srcOrd="3" destOrd="0" parTransId="{DE82F943-16BF-4630-A57F-1E354F114B79}" sibTransId="{9485ED19-D01F-42AB-AEAA-62E420EE1466}"/>
    <dgm:cxn modelId="{5787A6C6-1279-4A19-B607-A82A8D5F7005}" srcId="{157D2735-5458-4158-A1C9-B1086618BE19}" destId="{3850E551-D55D-4900-8B4F-DFEEA4A70EF6}" srcOrd="0" destOrd="0" parTransId="{562C5BB3-A2E9-4905-B068-315C173F8A4D}" sibTransId="{66291DC4-A4A0-4402-AA08-4E3C88482CFA}"/>
    <dgm:cxn modelId="{ECCD0CEC-012C-4B9D-9275-9B5392F66E2A}" srcId="{157D2735-5458-4158-A1C9-B1086618BE19}" destId="{58562079-927F-4C25-AA08-9B04893F26B9}" srcOrd="2" destOrd="0" parTransId="{4938E0AD-F3CA-4376-BF8C-32548AF3F655}" sibTransId="{2391647C-DBD4-4602-A55E-A0FA61977B2D}"/>
    <dgm:cxn modelId="{8C6D8906-77D4-4176-BC25-78A442F01A4E}" type="presParOf" srcId="{76C574CA-015B-4CD0-BEBC-BD6241E5A59C}" destId="{21E6E96E-8885-48C3-B4E4-F36057F88641}" srcOrd="0" destOrd="0" presId="urn:microsoft.com/office/officeart/2005/8/layout/vProcess5"/>
    <dgm:cxn modelId="{131079E1-D798-4F41-84A4-B5BF53622A0A}" type="presParOf" srcId="{76C574CA-015B-4CD0-BEBC-BD6241E5A59C}" destId="{154B4C5E-9630-4D30-B0BC-CC5D8AF974EA}" srcOrd="1" destOrd="0" presId="urn:microsoft.com/office/officeart/2005/8/layout/vProcess5"/>
    <dgm:cxn modelId="{951A96E2-1F04-48A1-AC7B-D3DD36DD82AE}" type="presParOf" srcId="{76C574CA-015B-4CD0-BEBC-BD6241E5A59C}" destId="{053C9D7D-9B68-4B15-B81E-86A054D161D1}" srcOrd="2" destOrd="0" presId="urn:microsoft.com/office/officeart/2005/8/layout/vProcess5"/>
    <dgm:cxn modelId="{F94A5727-A3AF-40EC-A011-8546E237E33A}" type="presParOf" srcId="{76C574CA-015B-4CD0-BEBC-BD6241E5A59C}" destId="{A7DC7EEA-2F68-46EE-9FBA-EBAB8EC7B750}" srcOrd="3" destOrd="0" presId="urn:microsoft.com/office/officeart/2005/8/layout/vProcess5"/>
    <dgm:cxn modelId="{708D22A6-4C66-45AE-B526-6AF7DA19512C}" type="presParOf" srcId="{76C574CA-015B-4CD0-BEBC-BD6241E5A59C}" destId="{A1EC4734-D1B2-49A4-BB36-DE34BBD83415}" srcOrd="4" destOrd="0" presId="urn:microsoft.com/office/officeart/2005/8/layout/vProcess5"/>
    <dgm:cxn modelId="{67BE589A-45B3-4514-BAB7-F514A88C5566}" type="presParOf" srcId="{76C574CA-015B-4CD0-BEBC-BD6241E5A59C}" destId="{8CB067E5-7ED2-420E-BE2C-3972557E037C}" srcOrd="5" destOrd="0" presId="urn:microsoft.com/office/officeart/2005/8/layout/vProcess5"/>
    <dgm:cxn modelId="{36D627C3-76D1-4FA2-9301-CD791CA006A2}" type="presParOf" srcId="{76C574CA-015B-4CD0-BEBC-BD6241E5A59C}" destId="{BF981A6B-504E-4509-8A1D-AEB3B88E35DC}" srcOrd="6" destOrd="0" presId="urn:microsoft.com/office/officeart/2005/8/layout/vProcess5"/>
    <dgm:cxn modelId="{57825B5E-40C7-4E7A-9674-E0281A5D6ACD}" type="presParOf" srcId="{76C574CA-015B-4CD0-BEBC-BD6241E5A59C}" destId="{387E8E4C-3E69-4C78-A53D-DC438D620DC3}" srcOrd="7" destOrd="0" presId="urn:microsoft.com/office/officeart/2005/8/layout/vProcess5"/>
    <dgm:cxn modelId="{7B9FBA5D-D56D-4E00-BB56-CDC9F954DFD2}" type="presParOf" srcId="{76C574CA-015B-4CD0-BEBC-BD6241E5A59C}" destId="{24E3AA43-2CB9-45CC-9F67-AA17B7BFDFF9}" srcOrd="8" destOrd="0" presId="urn:microsoft.com/office/officeart/2005/8/layout/vProcess5"/>
    <dgm:cxn modelId="{B5B3254F-0FD6-4425-944B-72837031AFF6}" type="presParOf" srcId="{76C574CA-015B-4CD0-BEBC-BD6241E5A59C}" destId="{D2BC4EA5-374E-4D5E-843E-29230A8CDDFC}" srcOrd="9" destOrd="0" presId="urn:microsoft.com/office/officeart/2005/8/layout/vProcess5"/>
    <dgm:cxn modelId="{8031C191-7813-4143-990A-B88E50123C12}" type="presParOf" srcId="{76C574CA-015B-4CD0-BEBC-BD6241E5A59C}" destId="{420DB200-715C-4FA9-9E54-DAB14D864C6E}" srcOrd="10" destOrd="0" presId="urn:microsoft.com/office/officeart/2005/8/layout/vProcess5"/>
    <dgm:cxn modelId="{1678BB1F-163A-46FB-8A8E-EC574671A7EB}" type="presParOf" srcId="{76C574CA-015B-4CD0-BEBC-BD6241E5A59C}" destId="{522C365B-E296-4B45-BAA4-FE0A5A29CE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317E4-1114-4F28-9608-137CB7C2707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9E8998-A0CB-489D-8B53-B2A2D9643A00}">
      <dgm:prSet/>
      <dgm:spPr/>
      <dgm:t>
        <a:bodyPr/>
        <a:lstStyle/>
        <a:p>
          <a:r>
            <a:rPr lang="en-US" dirty="0"/>
            <a:t>Static methods and variables</a:t>
          </a:r>
        </a:p>
      </dgm:t>
    </dgm:pt>
    <dgm:pt modelId="{C530F895-3CA6-49E2-88A4-3AC1EA071AAC}" type="parTrans" cxnId="{A03BB392-429F-4B69-B94D-7819AA6D76C8}">
      <dgm:prSet/>
      <dgm:spPr/>
      <dgm:t>
        <a:bodyPr/>
        <a:lstStyle/>
        <a:p>
          <a:endParaRPr lang="en-US"/>
        </a:p>
      </dgm:t>
    </dgm:pt>
    <dgm:pt modelId="{4687F0B0-450E-40F9-8A03-4C494F012687}" type="sibTrans" cxnId="{A03BB392-429F-4B69-B94D-7819AA6D76C8}">
      <dgm:prSet/>
      <dgm:spPr/>
      <dgm:t>
        <a:bodyPr/>
        <a:lstStyle/>
        <a:p>
          <a:endParaRPr lang="en-US"/>
        </a:p>
      </dgm:t>
    </dgm:pt>
    <dgm:pt modelId="{254A4B7B-3F6B-41D7-A323-39247DEF670D}">
      <dgm:prSet/>
      <dgm:spPr/>
      <dgm:t>
        <a:bodyPr/>
        <a:lstStyle/>
        <a:p>
          <a:r>
            <a:rPr lang="en-US" dirty="0"/>
            <a:t>Differences: instance, class and local variable</a:t>
          </a:r>
        </a:p>
      </dgm:t>
    </dgm:pt>
    <dgm:pt modelId="{EA044DF8-C509-4C22-929A-C1BAA2927E2F}" type="parTrans" cxnId="{5EBD44F9-335F-4308-ADFF-3AC22AA9C822}">
      <dgm:prSet/>
      <dgm:spPr/>
      <dgm:t>
        <a:bodyPr/>
        <a:lstStyle/>
        <a:p>
          <a:endParaRPr lang="en-US"/>
        </a:p>
      </dgm:t>
    </dgm:pt>
    <dgm:pt modelId="{A70A7BD4-CB95-45C4-85C3-334B7FF06DF5}" type="sibTrans" cxnId="{5EBD44F9-335F-4308-ADFF-3AC22AA9C822}">
      <dgm:prSet/>
      <dgm:spPr/>
      <dgm:t>
        <a:bodyPr/>
        <a:lstStyle/>
        <a:p>
          <a:endParaRPr lang="en-US"/>
        </a:p>
      </dgm:t>
    </dgm:pt>
    <dgm:pt modelId="{8AACF3B7-22FB-4F5B-986D-E6C5D4DE4F7A}">
      <dgm:prSet/>
      <dgm:spPr/>
      <dgm:t>
        <a:bodyPr/>
        <a:lstStyle/>
        <a:p>
          <a:r>
            <a:rPr lang="en-US" dirty="0"/>
            <a:t>Introduction to Inheritance</a:t>
          </a:r>
        </a:p>
      </dgm:t>
    </dgm:pt>
    <dgm:pt modelId="{1940B646-59C8-4D03-A980-AAE1436A884E}" type="parTrans" cxnId="{6BCFD89A-7FC7-4977-A60D-8BACD378481C}">
      <dgm:prSet/>
      <dgm:spPr/>
      <dgm:t>
        <a:bodyPr/>
        <a:lstStyle/>
        <a:p>
          <a:endParaRPr lang="en-US"/>
        </a:p>
      </dgm:t>
    </dgm:pt>
    <dgm:pt modelId="{AA9DA299-1DE3-483E-BCE9-12A75A71FFF9}" type="sibTrans" cxnId="{6BCFD89A-7FC7-4977-A60D-8BACD378481C}">
      <dgm:prSet/>
      <dgm:spPr/>
      <dgm:t>
        <a:bodyPr/>
        <a:lstStyle/>
        <a:p>
          <a:endParaRPr lang="en-US"/>
        </a:p>
      </dgm:t>
    </dgm:pt>
    <dgm:pt modelId="{07499F5B-B21F-425A-98A4-F30F391A68C3}">
      <dgm:prSet/>
      <dgm:spPr/>
      <dgm:t>
        <a:bodyPr/>
        <a:lstStyle/>
        <a:p>
          <a:r>
            <a:rPr lang="en-US" dirty="0"/>
            <a:t>Super keyword</a:t>
          </a:r>
        </a:p>
      </dgm:t>
    </dgm:pt>
    <dgm:pt modelId="{E87B7236-CA52-4854-BE0E-FBB1E330291D}" type="parTrans" cxnId="{D9EC066D-537A-4F9F-ACD7-9F67140B9D85}">
      <dgm:prSet/>
      <dgm:spPr/>
      <dgm:t>
        <a:bodyPr/>
        <a:lstStyle/>
        <a:p>
          <a:endParaRPr lang="en-US"/>
        </a:p>
      </dgm:t>
    </dgm:pt>
    <dgm:pt modelId="{62EA566C-5BAB-46E4-BED3-11881AD1EC6D}" type="sibTrans" cxnId="{D9EC066D-537A-4F9F-ACD7-9F67140B9D85}">
      <dgm:prSet/>
      <dgm:spPr/>
      <dgm:t>
        <a:bodyPr/>
        <a:lstStyle/>
        <a:p>
          <a:endParaRPr lang="en-US"/>
        </a:p>
      </dgm:t>
    </dgm:pt>
    <dgm:pt modelId="{8F3C61DB-5A37-4B28-B0B9-28224A0E9281}">
      <dgm:prSet/>
      <dgm:spPr/>
      <dgm:t>
        <a:bodyPr/>
        <a:lstStyle/>
        <a:p>
          <a:r>
            <a:rPr lang="en-US" dirty="0"/>
            <a:t>Constructor chaining </a:t>
          </a:r>
        </a:p>
      </dgm:t>
    </dgm:pt>
    <dgm:pt modelId="{F78F7CBD-379A-49BE-BE7A-ECA8E92E1013}" type="parTrans" cxnId="{CCC1ADBF-47FD-4A69-8BBD-CF2167AA5BD1}">
      <dgm:prSet/>
      <dgm:spPr/>
      <dgm:t>
        <a:bodyPr/>
        <a:lstStyle/>
        <a:p>
          <a:endParaRPr lang="en-US"/>
        </a:p>
      </dgm:t>
    </dgm:pt>
    <dgm:pt modelId="{F4FAB24C-C234-43AA-A0FB-025C309EC8ED}" type="sibTrans" cxnId="{CCC1ADBF-47FD-4A69-8BBD-CF2167AA5BD1}">
      <dgm:prSet/>
      <dgm:spPr/>
      <dgm:t>
        <a:bodyPr/>
        <a:lstStyle/>
        <a:p>
          <a:endParaRPr lang="en-US"/>
        </a:p>
      </dgm:t>
    </dgm:pt>
    <dgm:pt modelId="{3D38B6F5-5FEF-4501-923B-DAAC255B2DD0}">
      <dgm:prSet/>
      <dgm:spPr/>
      <dgm:t>
        <a:bodyPr/>
        <a:lstStyle/>
        <a:p>
          <a:r>
            <a:rPr lang="en-US" dirty="0"/>
            <a:t>Method overriding</a:t>
          </a:r>
        </a:p>
      </dgm:t>
    </dgm:pt>
    <dgm:pt modelId="{D6DD67DF-0462-49F3-8788-D0031BF98106}" type="parTrans" cxnId="{B6B8CEAD-A1B6-4DF1-97FE-DE76688AA66E}">
      <dgm:prSet/>
      <dgm:spPr/>
      <dgm:t>
        <a:bodyPr/>
        <a:lstStyle/>
        <a:p>
          <a:endParaRPr lang="en-US"/>
        </a:p>
      </dgm:t>
    </dgm:pt>
    <dgm:pt modelId="{7CAA7ECF-0731-4426-8990-76CDF1DCFF5D}" type="sibTrans" cxnId="{B6B8CEAD-A1B6-4DF1-97FE-DE76688AA66E}">
      <dgm:prSet/>
      <dgm:spPr/>
      <dgm:t>
        <a:bodyPr/>
        <a:lstStyle/>
        <a:p>
          <a:endParaRPr lang="en-US"/>
        </a:p>
      </dgm:t>
    </dgm:pt>
    <dgm:pt modelId="{7F7D00EC-1809-4509-BB08-868CCFF3F61C}" type="pres">
      <dgm:prSet presAssocID="{322317E4-1114-4F28-9608-137CB7C27075}" presName="diagram" presStyleCnt="0">
        <dgm:presLayoutVars>
          <dgm:dir/>
          <dgm:resizeHandles val="exact"/>
        </dgm:presLayoutVars>
      </dgm:prSet>
      <dgm:spPr/>
    </dgm:pt>
    <dgm:pt modelId="{40A562C1-90E5-4BFD-BFBC-CD5124D9D11E}" type="pres">
      <dgm:prSet presAssocID="{FE9E8998-A0CB-489D-8B53-B2A2D9643A00}" presName="node" presStyleLbl="node1" presStyleIdx="0" presStyleCnt="6">
        <dgm:presLayoutVars>
          <dgm:bulletEnabled val="1"/>
        </dgm:presLayoutVars>
      </dgm:prSet>
      <dgm:spPr/>
    </dgm:pt>
    <dgm:pt modelId="{85B27C6E-31EA-4572-9B88-3E37C8B14869}" type="pres">
      <dgm:prSet presAssocID="{4687F0B0-450E-40F9-8A03-4C494F012687}" presName="sibTrans" presStyleCnt="0"/>
      <dgm:spPr/>
    </dgm:pt>
    <dgm:pt modelId="{F240CE98-CEE3-4B98-9167-7368A540AF43}" type="pres">
      <dgm:prSet presAssocID="{254A4B7B-3F6B-41D7-A323-39247DEF670D}" presName="node" presStyleLbl="node1" presStyleIdx="1" presStyleCnt="6">
        <dgm:presLayoutVars>
          <dgm:bulletEnabled val="1"/>
        </dgm:presLayoutVars>
      </dgm:prSet>
      <dgm:spPr/>
    </dgm:pt>
    <dgm:pt modelId="{2F7FDE83-FC2A-4731-969A-375A4E85F9D5}" type="pres">
      <dgm:prSet presAssocID="{A70A7BD4-CB95-45C4-85C3-334B7FF06DF5}" presName="sibTrans" presStyleCnt="0"/>
      <dgm:spPr/>
    </dgm:pt>
    <dgm:pt modelId="{550BB70D-1507-402D-9B27-00222436174C}" type="pres">
      <dgm:prSet presAssocID="{8AACF3B7-22FB-4F5B-986D-E6C5D4DE4F7A}" presName="node" presStyleLbl="node1" presStyleIdx="2" presStyleCnt="6">
        <dgm:presLayoutVars>
          <dgm:bulletEnabled val="1"/>
        </dgm:presLayoutVars>
      </dgm:prSet>
      <dgm:spPr/>
    </dgm:pt>
    <dgm:pt modelId="{E4D9D5BE-D63E-4F7E-BB81-EF381B928038}" type="pres">
      <dgm:prSet presAssocID="{AA9DA299-1DE3-483E-BCE9-12A75A71FFF9}" presName="sibTrans" presStyleCnt="0"/>
      <dgm:spPr/>
    </dgm:pt>
    <dgm:pt modelId="{65F56E3C-1DE9-4BBD-ACAD-CD9046D0F630}" type="pres">
      <dgm:prSet presAssocID="{07499F5B-B21F-425A-98A4-F30F391A68C3}" presName="node" presStyleLbl="node1" presStyleIdx="3" presStyleCnt="6">
        <dgm:presLayoutVars>
          <dgm:bulletEnabled val="1"/>
        </dgm:presLayoutVars>
      </dgm:prSet>
      <dgm:spPr/>
    </dgm:pt>
    <dgm:pt modelId="{FBCCC93C-3655-408D-BE1D-E4DDFA52FFA3}" type="pres">
      <dgm:prSet presAssocID="{62EA566C-5BAB-46E4-BED3-11881AD1EC6D}" presName="sibTrans" presStyleCnt="0"/>
      <dgm:spPr/>
    </dgm:pt>
    <dgm:pt modelId="{AED783F0-C0F2-46AC-9558-EACCA4A02705}" type="pres">
      <dgm:prSet presAssocID="{8F3C61DB-5A37-4B28-B0B9-28224A0E9281}" presName="node" presStyleLbl="node1" presStyleIdx="4" presStyleCnt="6">
        <dgm:presLayoutVars>
          <dgm:bulletEnabled val="1"/>
        </dgm:presLayoutVars>
      </dgm:prSet>
      <dgm:spPr/>
    </dgm:pt>
    <dgm:pt modelId="{21F4CAE3-81FA-4286-A1E9-11DAF8DEF8AD}" type="pres">
      <dgm:prSet presAssocID="{F4FAB24C-C234-43AA-A0FB-025C309EC8ED}" presName="sibTrans" presStyleCnt="0"/>
      <dgm:spPr/>
    </dgm:pt>
    <dgm:pt modelId="{B4BD3676-8176-42DA-A825-3A93B281699F}" type="pres">
      <dgm:prSet presAssocID="{3D38B6F5-5FEF-4501-923B-DAAC255B2DD0}" presName="node" presStyleLbl="node1" presStyleIdx="5" presStyleCnt="6">
        <dgm:presLayoutVars>
          <dgm:bulletEnabled val="1"/>
        </dgm:presLayoutVars>
      </dgm:prSet>
      <dgm:spPr/>
    </dgm:pt>
  </dgm:ptLst>
  <dgm:cxnLst>
    <dgm:cxn modelId="{7EDCCC05-565B-41A6-B91C-615082F12C06}" type="presOf" srcId="{322317E4-1114-4F28-9608-137CB7C27075}" destId="{7F7D00EC-1809-4509-BB08-868CCFF3F61C}" srcOrd="0" destOrd="0" presId="urn:microsoft.com/office/officeart/2005/8/layout/default"/>
    <dgm:cxn modelId="{18FC5927-8503-4125-9CBE-C8A68F10B4DD}" type="presOf" srcId="{FE9E8998-A0CB-489D-8B53-B2A2D9643A00}" destId="{40A562C1-90E5-4BFD-BFBC-CD5124D9D11E}" srcOrd="0" destOrd="0" presId="urn:microsoft.com/office/officeart/2005/8/layout/default"/>
    <dgm:cxn modelId="{D9EC066D-537A-4F9F-ACD7-9F67140B9D85}" srcId="{322317E4-1114-4F28-9608-137CB7C27075}" destId="{07499F5B-B21F-425A-98A4-F30F391A68C3}" srcOrd="3" destOrd="0" parTransId="{E87B7236-CA52-4854-BE0E-FBB1E330291D}" sibTransId="{62EA566C-5BAB-46E4-BED3-11881AD1EC6D}"/>
    <dgm:cxn modelId="{72221B57-14CB-4EB0-80A4-0FE5E7091DFD}" type="presOf" srcId="{07499F5B-B21F-425A-98A4-F30F391A68C3}" destId="{65F56E3C-1DE9-4BBD-ACAD-CD9046D0F630}" srcOrd="0" destOrd="0" presId="urn:microsoft.com/office/officeart/2005/8/layout/default"/>
    <dgm:cxn modelId="{A03BB392-429F-4B69-B94D-7819AA6D76C8}" srcId="{322317E4-1114-4F28-9608-137CB7C27075}" destId="{FE9E8998-A0CB-489D-8B53-B2A2D9643A00}" srcOrd="0" destOrd="0" parTransId="{C530F895-3CA6-49E2-88A4-3AC1EA071AAC}" sibTransId="{4687F0B0-450E-40F9-8A03-4C494F012687}"/>
    <dgm:cxn modelId="{6BCFD89A-7FC7-4977-A60D-8BACD378481C}" srcId="{322317E4-1114-4F28-9608-137CB7C27075}" destId="{8AACF3B7-22FB-4F5B-986D-E6C5D4DE4F7A}" srcOrd="2" destOrd="0" parTransId="{1940B646-59C8-4D03-A980-AAE1436A884E}" sibTransId="{AA9DA299-1DE3-483E-BCE9-12A75A71FFF9}"/>
    <dgm:cxn modelId="{6482D39F-BACE-4329-87F8-4A0DB661782B}" type="presOf" srcId="{3D38B6F5-5FEF-4501-923B-DAAC255B2DD0}" destId="{B4BD3676-8176-42DA-A825-3A93B281699F}" srcOrd="0" destOrd="0" presId="urn:microsoft.com/office/officeart/2005/8/layout/default"/>
    <dgm:cxn modelId="{9FCE87A0-9ACC-4882-9368-826F6FDFC7C2}" type="presOf" srcId="{8AACF3B7-22FB-4F5B-986D-E6C5D4DE4F7A}" destId="{550BB70D-1507-402D-9B27-00222436174C}" srcOrd="0" destOrd="0" presId="urn:microsoft.com/office/officeart/2005/8/layout/default"/>
    <dgm:cxn modelId="{B6B8CEAD-A1B6-4DF1-97FE-DE76688AA66E}" srcId="{322317E4-1114-4F28-9608-137CB7C27075}" destId="{3D38B6F5-5FEF-4501-923B-DAAC255B2DD0}" srcOrd="5" destOrd="0" parTransId="{D6DD67DF-0462-49F3-8788-D0031BF98106}" sibTransId="{7CAA7ECF-0731-4426-8990-76CDF1DCFF5D}"/>
    <dgm:cxn modelId="{495B71BD-5D4B-4ED6-8C29-A882FFDF97A4}" type="presOf" srcId="{254A4B7B-3F6B-41D7-A323-39247DEF670D}" destId="{F240CE98-CEE3-4B98-9167-7368A540AF43}" srcOrd="0" destOrd="0" presId="urn:microsoft.com/office/officeart/2005/8/layout/default"/>
    <dgm:cxn modelId="{CCC1ADBF-47FD-4A69-8BBD-CF2167AA5BD1}" srcId="{322317E4-1114-4F28-9608-137CB7C27075}" destId="{8F3C61DB-5A37-4B28-B0B9-28224A0E9281}" srcOrd="4" destOrd="0" parTransId="{F78F7CBD-379A-49BE-BE7A-ECA8E92E1013}" sibTransId="{F4FAB24C-C234-43AA-A0FB-025C309EC8ED}"/>
    <dgm:cxn modelId="{9D4F2FD5-9877-4043-A4DB-D91E8D7252E3}" type="presOf" srcId="{8F3C61DB-5A37-4B28-B0B9-28224A0E9281}" destId="{AED783F0-C0F2-46AC-9558-EACCA4A02705}" srcOrd="0" destOrd="0" presId="urn:microsoft.com/office/officeart/2005/8/layout/default"/>
    <dgm:cxn modelId="{5EBD44F9-335F-4308-ADFF-3AC22AA9C822}" srcId="{322317E4-1114-4F28-9608-137CB7C27075}" destId="{254A4B7B-3F6B-41D7-A323-39247DEF670D}" srcOrd="1" destOrd="0" parTransId="{EA044DF8-C509-4C22-929A-C1BAA2927E2F}" sibTransId="{A70A7BD4-CB95-45C4-85C3-334B7FF06DF5}"/>
    <dgm:cxn modelId="{64B7AB79-87EE-4C80-897E-9A50237F23E0}" type="presParOf" srcId="{7F7D00EC-1809-4509-BB08-868CCFF3F61C}" destId="{40A562C1-90E5-4BFD-BFBC-CD5124D9D11E}" srcOrd="0" destOrd="0" presId="urn:microsoft.com/office/officeart/2005/8/layout/default"/>
    <dgm:cxn modelId="{CE7F8A60-D31F-464D-A70A-4E347870935B}" type="presParOf" srcId="{7F7D00EC-1809-4509-BB08-868CCFF3F61C}" destId="{85B27C6E-31EA-4572-9B88-3E37C8B14869}" srcOrd="1" destOrd="0" presId="urn:microsoft.com/office/officeart/2005/8/layout/default"/>
    <dgm:cxn modelId="{908C2B14-FAD3-43C4-A28F-183A77075C80}" type="presParOf" srcId="{7F7D00EC-1809-4509-BB08-868CCFF3F61C}" destId="{F240CE98-CEE3-4B98-9167-7368A540AF43}" srcOrd="2" destOrd="0" presId="urn:microsoft.com/office/officeart/2005/8/layout/default"/>
    <dgm:cxn modelId="{120E6140-29E1-441E-851A-0B5219F5DECC}" type="presParOf" srcId="{7F7D00EC-1809-4509-BB08-868CCFF3F61C}" destId="{2F7FDE83-FC2A-4731-969A-375A4E85F9D5}" srcOrd="3" destOrd="0" presId="urn:microsoft.com/office/officeart/2005/8/layout/default"/>
    <dgm:cxn modelId="{2A456912-FEF6-42F3-AE57-035EB3E65776}" type="presParOf" srcId="{7F7D00EC-1809-4509-BB08-868CCFF3F61C}" destId="{550BB70D-1507-402D-9B27-00222436174C}" srcOrd="4" destOrd="0" presId="urn:microsoft.com/office/officeart/2005/8/layout/default"/>
    <dgm:cxn modelId="{06C2B64F-D965-4B75-9680-695635181D7B}" type="presParOf" srcId="{7F7D00EC-1809-4509-BB08-868CCFF3F61C}" destId="{E4D9D5BE-D63E-4F7E-BB81-EF381B928038}" srcOrd="5" destOrd="0" presId="urn:microsoft.com/office/officeart/2005/8/layout/default"/>
    <dgm:cxn modelId="{E600F980-193D-431C-A496-BF338BE6AE09}" type="presParOf" srcId="{7F7D00EC-1809-4509-BB08-868CCFF3F61C}" destId="{65F56E3C-1DE9-4BBD-ACAD-CD9046D0F630}" srcOrd="6" destOrd="0" presId="urn:microsoft.com/office/officeart/2005/8/layout/default"/>
    <dgm:cxn modelId="{C87F28D7-EB0B-48D9-A577-BFEB70E4D4C8}" type="presParOf" srcId="{7F7D00EC-1809-4509-BB08-868CCFF3F61C}" destId="{FBCCC93C-3655-408D-BE1D-E4DDFA52FFA3}" srcOrd="7" destOrd="0" presId="urn:microsoft.com/office/officeart/2005/8/layout/default"/>
    <dgm:cxn modelId="{7FA53BEC-0022-4782-B737-F80801B61E47}" type="presParOf" srcId="{7F7D00EC-1809-4509-BB08-868CCFF3F61C}" destId="{AED783F0-C0F2-46AC-9558-EACCA4A02705}" srcOrd="8" destOrd="0" presId="urn:microsoft.com/office/officeart/2005/8/layout/default"/>
    <dgm:cxn modelId="{8B415316-36D9-4141-8AAC-59C3D3F2A7F1}" type="presParOf" srcId="{7F7D00EC-1809-4509-BB08-868CCFF3F61C}" destId="{21F4CAE3-81FA-4286-A1E9-11DAF8DEF8AD}" srcOrd="9" destOrd="0" presId="urn:microsoft.com/office/officeart/2005/8/layout/default"/>
    <dgm:cxn modelId="{AE0CC4B8-A7A1-4484-ABF6-B964A5B2D804}" type="presParOf" srcId="{7F7D00EC-1809-4509-BB08-868CCFF3F61C}" destId="{B4BD3676-8176-42DA-A825-3A93B281699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DE5B1-68BB-489E-9285-14F74D170DC1}">
      <dsp:nvSpPr>
        <dsp:cNvPr id="0" name=""/>
        <dsp:cNvSpPr/>
      </dsp:nvSpPr>
      <dsp:spPr>
        <a:xfrm>
          <a:off x="0" y="34340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Static methods and variables</a:t>
          </a:r>
        </a:p>
      </dsp:txBody>
      <dsp:txXfrm>
        <a:off x="29700" y="64040"/>
        <a:ext cx="7154200" cy="549000"/>
      </dsp:txXfrm>
    </dsp:sp>
    <dsp:sp modelId="{6AA01397-ECE2-41F1-904A-3B28FC3F0DD9}">
      <dsp:nvSpPr>
        <dsp:cNvPr id="0" name=""/>
        <dsp:cNvSpPr/>
      </dsp:nvSpPr>
      <dsp:spPr>
        <a:xfrm>
          <a:off x="0" y="717620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Differences: instance, class and local variable</a:t>
          </a:r>
        </a:p>
      </dsp:txBody>
      <dsp:txXfrm>
        <a:off x="29700" y="747320"/>
        <a:ext cx="7154200" cy="549000"/>
      </dsp:txXfrm>
    </dsp:sp>
    <dsp:sp modelId="{0A15FE6F-18DE-4484-A627-4D5B591C7B95}">
      <dsp:nvSpPr>
        <dsp:cNvPr id="0" name=""/>
        <dsp:cNvSpPr/>
      </dsp:nvSpPr>
      <dsp:spPr>
        <a:xfrm>
          <a:off x="0" y="1400901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Using Java Predefined Classes </a:t>
          </a:r>
        </a:p>
      </dsp:txBody>
      <dsp:txXfrm>
        <a:off x="29700" y="1430601"/>
        <a:ext cx="7154200" cy="549000"/>
      </dsp:txXfrm>
    </dsp:sp>
    <dsp:sp modelId="{88B1598A-CB7C-4250-BAC4-00F124B28866}">
      <dsp:nvSpPr>
        <dsp:cNvPr id="0" name=""/>
        <dsp:cNvSpPr/>
      </dsp:nvSpPr>
      <dsp:spPr>
        <a:xfrm>
          <a:off x="0" y="2084181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String class and Packages </a:t>
          </a:r>
        </a:p>
      </dsp:txBody>
      <dsp:txXfrm>
        <a:off x="29700" y="2113881"/>
        <a:ext cx="7154200" cy="549000"/>
      </dsp:txXfrm>
    </dsp:sp>
    <dsp:sp modelId="{41F613D0-0AB5-4E6F-BCBC-B99A2BA81A19}">
      <dsp:nvSpPr>
        <dsp:cNvPr id="0" name=""/>
        <dsp:cNvSpPr/>
      </dsp:nvSpPr>
      <dsp:spPr>
        <a:xfrm>
          <a:off x="0" y="2767461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Math class and Packages</a:t>
          </a:r>
        </a:p>
      </dsp:txBody>
      <dsp:txXfrm>
        <a:off x="29700" y="2797161"/>
        <a:ext cx="7154200" cy="549000"/>
      </dsp:txXfrm>
    </dsp:sp>
    <dsp:sp modelId="{11D7C457-28A0-45BE-963C-0F45BEE97FC9}">
      <dsp:nvSpPr>
        <dsp:cNvPr id="0" name=""/>
        <dsp:cNvSpPr/>
      </dsp:nvSpPr>
      <dsp:spPr>
        <a:xfrm>
          <a:off x="0" y="3450741"/>
          <a:ext cx="72136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Introduction to Inheritance</a:t>
          </a:r>
        </a:p>
      </dsp:txBody>
      <dsp:txXfrm>
        <a:off x="29700" y="3480441"/>
        <a:ext cx="715420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B4C5E-9630-4D30-B0BC-CC5D8AF974EA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Objects and Classes</a:t>
          </a:r>
        </a:p>
      </dsp:txBody>
      <dsp:txXfrm>
        <a:off x="26377" y="26377"/>
        <a:ext cx="4723000" cy="847812"/>
      </dsp:txXfrm>
    </dsp:sp>
    <dsp:sp modelId="{053C9D7D-9B68-4B15-B81E-86A054D161D1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486521"/>
            <a:satOff val="-4245"/>
            <a:lumOff val="-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Class declaration </a:t>
          </a:r>
        </a:p>
      </dsp:txBody>
      <dsp:txXfrm>
        <a:off x="509688" y="1090682"/>
        <a:ext cx="4649446" cy="847812"/>
      </dsp:txXfrm>
    </dsp:sp>
    <dsp:sp modelId="{A7DC7EEA-2F68-46EE-9FBA-EBAB8EC7B750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973042"/>
            <a:satOff val="-8489"/>
            <a:lumOff val="-10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Constructors</a:t>
          </a:r>
        </a:p>
      </dsp:txBody>
      <dsp:txXfrm>
        <a:off x="985785" y="2154987"/>
        <a:ext cx="4656660" cy="847812"/>
      </dsp:txXfrm>
    </dsp:sp>
    <dsp:sp modelId="{A1EC4734-D1B2-49A4-BB36-DE34BBD83415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Object construction</a:t>
          </a:r>
        </a:p>
      </dsp:txBody>
      <dsp:txXfrm>
        <a:off x="1469097" y="3219292"/>
        <a:ext cx="4649446" cy="847812"/>
      </dsp:txXfrm>
    </dsp:sp>
    <dsp:sp modelId="{8CB067E5-7ED2-420E-BE2C-3972557E037C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BF981A6B-504E-4509-8A1D-AEB3B88E35DC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00059"/>
            <a:satOff val="-7693"/>
            <a:lumOff val="-193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600059"/>
              <a:satOff val="-7693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387E8E4C-3E69-4C78-A53D-DC438D620DC3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00117"/>
            <a:satOff val="-15386"/>
            <a:lumOff val="-38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200117"/>
              <a:satOff val="-15386"/>
              <a:lumOff val="-3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562C1-90E5-4BFD-BFBC-CD5124D9D11E}">
      <dsp:nvSpPr>
        <dsp:cNvPr id="0" name=""/>
        <dsp:cNvSpPr/>
      </dsp:nvSpPr>
      <dsp:spPr>
        <a:xfrm>
          <a:off x="541" y="207117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Static methods and variables</a:t>
          </a:r>
        </a:p>
      </dsp:txBody>
      <dsp:txXfrm>
        <a:off x="541" y="207117"/>
        <a:ext cx="2111426" cy="1266855"/>
      </dsp:txXfrm>
    </dsp:sp>
    <dsp:sp modelId="{F240CE98-CEE3-4B98-9167-7368A540AF43}">
      <dsp:nvSpPr>
        <dsp:cNvPr id="0" name=""/>
        <dsp:cNvSpPr/>
      </dsp:nvSpPr>
      <dsp:spPr>
        <a:xfrm>
          <a:off x="2323110" y="207117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-291913"/>
                <a:satOff val="-2547"/>
                <a:lumOff val="-3294"/>
                <a:alphaOff val="0"/>
                <a:tint val="96000"/>
                <a:lumMod val="100000"/>
              </a:schemeClr>
            </a:gs>
            <a:gs pos="78000">
              <a:schemeClr val="accent2">
                <a:hueOff val="-291913"/>
                <a:satOff val="-2547"/>
                <a:lumOff val="-329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Differences: instance, class and local variable</a:t>
          </a:r>
        </a:p>
      </dsp:txBody>
      <dsp:txXfrm>
        <a:off x="2323110" y="207117"/>
        <a:ext cx="2111426" cy="1266855"/>
      </dsp:txXfrm>
    </dsp:sp>
    <dsp:sp modelId="{550BB70D-1507-402D-9B27-00222436174C}">
      <dsp:nvSpPr>
        <dsp:cNvPr id="0" name=""/>
        <dsp:cNvSpPr/>
      </dsp:nvSpPr>
      <dsp:spPr>
        <a:xfrm>
          <a:off x="541" y="1685116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-583825"/>
                <a:satOff val="-5094"/>
                <a:lumOff val="-6588"/>
                <a:alphaOff val="0"/>
                <a:tint val="96000"/>
                <a:lumMod val="100000"/>
              </a:schemeClr>
            </a:gs>
            <a:gs pos="78000">
              <a:schemeClr val="accent2">
                <a:hueOff val="-583825"/>
                <a:satOff val="-5094"/>
                <a:lumOff val="-658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 to Inheritance</a:t>
          </a:r>
        </a:p>
      </dsp:txBody>
      <dsp:txXfrm>
        <a:off x="541" y="1685116"/>
        <a:ext cx="2111426" cy="1266855"/>
      </dsp:txXfrm>
    </dsp:sp>
    <dsp:sp modelId="{65F56E3C-1DE9-4BBD-ACAD-CD9046D0F630}">
      <dsp:nvSpPr>
        <dsp:cNvPr id="0" name=""/>
        <dsp:cNvSpPr/>
      </dsp:nvSpPr>
      <dsp:spPr>
        <a:xfrm>
          <a:off x="2323110" y="1685116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-875738"/>
                <a:satOff val="-7640"/>
                <a:lumOff val="-9883"/>
                <a:alphaOff val="0"/>
                <a:tint val="96000"/>
                <a:lumMod val="100000"/>
              </a:schemeClr>
            </a:gs>
            <a:gs pos="78000">
              <a:schemeClr val="accent2">
                <a:hueOff val="-875738"/>
                <a:satOff val="-7640"/>
                <a:lumOff val="-9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 keyword</a:t>
          </a:r>
        </a:p>
      </dsp:txBody>
      <dsp:txXfrm>
        <a:off x="2323110" y="1685116"/>
        <a:ext cx="2111426" cy="1266855"/>
      </dsp:txXfrm>
    </dsp:sp>
    <dsp:sp modelId="{AED783F0-C0F2-46AC-9558-EACCA4A02705}">
      <dsp:nvSpPr>
        <dsp:cNvPr id="0" name=""/>
        <dsp:cNvSpPr/>
      </dsp:nvSpPr>
      <dsp:spPr>
        <a:xfrm>
          <a:off x="541" y="3163114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-1167650"/>
                <a:satOff val="-10187"/>
                <a:lumOff val="-13177"/>
                <a:alphaOff val="0"/>
                <a:tint val="96000"/>
                <a:lumMod val="100000"/>
              </a:schemeClr>
            </a:gs>
            <a:gs pos="78000">
              <a:schemeClr val="accent2">
                <a:hueOff val="-1167650"/>
                <a:satOff val="-10187"/>
                <a:lumOff val="-13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Constructor chaining </a:t>
          </a:r>
        </a:p>
      </dsp:txBody>
      <dsp:txXfrm>
        <a:off x="541" y="3163114"/>
        <a:ext cx="2111426" cy="1266855"/>
      </dsp:txXfrm>
    </dsp:sp>
    <dsp:sp modelId="{B4BD3676-8176-42DA-A825-3A93B281699F}">
      <dsp:nvSpPr>
        <dsp:cNvPr id="0" name=""/>
        <dsp:cNvSpPr/>
      </dsp:nvSpPr>
      <dsp:spPr>
        <a:xfrm>
          <a:off x="2323110" y="3163114"/>
          <a:ext cx="2111426" cy="1266855"/>
        </a:xfrm>
        <a:prstGeom prst="rect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tint val="96000"/>
                <a:lumMod val="100000"/>
              </a:schemeClr>
            </a:gs>
            <a:gs pos="78000">
              <a:schemeClr val="accent2">
                <a:hueOff val="-1459563"/>
                <a:satOff val="-12734"/>
                <a:lumOff val="-1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 overriding</a:t>
          </a:r>
        </a:p>
      </dsp:txBody>
      <dsp:txXfrm>
        <a:off x="2323110" y="3163114"/>
        <a:ext cx="2111426" cy="1266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048D-3633-8249-9D9E-93C55BDCD4B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BDEED-DB46-A149-A523-5591043D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Objects have states and behaviors. Example: A dog has states - color, name, breed as well as behaviors – wagging the tail, barking, eating. An object is an instance of a class.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A class can be defined as a template/blueprint that describes the behavior/state that the object of its type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/7/docs/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CFB764C-B254-1A19-B338-F515FAB946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033" y="0"/>
            <a:ext cx="4138967" cy="1020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8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6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9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3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67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075869"/>
            <a:ext cx="8489950" cy="6540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429AB5-9C96-23C9-008C-3E6218725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6230" y="0"/>
            <a:ext cx="4828720" cy="1020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119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399B91D-CC5B-4E0C-BC5F-9D2048CB5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033" y="0"/>
            <a:ext cx="4138967" cy="1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B755283-BAE1-5647-D964-4E1AEF0EC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6230" y="0"/>
            <a:ext cx="4828720" cy="1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ref_string.asp" TargetMode="External"/><Relationship Id="rId2" Type="http://schemas.openxmlformats.org/officeDocument/2006/relationships/hyperlink" Target="https://docs.oracle.com/javase/7/docs/api/java/lang/String.html#:~:text=The%20String%20class%20represents%20character,String%20buffers%20support%20mutable%20strings.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java/java_math.asp" TargetMode="External"/><Relationship Id="rId4" Type="http://schemas.openxmlformats.org/officeDocument/2006/relationships/hyperlink" Target="https://docs.oracle.com/javase/8/docs/api/java/lang/Math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090" y="1268898"/>
            <a:ext cx="6861357" cy="43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CM2601 – Object Oriented Development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Week 3 Programming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62266" y="1268898"/>
            <a:ext cx="4389120" cy="4361688"/>
          </a:xfrm>
          <a:prstGeom prst="rect">
            <a:avLst/>
          </a:prstGeo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110000"/>
              </a:lnSpc>
              <a:buClr>
                <a:schemeClr val="accent1"/>
              </a:buClr>
              <a:buSzPct val="100000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6F59-76A3-8698-C42C-78A48DE6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270000"/>
            <a:ext cx="6347713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 Classes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BB20-2C5B-B2E7-1BC8-54ADE544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2326814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String Class</a:t>
            </a:r>
          </a:p>
          <a:p>
            <a:pPr lvl="1"/>
            <a:r>
              <a:rPr lang="en-US" sz="2800" dirty="0">
                <a:hlinkClick r:id="rId2"/>
              </a:rPr>
              <a:t>Oracle doc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W3schools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Math Class</a:t>
            </a:r>
          </a:p>
          <a:p>
            <a:pPr lvl="1"/>
            <a:r>
              <a:rPr lang="en-US" sz="2800" dirty="0">
                <a:hlinkClick r:id="rId4"/>
              </a:rPr>
              <a:t>Oracle doc</a:t>
            </a:r>
            <a:endParaRPr lang="en-US" sz="2800" dirty="0"/>
          </a:p>
          <a:p>
            <a:pPr lvl="1"/>
            <a:r>
              <a:rPr lang="en-US" sz="2800" dirty="0">
                <a:hlinkClick r:id="rId5"/>
              </a:rPr>
              <a:t>W3schools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394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9257-7F60-AF35-EB90-6D290751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21" y="156238"/>
            <a:ext cx="2802951" cy="1320800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BCB7-EE63-49B2-DCCE-52877534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172" y="1633277"/>
            <a:ext cx="4937890" cy="4478423"/>
          </a:xfrm>
        </p:spPr>
        <p:txBody>
          <a:bodyPr>
            <a:normAutofit/>
          </a:bodyPr>
          <a:lstStyle/>
          <a:p>
            <a:pPr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Inheritance allows a new class to be defined by extending or modifying an existing class.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The new class is referred to as a derived class or sub class.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The term base class or super class refers to the class that is extended.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The derived class inherits any public or protected members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both member variables and member methods.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Derived classes do not have access to any private members of the base class.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Inheritance is a key concept in OOP.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1031" name="Isosceles Triangle 103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Inheritance Patterns">
            <a:extLst>
              <a:ext uri="{FF2B5EF4-FFF2-40B4-BE49-F238E27FC236}">
                <a16:creationId xmlns:a16="http://schemas.microsoft.com/office/drawing/2014/main" id="{05E109C9-3158-74A0-A66F-F223FEA08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8" r="21967" b="-1"/>
          <a:stretch/>
        </p:blipFill>
        <p:spPr bwMode="auto"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4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FCE4-4689-618C-AEEB-855B1EF7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6940"/>
            <a:ext cx="6347713" cy="1320800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Simple Class Hierarchy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4A12-DEE2-DD04-7D10-AA3841CC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76400"/>
            <a:ext cx="8058151" cy="4876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section we will explore inheritance by investigating the following class hierarchy: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endParaRPr lang="en-US" sz="2800" b="0" dirty="0">
              <a:effectLst/>
            </a:endParaRPr>
          </a:p>
          <a:p>
            <a:pPr marL="0" indent="0">
              <a:spcBef>
                <a:spcPts val="540"/>
              </a:spcBef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</a:t>
            </a:r>
          </a:p>
          <a:p>
            <a:pPr marL="0" indent="0">
              <a:spcBef>
                <a:spcPts val="540"/>
              </a:spcBef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540"/>
              </a:spcBef>
              <a:buNone/>
            </a:pPr>
            <a:endParaRPr lang="en-US" sz="2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spcBef>
                <a:spcPts val="540"/>
              </a:spcBef>
              <a:buNone/>
            </a:pPr>
            <a:endParaRPr lang="en-US" sz="2800" b="0" dirty="0">
              <a:effectLst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8F14C-B40A-2E9B-4028-4DED95C5A232}"/>
              </a:ext>
            </a:extLst>
          </p:cNvPr>
          <p:cNvSpPr txBox="1"/>
          <p:nvPr/>
        </p:nvSpPr>
        <p:spPr>
          <a:xfrm>
            <a:off x="3409950" y="2676525"/>
            <a:ext cx="2057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Person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5ADB-643F-9F07-C81D-F43DA1703A79}"/>
              </a:ext>
            </a:extLst>
          </p:cNvPr>
          <p:cNvSpPr txBox="1"/>
          <p:nvPr/>
        </p:nvSpPr>
        <p:spPr>
          <a:xfrm>
            <a:off x="5509513" y="4351160"/>
            <a:ext cx="2057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Student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75DC2-D744-E89B-6A88-EC329028244C}"/>
              </a:ext>
            </a:extLst>
          </p:cNvPr>
          <p:cNvSpPr txBox="1"/>
          <p:nvPr/>
        </p:nvSpPr>
        <p:spPr>
          <a:xfrm>
            <a:off x="1866900" y="4352710"/>
            <a:ext cx="2057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Teacher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CA4B-3F02-D10F-F9C8-29680426D6B7}"/>
              </a:ext>
            </a:extLst>
          </p:cNvPr>
          <p:cNvSpPr txBox="1"/>
          <p:nvPr/>
        </p:nvSpPr>
        <p:spPr>
          <a:xfrm>
            <a:off x="5467350" y="5632692"/>
            <a:ext cx="306705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PostGraduate</a:t>
            </a:r>
            <a:endParaRPr lang="en-US" sz="40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C03A0A-E4C0-19DF-FA65-909D345D44CC}"/>
              </a:ext>
            </a:extLst>
          </p:cNvPr>
          <p:cNvSpPr/>
          <p:nvPr/>
        </p:nvSpPr>
        <p:spPr>
          <a:xfrm>
            <a:off x="4438650" y="3429000"/>
            <a:ext cx="342900" cy="16185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CD153F-E564-59DE-DB81-6404DB428A67}"/>
              </a:ext>
            </a:extLst>
          </p:cNvPr>
          <p:cNvCxnSpPr>
            <a:cxnSpLocks/>
          </p:cNvCxnSpPr>
          <p:nvPr/>
        </p:nvCxnSpPr>
        <p:spPr>
          <a:xfrm>
            <a:off x="2895600" y="3979717"/>
            <a:ext cx="0" cy="35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7DE42-CA23-9145-42CB-5A116E58AF2B}"/>
              </a:ext>
            </a:extLst>
          </p:cNvPr>
          <p:cNvCxnSpPr/>
          <p:nvPr/>
        </p:nvCxnSpPr>
        <p:spPr>
          <a:xfrm>
            <a:off x="2895600" y="3971853"/>
            <a:ext cx="3848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6E3437-A8E1-ECB7-14AB-BCFE4AA26A9B}"/>
              </a:ext>
            </a:extLst>
          </p:cNvPr>
          <p:cNvCxnSpPr/>
          <p:nvPr/>
        </p:nvCxnSpPr>
        <p:spPr>
          <a:xfrm>
            <a:off x="6743700" y="3990903"/>
            <a:ext cx="0" cy="35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89E30B-74BB-B55C-AE83-C586D2FD1331}"/>
              </a:ext>
            </a:extLst>
          </p:cNvPr>
          <p:cNvCxnSpPr/>
          <p:nvPr/>
        </p:nvCxnSpPr>
        <p:spPr>
          <a:xfrm>
            <a:off x="4638673" y="3590853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72C55F-1221-DC82-D0C0-6BCB459FCDE3}"/>
              </a:ext>
            </a:extLst>
          </p:cNvPr>
          <p:cNvSpPr/>
          <p:nvPr/>
        </p:nvSpPr>
        <p:spPr>
          <a:xfrm>
            <a:off x="6324600" y="5086350"/>
            <a:ext cx="342900" cy="16185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7EAEF3-B698-8CBC-9298-8D07FA8A9B10}"/>
              </a:ext>
            </a:extLst>
          </p:cNvPr>
          <p:cNvCxnSpPr/>
          <p:nvPr/>
        </p:nvCxnSpPr>
        <p:spPr>
          <a:xfrm>
            <a:off x="6524623" y="5248203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BBC4-786B-FD53-755C-612AFF46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‘is a’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1149-517C-4CF5-0F79-A556CEE2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540"/>
              </a:spcBef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Student is a Person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540"/>
              </a:spcBef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PostGraduate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a Student and is a Person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540"/>
              </a:spcBef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Teacher is a Person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6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ABA5-65F9-4C52-5D9C-82F4F06B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49" y="294045"/>
            <a:ext cx="4926143" cy="2227730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Person a Base 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53E8E1F-E640-ABE8-C6E2-FD6C5D97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7" y="2191247"/>
            <a:ext cx="2706848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1720-88AA-6A9F-080C-46E40E76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293" y="1276350"/>
            <a:ext cx="3384741" cy="4878917"/>
          </a:xfrm>
        </p:spPr>
        <p:txBody>
          <a:bodyPr anchor="t">
            <a:normAutofit/>
          </a:bodyPr>
          <a:lstStyle/>
          <a:p>
            <a:pPr fontAlgn="base">
              <a:spcBef>
                <a:spcPts val="0"/>
              </a:spcBef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 with a Person 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560"/>
              </a:spcBef>
            </a:pP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This will be the base class of the hierarchy</a:t>
            </a:r>
            <a:endParaRPr lang="en-US" sz="3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provides useful common features</a:t>
            </a:r>
            <a:endParaRPr lang="en-US" sz="2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</a:rPr>
              <a:t>  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7A211-F5FE-4A77-E3EA-E5CDE68F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47" y="219161"/>
            <a:ext cx="4620876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 – Derived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14534-42D2-E747-28C3-EF5E9CF7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7" y="818680"/>
            <a:ext cx="2161363" cy="5725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B45E-ECA9-6833-2FDD-AD0AAB10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637" y="2190750"/>
            <a:ext cx="5389726" cy="4353395"/>
          </a:xfrm>
        </p:spPr>
        <p:txBody>
          <a:bodyPr anchor="t">
            <a:normAutofit/>
          </a:bodyPr>
          <a:lstStyle/>
          <a:p>
            <a:pPr fontAlgn="base">
              <a:lnSpc>
                <a:spcPct val="9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Student  extends Person by adding: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spcBef>
                <a:spcPts val="360"/>
              </a:spcBef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one member variable </a:t>
            </a:r>
            <a:r>
              <a:rPr lang="en-US" sz="2400" b="0" i="0" u="none" strike="noStrike" dirty="0" err="1">
                <a:effectLst/>
                <a:latin typeface="Calibri" panose="020F0502020204030204" pitchFamily="34" charset="0"/>
              </a:rPr>
              <a:t>studentNo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spcBef>
                <a:spcPts val="360"/>
              </a:spcBef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one member function </a:t>
            </a:r>
            <a:r>
              <a:rPr lang="en-US" sz="2400" b="0" i="0" u="none" strike="noStrike" dirty="0" err="1">
                <a:effectLst/>
                <a:latin typeface="Calibri" panose="020F0502020204030204" pitchFamily="34" charset="0"/>
              </a:rPr>
              <a:t>getStudentNo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()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90000"/>
              </a:lnSpc>
              <a:spcBef>
                <a:spcPts val="400"/>
              </a:spcBef>
            </a:pPr>
            <a:br>
              <a:rPr lang="en-US" sz="2400" b="0" dirty="0">
                <a:effectLst/>
              </a:rPr>
            </a:b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A Student is constructed by specifying a name, age and student number:</a:t>
            </a:r>
            <a:endParaRPr lang="en-US" sz="2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90000"/>
              </a:lnSpc>
              <a:spcBef>
                <a:spcPts val="360"/>
              </a:spcBef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Student Alex = new Student( "Alex", "Smith", 20, 199913);</a:t>
            </a:r>
            <a:endParaRPr lang="en-US" sz="24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6E644-C918-B83C-BF30-E6181D9F67E1}"/>
              </a:ext>
            </a:extLst>
          </p:cNvPr>
          <p:cNvSpPr txBox="1"/>
          <p:nvPr/>
        </p:nvSpPr>
        <p:spPr>
          <a:xfrm>
            <a:off x="2295525" y="3368159"/>
            <a:ext cx="459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23D7-9AEE-9C57-360C-D6DC1B51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64F1-4A35-8715-4C0B-9C4793AA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274890"/>
            <a:ext cx="8001001" cy="3973510"/>
          </a:xfrm>
        </p:spPr>
        <p:txBody>
          <a:bodyPr>
            <a:normAutofit fontScale="92500"/>
          </a:bodyPr>
          <a:lstStyle/>
          <a:p>
            <a:pPr fontAlgn="base">
              <a:spcBef>
                <a:spcPts val="0"/>
              </a:spcBef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Java the keyword extends is used to indicate that one class is derived from another.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640"/>
              </a:spcBef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Only single inheritance is allowed in Java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56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 is the derived class can only extend one base class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56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 languages allow multiple inheritance (C++, Python, Perl) where a derived class inherits from two or more base classes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7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716-674E-F29F-6D48-BEE7084B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19951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‘super’ and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D2EC-8A8D-435D-EAA8-E9D97704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0700"/>
            <a:ext cx="8191499" cy="4743450"/>
          </a:xfrm>
        </p:spPr>
        <p:txBody>
          <a:bodyPr>
            <a:normAutofit fontScale="92500" lnSpcReduction="10000"/>
          </a:bodyPr>
          <a:lstStyle/>
          <a:p>
            <a:pPr fontAlgn="base">
              <a:spcBef>
                <a:spcPts val="0"/>
              </a:spcBef>
            </a:pP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Student extends Person</a:t>
            </a:r>
            <a:endParaRPr lang="en-US" sz="2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Student is derived from Person.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student is a person plus a little bit more.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540"/>
              </a:spcBef>
            </a:pP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 the use of super in the Student constructor during the lecture</a:t>
            </a:r>
            <a:endParaRPr lang="en-US" sz="2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 refers to the immediate base class.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Invokes the super class constructor with the appropriate signature.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48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suitable constructor must exist in the base class otherwise the compilation will fail.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540"/>
              </a:spcBef>
            </a:pP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derived class can have as many constructors as required but each must call a suitable base class constructor using super.</a:t>
            </a:r>
            <a:endParaRPr lang="en-US" sz="2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971F-F9A5-F8A3-FC4E-21958061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77890"/>
            <a:ext cx="6347713" cy="1320800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Overriding Base Class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F030-1BA1-FE15-A0E6-974FDF95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8153401" cy="4354510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may be better to output the student number as well as the other details in response to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displayDetails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member method of a derived class can have the same name and signature as a base class member method.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derived class method overrides the base class method.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base class method can still be accessed from the derived class using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super.BaseClassMethod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520"/>
              </a:spcBef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example: </a:t>
            </a:r>
            <a:r>
              <a:rPr lang="en-US" sz="2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super.displayDetails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E62D-184F-70D8-55B9-0AE3CD2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8F0F75F-D6D6-FA4B-1010-3E2DDD61A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93453"/>
              </p:ext>
            </p:extLst>
          </p:nvPr>
        </p:nvGraphicFramePr>
        <p:xfrm>
          <a:off x="2186687" y="1831314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3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33E77-D3DD-4BCB-AD9F-95219FB41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9070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33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AD1D-16EB-1FD7-6EAA-0BADA90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7"/>
            <a:ext cx="6347713" cy="13208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CAAE-D046-527C-5060-EF3B07EF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Further discussion on Inheritance and Abstraction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week…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AC66F-A5BD-490A-BA58-C94019B0D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5258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1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15464"/>
            <a:ext cx="8489950" cy="6540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Revision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F5B17-8D52-F8B3-9B85-E558F03B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61" y="1752600"/>
            <a:ext cx="5346989" cy="4953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18" y="974430"/>
            <a:ext cx="8489950" cy="4370142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</a:rPr>
              <a:t>class</a:t>
            </a:r>
            <a:r>
              <a:rPr lang="en-US" sz="2400" dirty="0"/>
              <a:t> is unit of encapsulation. It is a template used to create objects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800000"/>
                </a:solidFill>
              </a:rPr>
              <a:t>object </a:t>
            </a:r>
            <a:r>
              <a:rPr lang="en-US" sz="2400" dirty="0"/>
              <a:t>is an instance of a class.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4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646"/>
            <a:ext cx="8489950" cy="6540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3585"/>
            <a:ext cx="8489950" cy="4370142"/>
          </a:xfrm>
        </p:spPr>
        <p:txBody>
          <a:bodyPr>
            <a:normAutofit fontScale="92500" lnSpcReduction="10000"/>
          </a:bodyPr>
          <a:lstStyle/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A method may be declared with the </a:t>
            </a:r>
            <a:r>
              <a:rPr lang="en-US" sz="2600" i="1" dirty="0">
                <a:solidFill>
                  <a:srgbClr val="800000"/>
                </a:solidFill>
              </a:rPr>
              <a:t>static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keyword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live at </a:t>
            </a:r>
            <a:r>
              <a:rPr lang="en-US" sz="2600" i="1" dirty="0">
                <a:solidFill>
                  <a:srgbClr val="800000"/>
                </a:solidFill>
              </a:rPr>
              <a:t>class level</a:t>
            </a:r>
            <a:r>
              <a:rPr lang="en-US" sz="2600" dirty="0"/>
              <a:t>, not at </a:t>
            </a:r>
            <a:r>
              <a:rPr lang="en-US" sz="2600" i="1" dirty="0">
                <a:solidFill>
                  <a:srgbClr val="800000"/>
                </a:solidFill>
              </a:rPr>
              <a:t>object level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</a:t>
            </a:r>
            <a:r>
              <a:rPr lang="en-US" sz="2600" i="1" dirty="0">
                <a:solidFill>
                  <a:srgbClr val="800000"/>
                </a:solidFill>
              </a:rPr>
              <a:t>may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i="1" dirty="0">
                <a:solidFill>
                  <a:srgbClr val="800000"/>
                </a:solidFill>
              </a:rPr>
              <a:t>access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static variables and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600" dirty="0"/>
              <a:t>methods, but not dynamic ones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600" dirty="0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 dirty="0"/>
              <a:t>Example: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dirty="0"/>
              <a:t>      </a:t>
            </a: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static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getNumSold</a:t>
            </a:r>
            <a:r>
              <a:rPr lang="en-US" sz="2400" dirty="0">
                <a:latin typeface="Courier"/>
                <a:cs typeface="Courier"/>
              </a:rPr>
              <a:t>(){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		return </a:t>
            </a:r>
            <a:r>
              <a:rPr lang="en-US" sz="2400" dirty="0" err="1">
                <a:latin typeface="Courier"/>
                <a:cs typeface="Courier"/>
              </a:rPr>
              <a:t>numTicketsSold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2" y="1240077"/>
            <a:ext cx="4277638" cy="283924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62" y="2247900"/>
            <a:ext cx="7418053" cy="3908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 static method that is public can be accessed </a:t>
            </a:r>
          </a:p>
          <a:p>
            <a:pPr marL="0" lvl="1" indent="0">
              <a:buNone/>
            </a:pPr>
            <a:r>
              <a:rPr lang="en-US" b="1" dirty="0" err="1">
                <a:latin typeface="Courier"/>
                <a:cs typeface="Courier"/>
              </a:rPr>
              <a:t>ClassName.methodName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args</a:t>
            </a:r>
            <a:r>
              <a:rPr lang="en-US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double result = </a:t>
            </a:r>
            <a:r>
              <a:rPr lang="en-US" b="1" dirty="0" err="1">
                <a:latin typeface="Courier"/>
                <a:cs typeface="Courier"/>
              </a:rPr>
              <a:t>Math.sqrt</a:t>
            </a:r>
            <a:r>
              <a:rPr lang="en-US" b="1" dirty="0">
                <a:latin typeface="Courier"/>
                <a:cs typeface="Courier"/>
              </a:rPr>
              <a:t>(25.0);</a:t>
            </a:r>
          </a:p>
          <a:p>
            <a:pPr marL="45720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numSold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Ticket.getNumberSold</a:t>
            </a:r>
            <a:r>
              <a:rPr lang="en-US" b="1" dirty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39790"/>
            <a:ext cx="6347713" cy="13208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to use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variable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logically describes the class as a whole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should be only one copy of it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method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does not use or affect the objects</a:t>
            </a:r>
          </a:p>
        </p:txBody>
      </p:sp>
    </p:spTree>
    <p:extLst>
      <p:ext uri="{BB962C8B-B14F-4D97-AF65-F5344CB8AC3E}">
        <p14:creationId xmlns:p14="http://schemas.microsoft.com/office/powerpoint/2010/main" val="164525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898324"/>
            <a:ext cx="8489950" cy="6540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–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37597"/>
            <a:ext cx="8489950" cy="4370142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We can access static variables without creating an instance of the class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As they are already available at class  loading time, we can use them in any of our non static methods.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We cannot use non static methods and variables without creating an instance of the class as they are bound to the instance of the class.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They are initialized by the constructor when we create the object using new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2" y="1240076"/>
            <a:ext cx="2658388" cy="4584527"/>
          </a:xfrm>
        </p:spPr>
        <p:txBody>
          <a:bodyPr>
            <a:normAutofit/>
          </a:bodyPr>
          <a:lstStyle/>
          <a:p>
            <a:pPr algn="ctr"/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Recap: Class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195" y="1572015"/>
            <a:ext cx="4526120" cy="4916465"/>
          </a:xfrm>
        </p:spPr>
        <p:txBody>
          <a:bodyPr anchor="t"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600" dirty="0"/>
              <a:t>Instance variables belong to a specific instance.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Instance methods are invoked by an instance of the class.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Class variables are shared by all the instances of the class.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Class methods are not tied to a specific object.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sz="2600" i="1" dirty="0"/>
              <a:t>To declare class variables and methods, use the static modifier.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4781"/>
      </p:ext>
    </p:extLst>
  </p:cSld>
  <p:clrMapOvr>
    <a:masterClrMapping/>
  </p:clrMapOvr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919</Words>
  <Application>Microsoft Office PowerPoint</Application>
  <PresentationFormat>On-screen Show (4:3)</PresentationFormat>
  <Paragraphs>133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</vt:lpstr>
      <vt:lpstr>Trebuchet MS</vt:lpstr>
      <vt:lpstr>Wingdings</vt:lpstr>
      <vt:lpstr>Wingdings 3</vt:lpstr>
      <vt:lpstr>UCL</vt:lpstr>
      <vt:lpstr>Facet</vt:lpstr>
      <vt:lpstr>CM2601 – Object Oriented Development Week 3 Programming</vt:lpstr>
      <vt:lpstr>Outline</vt:lpstr>
      <vt:lpstr>Last week…</vt:lpstr>
      <vt:lpstr>Quick Revision</vt:lpstr>
      <vt:lpstr>Static methods</vt:lpstr>
      <vt:lpstr>Static Methods</vt:lpstr>
      <vt:lpstr>When to use static</vt:lpstr>
      <vt:lpstr>Static – Non-static</vt:lpstr>
      <vt:lpstr>   Recap: Class variables and methods</vt:lpstr>
      <vt:lpstr>Predefined Classes in Java</vt:lpstr>
      <vt:lpstr>Inheritance</vt:lpstr>
      <vt:lpstr>A Simple Class Hierarchy</vt:lpstr>
      <vt:lpstr>‘is a’</vt:lpstr>
      <vt:lpstr>Person a Base Class</vt:lpstr>
      <vt:lpstr>Student – Derived Class</vt:lpstr>
      <vt:lpstr>extends</vt:lpstr>
      <vt:lpstr>‘super’ and  Constructor chaining</vt:lpstr>
      <vt:lpstr>Overriding Base Class Methods</vt:lpstr>
      <vt:lpstr>Conclusion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2</dc:title>
  <dc:creator>Barbara</dc:creator>
  <cp:lastModifiedBy>Malsha Fernando</cp:lastModifiedBy>
  <cp:revision>114</cp:revision>
  <dcterms:created xsi:type="dcterms:W3CDTF">2016-07-19T20:46:15Z</dcterms:created>
  <dcterms:modified xsi:type="dcterms:W3CDTF">2023-10-04T10:57:17Z</dcterms:modified>
</cp:coreProperties>
</file>