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6" r:id="rId3"/>
    <p:sldId id="384" r:id="rId4"/>
    <p:sldId id="369" r:id="rId5"/>
    <p:sldId id="370" r:id="rId6"/>
    <p:sldId id="385" r:id="rId7"/>
    <p:sldId id="386" r:id="rId8"/>
    <p:sldId id="387" r:id="rId9"/>
    <p:sldId id="388" r:id="rId10"/>
    <p:sldId id="389" r:id="rId11"/>
    <p:sldId id="390" r:id="rId12"/>
    <p:sldId id="277" r:id="rId13"/>
    <p:sldId id="37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CA0487-A073-4242-9911-166F67CA85A0}" v="25" dt="2022-10-20T07:42:15.920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06" autoAdjust="0"/>
  </p:normalViewPr>
  <p:slideViewPr>
    <p:cSldViewPr snapToGrid="0">
      <p:cViewPr varScale="1">
        <p:scale>
          <a:sx n="59" d="100"/>
          <a:sy n="59" d="100"/>
        </p:scale>
        <p:origin x="17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sha" userId="4ae21404-a829-4aed-88a7-64bfa03d9527" providerId="ADAL" clId="{0ECA0487-A073-4242-9911-166F67CA85A0}"/>
    <pc:docChg chg="undo custSel addSld delSld modSld">
      <pc:chgData name="Malsha" userId="4ae21404-a829-4aed-88a7-64bfa03d9527" providerId="ADAL" clId="{0ECA0487-A073-4242-9911-166F67CA85A0}" dt="2022-10-20T10:02:31.554" v="530" actId="20577"/>
      <pc:docMkLst>
        <pc:docMk/>
      </pc:docMkLst>
      <pc:sldChg chg="addSp modSp mod setBg">
        <pc:chgData name="Malsha" userId="4ae21404-a829-4aed-88a7-64bfa03d9527" providerId="ADAL" clId="{0ECA0487-A073-4242-9911-166F67CA85A0}" dt="2022-10-20T10:02:31.554" v="530" actId="20577"/>
        <pc:sldMkLst>
          <pc:docMk/>
          <pc:sldMk cId="3729389954" sldId="256"/>
        </pc:sldMkLst>
        <pc:spChg chg="mod ord">
          <ac:chgData name="Malsha" userId="4ae21404-a829-4aed-88a7-64bfa03d9527" providerId="ADAL" clId="{0ECA0487-A073-4242-9911-166F67CA85A0}" dt="2022-10-20T06:30:26.733" v="48" actId="20577"/>
          <ac:spMkLst>
            <pc:docMk/>
            <pc:sldMk cId="3729389954" sldId="256"/>
            <ac:spMk id="2" creationId="{00000000-0000-0000-0000-000000000000}"/>
          </ac:spMkLst>
        </pc:spChg>
        <pc:spChg chg="mod">
          <ac:chgData name="Malsha" userId="4ae21404-a829-4aed-88a7-64bfa03d9527" providerId="ADAL" clId="{0ECA0487-A073-4242-9911-166F67CA85A0}" dt="2022-10-20T10:02:31.554" v="530" actId="20577"/>
          <ac:spMkLst>
            <pc:docMk/>
            <pc:sldMk cId="3729389954" sldId="256"/>
            <ac:spMk id="3" creationId="{00000000-0000-0000-0000-000000000000}"/>
          </ac:spMkLst>
        </pc:spChg>
        <pc:spChg chg="add">
          <ac:chgData name="Malsha" userId="4ae21404-a829-4aed-88a7-64bfa03d9527" providerId="ADAL" clId="{0ECA0487-A073-4242-9911-166F67CA85A0}" dt="2022-10-20T06:29:56.273" v="0" actId="26606"/>
          <ac:spMkLst>
            <pc:docMk/>
            <pc:sldMk cId="3729389954" sldId="256"/>
            <ac:spMk id="8" creationId="{88294908-8B00-4F58-BBBA-20F71A40AA9E}"/>
          </ac:spMkLst>
        </pc:spChg>
        <pc:spChg chg="add">
          <ac:chgData name="Malsha" userId="4ae21404-a829-4aed-88a7-64bfa03d9527" providerId="ADAL" clId="{0ECA0487-A073-4242-9911-166F67CA85A0}" dt="2022-10-20T06:29:56.273" v="0" actId="26606"/>
          <ac:spMkLst>
            <pc:docMk/>
            <pc:sldMk cId="3729389954" sldId="256"/>
            <ac:spMk id="10" creationId="{4364C879-1404-4203-8E9D-CC5DE0A621A2}"/>
          </ac:spMkLst>
        </pc:spChg>
        <pc:spChg chg="add">
          <ac:chgData name="Malsha" userId="4ae21404-a829-4aed-88a7-64bfa03d9527" providerId="ADAL" clId="{0ECA0487-A073-4242-9911-166F67CA85A0}" dt="2022-10-20T06:29:56.273" v="0" actId="26606"/>
          <ac:spMkLst>
            <pc:docMk/>
            <pc:sldMk cId="3729389954" sldId="256"/>
            <ac:spMk id="12" creationId="{84617302-4B0D-4351-A6BB-6F0930D943AC}"/>
          </ac:spMkLst>
        </pc:spChg>
        <pc:spChg chg="add">
          <ac:chgData name="Malsha" userId="4ae21404-a829-4aed-88a7-64bfa03d9527" providerId="ADAL" clId="{0ECA0487-A073-4242-9911-166F67CA85A0}" dt="2022-10-20T06:29:56.273" v="0" actId="26606"/>
          <ac:spMkLst>
            <pc:docMk/>
            <pc:sldMk cId="3729389954" sldId="256"/>
            <ac:spMk id="14" creationId="{DA2C7802-C2E0-4218-8F89-8DD7CCD2CD1C}"/>
          </ac:spMkLst>
        </pc:spChg>
        <pc:spChg chg="add">
          <ac:chgData name="Malsha" userId="4ae21404-a829-4aed-88a7-64bfa03d9527" providerId="ADAL" clId="{0ECA0487-A073-4242-9911-166F67CA85A0}" dt="2022-10-20T06:29:56.273" v="0" actId="26606"/>
          <ac:spMkLst>
            <pc:docMk/>
            <pc:sldMk cId="3729389954" sldId="256"/>
            <ac:spMk id="16" creationId="{A6D7111A-21E5-4EE9-8A78-10E5530F0116}"/>
          </ac:spMkLst>
        </pc:spChg>
        <pc:spChg chg="add">
          <ac:chgData name="Malsha" userId="4ae21404-a829-4aed-88a7-64bfa03d9527" providerId="ADAL" clId="{0ECA0487-A073-4242-9911-166F67CA85A0}" dt="2022-10-20T06:29:56.273" v="0" actId="26606"/>
          <ac:spMkLst>
            <pc:docMk/>
            <pc:sldMk cId="3729389954" sldId="256"/>
            <ac:spMk id="18" creationId="{A3969E80-A77B-49FC-9122-D89AFD5EE118}"/>
          </ac:spMkLst>
        </pc:spChg>
        <pc:spChg chg="add">
          <ac:chgData name="Malsha" userId="4ae21404-a829-4aed-88a7-64bfa03d9527" providerId="ADAL" clId="{0ECA0487-A073-4242-9911-166F67CA85A0}" dt="2022-10-20T06:29:56.273" v="0" actId="26606"/>
          <ac:spMkLst>
            <pc:docMk/>
            <pc:sldMk cId="3729389954" sldId="256"/>
            <ac:spMk id="20" creationId="{1849CA57-76BD-4CF2-80BA-D7A46A01B7B1}"/>
          </ac:spMkLst>
        </pc:spChg>
        <pc:spChg chg="add">
          <ac:chgData name="Malsha" userId="4ae21404-a829-4aed-88a7-64bfa03d9527" providerId="ADAL" clId="{0ECA0487-A073-4242-9911-166F67CA85A0}" dt="2022-10-20T06:29:56.273" v="0" actId="26606"/>
          <ac:spMkLst>
            <pc:docMk/>
            <pc:sldMk cId="3729389954" sldId="256"/>
            <ac:spMk id="22" creationId="{35E9085E-E730-4768-83D4-6CB7E9897153}"/>
          </ac:spMkLst>
        </pc:spChg>
        <pc:spChg chg="add">
          <ac:chgData name="Malsha" userId="4ae21404-a829-4aed-88a7-64bfa03d9527" providerId="ADAL" clId="{0ECA0487-A073-4242-9911-166F67CA85A0}" dt="2022-10-20T06:29:56.273" v="0" actId="26606"/>
          <ac:spMkLst>
            <pc:docMk/>
            <pc:sldMk cId="3729389954" sldId="256"/>
            <ac:spMk id="24" creationId="{973272FE-A474-4CAE-8CA2-BCC8B476C3F4}"/>
          </ac:spMkLst>
        </pc:spChg>
        <pc:spChg chg="add">
          <ac:chgData name="Malsha" userId="4ae21404-a829-4aed-88a7-64bfa03d9527" providerId="ADAL" clId="{0ECA0487-A073-4242-9911-166F67CA85A0}" dt="2022-10-20T06:29:56.273" v="0" actId="26606"/>
          <ac:spMkLst>
            <pc:docMk/>
            <pc:sldMk cId="3729389954" sldId="256"/>
            <ac:spMk id="26" creationId="{E07981EA-05A6-437C-88D7-B377B92B031D}"/>
          </ac:spMkLst>
        </pc:spChg>
        <pc:spChg chg="add">
          <ac:chgData name="Malsha" userId="4ae21404-a829-4aed-88a7-64bfa03d9527" providerId="ADAL" clId="{0ECA0487-A073-4242-9911-166F67CA85A0}" dt="2022-10-20T06:29:56.273" v="0" actId="26606"/>
          <ac:spMkLst>
            <pc:docMk/>
            <pc:sldMk cId="3729389954" sldId="256"/>
            <ac:spMk id="28" creationId="{15E3C750-986E-4769-B1AE-49289FBEE757}"/>
          </ac:spMkLst>
        </pc:spChg>
      </pc:sldChg>
      <pc:sldChg chg="delSp modSp del mod delAnim modAnim">
        <pc:chgData name="Malsha" userId="4ae21404-a829-4aed-88a7-64bfa03d9527" providerId="ADAL" clId="{0ECA0487-A073-4242-9911-166F67CA85A0}" dt="2022-10-20T06:36:47.024" v="212" actId="47"/>
        <pc:sldMkLst>
          <pc:docMk/>
          <pc:sldMk cId="751519475" sldId="258"/>
        </pc:sldMkLst>
        <pc:spChg chg="mod">
          <ac:chgData name="Malsha" userId="4ae21404-a829-4aed-88a7-64bfa03d9527" providerId="ADAL" clId="{0ECA0487-A073-4242-9911-166F67CA85A0}" dt="2022-10-20T06:32:50.354" v="147" actId="21"/>
          <ac:spMkLst>
            <pc:docMk/>
            <pc:sldMk cId="751519475" sldId="258"/>
            <ac:spMk id="2" creationId="{00000000-0000-0000-0000-000000000000}"/>
          </ac:spMkLst>
        </pc:spChg>
        <pc:spChg chg="mod">
          <ac:chgData name="Malsha" userId="4ae21404-a829-4aed-88a7-64bfa03d9527" providerId="ADAL" clId="{0ECA0487-A073-4242-9911-166F67CA85A0}" dt="2022-10-20T06:32:10.272" v="142" actId="27636"/>
          <ac:spMkLst>
            <pc:docMk/>
            <pc:sldMk cId="751519475" sldId="258"/>
            <ac:spMk id="3" creationId="{00000000-0000-0000-0000-000000000000}"/>
          </ac:spMkLst>
        </pc:spChg>
        <pc:spChg chg="mod">
          <ac:chgData name="Malsha" userId="4ae21404-a829-4aed-88a7-64bfa03d9527" providerId="ADAL" clId="{0ECA0487-A073-4242-9911-166F67CA85A0}" dt="2022-10-20T06:32:27.807" v="144" actId="1076"/>
          <ac:spMkLst>
            <pc:docMk/>
            <pc:sldMk cId="751519475" sldId="258"/>
            <ac:spMk id="4" creationId="{CC8FB4F7-AC5F-4A73-87C0-BCB8682F7F59}"/>
          </ac:spMkLst>
        </pc:spChg>
        <pc:spChg chg="mod">
          <ac:chgData name="Malsha" userId="4ae21404-a829-4aed-88a7-64bfa03d9527" providerId="ADAL" clId="{0ECA0487-A073-4242-9911-166F67CA85A0}" dt="2022-10-20T06:32:23.584" v="143" actId="1076"/>
          <ac:spMkLst>
            <pc:docMk/>
            <pc:sldMk cId="751519475" sldId="258"/>
            <ac:spMk id="5" creationId="{4A8F984E-A526-439D-99DC-E9E87E6E78BC}"/>
          </ac:spMkLst>
        </pc:spChg>
        <pc:spChg chg="del">
          <ac:chgData name="Malsha" userId="4ae21404-a829-4aed-88a7-64bfa03d9527" providerId="ADAL" clId="{0ECA0487-A073-4242-9911-166F67CA85A0}" dt="2022-10-20T06:32:06.546" v="140" actId="478"/>
          <ac:spMkLst>
            <pc:docMk/>
            <pc:sldMk cId="751519475" sldId="258"/>
            <ac:spMk id="9" creationId="{3A43D400-948A-4EF0-BEAA-CFD8AB8326A1}"/>
          </ac:spMkLst>
        </pc:spChg>
      </pc:sldChg>
      <pc:sldChg chg="addSp modSp mod setBg">
        <pc:chgData name="Malsha" userId="4ae21404-a829-4aed-88a7-64bfa03d9527" providerId="ADAL" clId="{0ECA0487-A073-4242-9911-166F67CA85A0}" dt="2022-10-20T06:31:12.080" v="117" actId="20577"/>
        <pc:sldMkLst>
          <pc:docMk/>
          <pc:sldMk cId="880557008" sldId="276"/>
        </pc:sldMkLst>
        <pc:spChg chg="mod">
          <ac:chgData name="Malsha" userId="4ae21404-a829-4aed-88a7-64bfa03d9527" providerId="ADAL" clId="{0ECA0487-A073-4242-9911-166F67CA85A0}" dt="2022-10-20T06:30:36.553" v="49" actId="26606"/>
          <ac:spMkLst>
            <pc:docMk/>
            <pc:sldMk cId="880557008" sldId="276"/>
            <ac:spMk id="2" creationId="{00000000-0000-0000-0000-000000000000}"/>
          </ac:spMkLst>
        </pc:spChg>
        <pc:spChg chg="mod">
          <ac:chgData name="Malsha" userId="4ae21404-a829-4aed-88a7-64bfa03d9527" providerId="ADAL" clId="{0ECA0487-A073-4242-9911-166F67CA85A0}" dt="2022-10-20T06:31:12.080" v="117" actId="20577"/>
          <ac:spMkLst>
            <pc:docMk/>
            <pc:sldMk cId="880557008" sldId="276"/>
            <ac:spMk id="3" creationId="{00000000-0000-0000-0000-000000000000}"/>
          </ac:spMkLst>
        </pc:spChg>
        <pc:spChg chg="add">
          <ac:chgData name="Malsha" userId="4ae21404-a829-4aed-88a7-64bfa03d9527" providerId="ADAL" clId="{0ECA0487-A073-4242-9911-166F67CA85A0}" dt="2022-10-20T06:30:36.553" v="49" actId="26606"/>
          <ac:spMkLst>
            <pc:docMk/>
            <pc:sldMk cId="880557008" sldId="276"/>
            <ac:spMk id="8" creationId="{46D6306C-ED4F-4AAE-B4A5-EEA6AFAD726E}"/>
          </ac:spMkLst>
        </pc:spChg>
        <pc:spChg chg="add">
          <ac:chgData name="Malsha" userId="4ae21404-a829-4aed-88a7-64bfa03d9527" providerId="ADAL" clId="{0ECA0487-A073-4242-9911-166F67CA85A0}" dt="2022-10-20T06:30:36.553" v="49" actId="26606"/>
          <ac:spMkLst>
            <pc:docMk/>
            <pc:sldMk cId="880557008" sldId="276"/>
            <ac:spMk id="10" creationId="{0EC5361D-F897-4856-B945-0455A365EB24}"/>
          </ac:spMkLst>
        </pc:spChg>
        <pc:spChg chg="add">
          <ac:chgData name="Malsha" userId="4ae21404-a829-4aed-88a7-64bfa03d9527" providerId="ADAL" clId="{0ECA0487-A073-4242-9911-166F67CA85A0}" dt="2022-10-20T06:30:36.553" v="49" actId="26606"/>
          <ac:spMkLst>
            <pc:docMk/>
            <pc:sldMk cId="880557008" sldId="276"/>
            <ac:spMk id="12" creationId="{4508C0C5-2268-42B5-B3C8-4D0899E05F8C}"/>
          </ac:spMkLst>
        </pc:spChg>
        <pc:spChg chg="add">
          <ac:chgData name="Malsha" userId="4ae21404-a829-4aed-88a7-64bfa03d9527" providerId="ADAL" clId="{0ECA0487-A073-4242-9911-166F67CA85A0}" dt="2022-10-20T06:30:36.553" v="49" actId="26606"/>
          <ac:spMkLst>
            <pc:docMk/>
            <pc:sldMk cId="880557008" sldId="276"/>
            <ac:spMk id="14" creationId="{141ACBDB-38F8-4B34-8183-BD95B4E55A62}"/>
          </ac:spMkLst>
        </pc:spChg>
        <pc:spChg chg="add">
          <ac:chgData name="Malsha" userId="4ae21404-a829-4aed-88a7-64bfa03d9527" providerId="ADAL" clId="{0ECA0487-A073-4242-9911-166F67CA85A0}" dt="2022-10-20T06:30:36.553" v="49" actId="26606"/>
          <ac:spMkLst>
            <pc:docMk/>
            <pc:sldMk cId="880557008" sldId="276"/>
            <ac:spMk id="16" creationId="{DE00DB52-3455-4E2F-867B-A6D0516E175B}"/>
          </ac:spMkLst>
        </pc:spChg>
        <pc:spChg chg="add">
          <ac:chgData name="Malsha" userId="4ae21404-a829-4aed-88a7-64bfa03d9527" providerId="ADAL" clId="{0ECA0487-A073-4242-9911-166F67CA85A0}" dt="2022-10-20T06:30:36.553" v="49" actId="26606"/>
          <ac:spMkLst>
            <pc:docMk/>
            <pc:sldMk cId="880557008" sldId="276"/>
            <ac:spMk id="18" creationId="{9E914C83-E0D8-4953-92D5-169D28CB43AE}"/>
          </ac:spMkLst>
        </pc:spChg>
        <pc:spChg chg="add">
          <ac:chgData name="Malsha" userId="4ae21404-a829-4aed-88a7-64bfa03d9527" providerId="ADAL" clId="{0ECA0487-A073-4242-9911-166F67CA85A0}" dt="2022-10-20T06:30:36.553" v="49" actId="26606"/>
          <ac:spMkLst>
            <pc:docMk/>
            <pc:sldMk cId="880557008" sldId="276"/>
            <ac:spMk id="20" creationId="{3512E083-F550-46AF-8490-767ECFD00CB7}"/>
          </ac:spMkLst>
        </pc:spChg>
      </pc:sldChg>
      <pc:sldChg chg="addSp modSp mod setBg">
        <pc:chgData name="Malsha" userId="4ae21404-a829-4aed-88a7-64bfa03d9527" providerId="ADAL" clId="{0ECA0487-A073-4242-9911-166F67CA85A0}" dt="2022-10-20T06:42:38.720" v="272" actId="6549"/>
        <pc:sldMkLst>
          <pc:docMk/>
          <pc:sldMk cId="2434933445" sldId="277"/>
        </pc:sldMkLst>
        <pc:spChg chg="mod">
          <ac:chgData name="Malsha" userId="4ae21404-a829-4aed-88a7-64bfa03d9527" providerId="ADAL" clId="{0ECA0487-A073-4242-9911-166F67CA85A0}" dt="2022-10-20T06:38:41.338" v="268" actId="26606"/>
          <ac:spMkLst>
            <pc:docMk/>
            <pc:sldMk cId="2434933445" sldId="277"/>
            <ac:spMk id="2" creationId="{00000000-0000-0000-0000-000000000000}"/>
          </ac:spMkLst>
        </pc:spChg>
        <pc:spChg chg="mod">
          <ac:chgData name="Malsha" userId="4ae21404-a829-4aed-88a7-64bfa03d9527" providerId="ADAL" clId="{0ECA0487-A073-4242-9911-166F67CA85A0}" dt="2022-10-20T06:42:38.720" v="272" actId="6549"/>
          <ac:spMkLst>
            <pc:docMk/>
            <pc:sldMk cId="2434933445" sldId="277"/>
            <ac:spMk id="3" creationId="{00000000-0000-0000-0000-000000000000}"/>
          </ac:spMkLst>
        </pc:spChg>
        <pc:spChg chg="add">
          <ac:chgData name="Malsha" userId="4ae21404-a829-4aed-88a7-64bfa03d9527" providerId="ADAL" clId="{0ECA0487-A073-4242-9911-166F67CA85A0}" dt="2022-10-20T06:38:41.338" v="268" actId="26606"/>
          <ac:spMkLst>
            <pc:docMk/>
            <pc:sldMk cId="2434933445" sldId="277"/>
            <ac:spMk id="8" creationId="{2B566528-1B12-4246-9431-5C2D7D081168}"/>
          </ac:spMkLst>
        </pc:spChg>
        <pc:spChg chg="add">
          <ac:chgData name="Malsha" userId="4ae21404-a829-4aed-88a7-64bfa03d9527" providerId="ADAL" clId="{0ECA0487-A073-4242-9911-166F67CA85A0}" dt="2022-10-20T06:38:41.338" v="268" actId="26606"/>
          <ac:spMkLst>
            <pc:docMk/>
            <pc:sldMk cId="2434933445" sldId="277"/>
            <ac:spMk id="10" creationId="{2E80C965-DB6D-4F81-9E9E-B027384D0BD6}"/>
          </ac:spMkLst>
        </pc:spChg>
        <pc:spChg chg="add">
          <ac:chgData name="Malsha" userId="4ae21404-a829-4aed-88a7-64bfa03d9527" providerId="ADAL" clId="{0ECA0487-A073-4242-9911-166F67CA85A0}" dt="2022-10-20T06:38:41.338" v="268" actId="26606"/>
          <ac:spMkLst>
            <pc:docMk/>
            <pc:sldMk cId="2434933445" sldId="277"/>
            <ac:spMk id="12" creationId="{A580F890-B085-4E95-96AA-55AEBEC5CE6E}"/>
          </ac:spMkLst>
        </pc:spChg>
        <pc:spChg chg="add">
          <ac:chgData name="Malsha" userId="4ae21404-a829-4aed-88a7-64bfa03d9527" providerId="ADAL" clId="{0ECA0487-A073-4242-9911-166F67CA85A0}" dt="2022-10-20T06:38:41.338" v="268" actId="26606"/>
          <ac:spMkLst>
            <pc:docMk/>
            <pc:sldMk cId="2434933445" sldId="277"/>
            <ac:spMk id="14" creationId="{D3F51FEB-38FB-4F6C-9F7B-2F2AFAB65463}"/>
          </ac:spMkLst>
        </pc:spChg>
        <pc:spChg chg="add">
          <ac:chgData name="Malsha" userId="4ae21404-a829-4aed-88a7-64bfa03d9527" providerId="ADAL" clId="{0ECA0487-A073-4242-9911-166F67CA85A0}" dt="2022-10-20T06:38:41.338" v="268" actId="26606"/>
          <ac:spMkLst>
            <pc:docMk/>
            <pc:sldMk cId="2434933445" sldId="277"/>
            <ac:spMk id="16" creationId="{1E547BA6-BAE0-43BB-A7CA-60F69CE252F0}"/>
          </ac:spMkLst>
        </pc:spChg>
      </pc:sldChg>
      <pc:sldChg chg="del">
        <pc:chgData name="Malsha" userId="4ae21404-a829-4aed-88a7-64bfa03d9527" providerId="ADAL" clId="{0ECA0487-A073-4242-9911-166F67CA85A0}" dt="2022-10-20T06:36:57.633" v="214" actId="47"/>
        <pc:sldMkLst>
          <pc:docMk/>
          <pc:sldMk cId="1696746861" sldId="339"/>
        </pc:sldMkLst>
      </pc:sldChg>
      <pc:sldChg chg="del">
        <pc:chgData name="Malsha" userId="4ae21404-a829-4aed-88a7-64bfa03d9527" providerId="ADAL" clId="{0ECA0487-A073-4242-9911-166F67CA85A0}" dt="2022-10-20T06:36:56.294" v="213" actId="47"/>
        <pc:sldMkLst>
          <pc:docMk/>
          <pc:sldMk cId="2409229424" sldId="343"/>
        </pc:sldMkLst>
      </pc:sldChg>
      <pc:sldChg chg="del">
        <pc:chgData name="Malsha" userId="4ae21404-a829-4aed-88a7-64bfa03d9527" providerId="ADAL" clId="{0ECA0487-A073-4242-9911-166F67CA85A0}" dt="2022-10-20T06:36:58.442" v="215" actId="47"/>
        <pc:sldMkLst>
          <pc:docMk/>
          <pc:sldMk cId="3399198877" sldId="344"/>
        </pc:sldMkLst>
      </pc:sldChg>
      <pc:sldChg chg="del">
        <pc:chgData name="Malsha" userId="4ae21404-a829-4aed-88a7-64bfa03d9527" providerId="ADAL" clId="{0ECA0487-A073-4242-9911-166F67CA85A0}" dt="2022-10-20T06:31:19.119" v="118" actId="47"/>
        <pc:sldMkLst>
          <pc:docMk/>
          <pc:sldMk cId="1363357432" sldId="352"/>
        </pc:sldMkLst>
      </pc:sldChg>
      <pc:sldChg chg="del">
        <pc:chgData name="Malsha" userId="4ae21404-a829-4aed-88a7-64bfa03d9527" providerId="ADAL" clId="{0ECA0487-A073-4242-9911-166F67CA85A0}" dt="2022-10-20T06:37:06.795" v="224" actId="47"/>
        <pc:sldMkLst>
          <pc:docMk/>
          <pc:sldMk cId="2387751134" sldId="353"/>
        </pc:sldMkLst>
      </pc:sldChg>
      <pc:sldChg chg="modSp del mod">
        <pc:chgData name="Malsha" userId="4ae21404-a829-4aed-88a7-64bfa03d9527" providerId="ADAL" clId="{0ECA0487-A073-4242-9911-166F67CA85A0}" dt="2022-10-20T06:38:00.500" v="246" actId="47"/>
        <pc:sldMkLst>
          <pc:docMk/>
          <pc:sldMk cId="854166877" sldId="354"/>
        </pc:sldMkLst>
        <pc:spChg chg="mod">
          <ac:chgData name="Malsha" userId="4ae21404-a829-4aed-88a7-64bfa03d9527" providerId="ADAL" clId="{0ECA0487-A073-4242-9911-166F67CA85A0}" dt="2022-10-20T06:37:31.895" v="234" actId="1076"/>
          <ac:spMkLst>
            <pc:docMk/>
            <pc:sldMk cId="854166877" sldId="354"/>
            <ac:spMk id="2" creationId="{00000000-0000-0000-0000-000000000000}"/>
          </ac:spMkLst>
        </pc:spChg>
      </pc:sldChg>
      <pc:sldChg chg="del">
        <pc:chgData name="Malsha" userId="4ae21404-a829-4aed-88a7-64bfa03d9527" providerId="ADAL" clId="{0ECA0487-A073-4242-9911-166F67CA85A0}" dt="2022-10-20T06:31:22.570" v="119" actId="47"/>
        <pc:sldMkLst>
          <pc:docMk/>
          <pc:sldMk cId="4162193356" sldId="363"/>
        </pc:sldMkLst>
      </pc:sldChg>
      <pc:sldChg chg="del">
        <pc:chgData name="Malsha" userId="4ae21404-a829-4aed-88a7-64bfa03d9527" providerId="ADAL" clId="{0ECA0487-A073-4242-9911-166F67CA85A0}" dt="2022-10-20T06:36:59.037" v="216" actId="47"/>
        <pc:sldMkLst>
          <pc:docMk/>
          <pc:sldMk cId="2415342615" sldId="364"/>
        </pc:sldMkLst>
      </pc:sldChg>
      <pc:sldChg chg="del">
        <pc:chgData name="Malsha" userId="4ae21404-a829-4aed-88a7-64bfa03d9527" providerId="ADAL" clId="{0ECA0487-A073-4242-9911-166F67CA85A0}" dt="2022-10-20T06:36:59.878" v="217" actId="47"/>
        <pc:sldMkLst>
          <pc:docMk/>
          <pc:sldMk cId="3135428746" sldId="365"/>
        </pc:sldMkLst>
      </pc:sldChg>
      <pc:sldChg chg="del">
        <pc:chgData name="Malsha" userId="4ae21404-a829-4aed-88a7-64bfa03d9527" providerId="ADAL" clId="{0ECA0487-A073-4242-9911-166F67CA85A0}" dt="2022-10-20T06:37:00.677" v="218" actId="47"/>
        <pc:sldMkLst>
          <pc:docMk/>
          <pc:sldMk cId="2699904980" sldId="367"/>
        </pc:sldMkLst>
      </pc:sldChg>
      <pc:sldChg chg="del">
        <pc:chgData name="Malsha" userId="4ae21404-a829-4aed-88a7-64bfa03d9527" providerId="ADAL" clId="{0ECA0487-A073-4242-9911-166F67CA85A0}" dt="2022-10-20T06:37:01.596" v="219" actId="47"/>
        <pc:sldMkLst>
          <pc:docMk/>
          <pc:sldMk cId="2653829566" sldId="368"/>
        </pc:sldMkLst>
      </pc:sldChg>
      <pc:sldChg chg="addSp modSp mod setBg">
        <pc:chgData name="Malsha" userId="4ae21404-a829-4aed-88a7-64bfa03d9527" providerId="ADAL" clId="{0ECA0487-A073-4242-9911-166F67CA85A0}" dt="2022-10-20T06:37:15.635" v="229" actId="27636"/>
        <pc:sldMkLst>
          <pc:docMk/>
          <pc:sldMk cId="1960238321" sldId="369"/>
        </pc:sldMkLst>
        <pc:spChg chg="mod">
          <ac:chgData name="Malsha" userId="4ae21404-a829-4aed-88a7-64bfa03d9527" providerId="ADAL" clId="{0ECA0487-A073-4242-9911-166F67CA85A0}" dt="2022-10-20T06:37:10.362" v="225" actId="26606"/>
          <ac:spMkLst>
            <pc:docMk/>
            <pc:sldMk cId="1960238321" sldId="369"/>
            <ac:spMk id="2" creationId="{00000000-0000-0000-0000-000000000000}"/>
          </ac:spMkLst>
        </pc:spChg>
        <pc:spChg chg="mod">
          <ac:chgData name="Malsha" userId="4ae21404-a829-4aed-88a7-64bfa03d9527" providerId="ADAL" clId="{0ECA0487-A073-4242-9911-166F67CA85A0}" dt="2022-10-20T06:37:15.635" v="229" actId="27636"/>
          <ac:spMkLst>
            <pc:docMk/>
            <pc:sldMk cId="1960238321" sldId="369"/>
            <ac:spMk id="3" creationId="{00000000-0000-0000-0000-000000000000}"/>
          </ac:spMkLst>
        </pc:spChg>
        <pc:spChg chg="add">
          <ac:chgData name="Malsha" userId="4ae21404-a829-4aed-88a7-64bfa03d9527" providerId="ADAL" clId="{0ECA0487-A073-4242-9911-166F67CA85A0}" dt="2022-10-20T06:37:10.362" v="225" actId="26606"/>
          <ac:spMkLst>
            <pc:docMk/>
            <pc:sldMk cId="1960238321" sldId="369"/>
            <ac:spMk id="8" creationId="{2B566528-1B12-4246-9431-5C2D7D081168}"/>
          </ac:spMkLst>
        </pc:spChg>
        <pc:spChg chg="add">
          <ac:chgData name="Malsha" userId="4ae21404-a829-4aed-88a7-64bfa03d9527" providerId="ADAL" clId="{0ECA0487-A073-4242-9911-166F67CA85A0}" dt="2022-10-20T06:37:10.362" v="225" actId="26606"/>
          <ac:spMkLst>
            <pc:docMk/>
            <pc:sldMk cId="1960238321" sldId="369"/>
            <ac:spMk id="10" creationId="{2E80C965-DB6D-4F81-9E9E-B027384D0BD6}"/>
          </ac:spMkLst>
        </pc:spChg>
        <pc:spChg chg="add">
          <ac:chgData name="Malsha" userId="4ae21404-a829-4aed-88a7-64bfa03d9527" providerId="ADAL" clId="{0ECA0487-A073-4242-9911-166F67CA85A0}" dt="2022-10-20T06:37:10.362" v="225" actId="26606"/>
          <ac:spMkLst>
            <pc:docMk/>
            <pc:sldMk cId="1960238321" sldId="369"/>
            <ac:spMk id="12" creationId="{A580F890-B085-4E95-96AA-55AEBEC5CE6E}"/>
          </ac:spMkLst>
        </pc:spChg>
        <pc:spChg chg="add">
          <ac:chgData name="Malsha" userId="4ae21404-a829-4aed-88a7-64bfa03d9527" providerId="ADAL" clId="{0ECA0487-A073-4242-9911-166F67CA85A0}" dt="2022-10-20T06:37:10.362" v="225" actId="26606"/>
          <ac:spMkLst>
            <pc:docMk/>
            <pc:sldMk cId="1960238321" sldId="369"/>
            <ac:spMk id="14" creationId="{D3F51FEB-38FB-4F6C-9F7B-2F2AFAB65463}"/>
          </ac:spMkLst>
        </pc:spChg>
        <pc:spChg chg="add">
          <ac:chgData name="Malsha" userId="4ae21404-a829-4aed-88a7-64bfa03d9527" providerId="ADAL" clId="{0ECA0487-A073-4242-9911-166F67CA85A0}" dt="2022-10-20T06:37:10.362" v="225" actId="26606"/>
          <ac:spMkLst>
            <pc:docMk/>
            <pc:sldMk cId="1960238321" sldId="369"/>
            <ac:spMk id="16" creationId="{1E547BA6-BAE0-43BB-A7CA-60F69CE252F0}"/>
          </ac:spMkLst>
        </pc:spChg>
      </pc:sldChg>
      <pc:sldChg chg="addSp modSp mod setBg">
        <pc:chgData name="Malsha" userId="4ae21404-a829-4aed-88a7-64bfa03d9527" providerId="ADAL" clId="{0ECA0487-A073-4242-9911-166F67CA85A0}" dt="2022-10-20T06:37:26.253" v="233" actId="403"/>
        <pc:sldMkLst>
          <pc:docMk/>
          <pc:sldMk cId="3293853547" sldId="370"/>
        </pc:sldMkLst>
        <pc:spChg chg="mod">
          <ac:chgData name="Malsha" userId="4ae21404-a829-4aed-88a7-64bfa03d9527" providerId="ADAL" clId="{0ECA0487-A073-4242-9911-166F67CA85A0}" dt="2022-10-20T06:37:20.962" v="230" actId="26606"/>
          <ac:spMkLst>
            <pc:docMk/>
            <pc:sldMk cId="3293853547" sldId="370"/>
            <ac:spMk id="2" creationId="{00000000-0000-0000-0000-000000000000}"/>
          </ac:spMkLst>
        </pc:spChg>
        <pc:spChg chg="mod">
          <ac:chgData name="Malsha" userId="4ae21404-a829-4aed-88a7-64bfa03d9527" providerId="ADAL" clId="{0ECA0487-A073-4242-9911-166F67CA85A0}" dt="2022-10-20T06:37:26.253" v="233" actId="403"/>
          <ac:spMkLst>
            <pc:docMk/>
            <pc:sldMk cId="3293853547" sldId="370"/>
            <ac:spMk id="3" creationId="{00000000-0000-0000-0000-000000000000}"/>
          </ac:spMkLst>
        </pc:spChg>
        <pc:spChg chg="add">
          <ac:chgData name="Malsha" userId="4ae21404-a829-4aed-88a7-64bfa03d9527" providerId="ADAL" clId="{0ECA0487-A073-4242-9911-166F67CA85A0}" dt="2022-10-20T06:37:20.962" v="230" actId="26606"/>
          <ac:spMkLst>
            <pc:docMk/>
            <pc:sldMk cId="3293853547" sldId="370"/>
            <ac:spMk id="8" creationId="{2B566528-1B12-4246-9431-5C2D7D081168}"/>
          </ac:spMkLst>
        </pc:spChg>
        <pc:spChg chg="add">
          <ac:chgData name="Malsha" userId="4ae21404-a829-4aed-88a7-64bfa03d9527" providerId="ADAL" clId="{0ECA0487-A073-4242-9911-166F67CA85A0}" dt="2022-10-20T06:37:20.962" v="230" actId="26606"/>
          <ac:spMkLst>
            <pc:docMk/>
            <pc:sldMk cId="3293853547" sldId="370"/>
            <ac:spMk id="10" creationId="{2E80C965-DB6D-4F81-9E9E-B027384D0BD6}"/>
          </ac:spMkLst>
        </pc:spChg>
        <pc:spChg chg="add">
          <ac:chgData name="Malsha" userId="4ae21404-a829-4aed-88a7-64bfa03d9527" providerId="ADAL" clId="{0ECA0487-A073-4242-9911-166F67CA85A0}" dt="2022-10-20T06:37:20.962" v="230" actId="26606"/>
          <ac:spMkLst>
            <pc:docMk/>
            <pc:sldMk cId="3293853547" sldId="370"/>
            <ac:spMk id="12" creationId="{A580F890-B085-4E95-96AA-55AEBEC5CE6E}"/>
          </ac:spMkLst>
        </pc:spChg>
        <pc:spChg chg="add">
          <ac:chgData name="Malsha" userId="4ae21404-a829-4aed-88a7-64bfa03d9527" providerId="ADAL" clId="{0ECA0487-A073-4242-9911-166F67CA85A0}" dt="2022-10-20T06:37:20.962" v="230" actId="26606"/>
          <ac:spMkLst>
            <pc:docMk/>
            <pc:sldMk cId="3293853547" sldId="370"/>
            <ac:spMk id="14" creationId="{D3F51FEB-38FB-4F6C-9F7B-2F2AFAB65463}"/>
          </ac:spMkLst>
        </pc:spChg>
        <pc:spChg chg="add">
          <ac:chgData name="Malsha" userId="4ae21404-a829-4aed-88a7-64bfa03d9527" providerId="ADAL" clId="{0ECA0487-A073-4242-9911-166F67CA85A0}" dt="2022-10-20T06:37:20.962" v="230" actId="26606"/>
          <ac:spMkLst>
            <pc:docMk/>
            <pc:sldMk cId="3293853547" sldId="370"/>
            <ac:spMk id="16" creationId="{1E547BA6-BAE0-43BB-A7CA-60F69CE252F0}"/>
          </ac:spMkLst>
        </pc:spChg>
      </pc:sldChg>
      <pc:sldChg chg="del">
        <pc:chgData name="Malsha" userId="4ae21404-a829-4aed-88a7-64bfa03d9527" providerId="ADAL" clId="{0ECA0487-A073-4242-9911-166F67CA85A0}" dt="2022-10-20T06:38:04.931" v="247" actId="47"/>
        <pc:sldMkLst>
          <pc:docMk/>
          <pc:sldMk cId="3112583067" sldId="372"/>
        </pc:sldMkLst>
      </pc:sldChg>
      <pc:sldChg chg="del">
        <pc:chgData name="Malsha" userId="4ae21404-a829-4aed-88a7-64bfa03d9527" providerId="ADAL" clId="{0ECA0487-A073-4242-9911-166F67CA85A0}" dt="2022-10-20T06:31:24.342" v="120" actId="47"/>
        <pc:sldMkLst>
          <pc:docMk/>
          <pc:sldMk cId="1632866025" sldId="375"/>
        </pc:sldMkLst>
      </pc:sldChg>
      <pc:sldChg chg="del">
        <pc:chgData name="Malsha" userId="4ae21404-a829-4aed-88a7-64bfa03d9527" providerId="ADAL" clId="{0ECA0487-A073-4242-9911-166F67CA85A0}" dt="2022-10-20T06:31:26.350" v="121" actId="47"/>
        <pc:sldMkLst>
          <pc:docMk/>
          <pc:sldMk cId="3520262978" sldId="376"/>
        </pc:sldMkLst>
      </pc:sldChg>
      <pc:sldChg chg="del">
        <pc:chgData name="Malsha" userId="4ae21404-a829-4aed-88a7-64bfa03d9527" providerId="ADAL" clId="{0ECA0487-A073-4242-9911-166F67CA85A0}" dt="2022-10-20T06:31:31.107" v="123" actId="47"/>
        <pc:sldMkLst>
          <pc:docMk/>
          <pc:sldMk cId="2331160052" sldId="377"/>
        </pc:sldMkLst>
      </pc:sldChg>
      <pc:sldChg chg="del">
        <pc:chgData name="Malsha" userId="4ae21404-a829-4aed-88a7-64bfa03d9527" providerId="ADAL" clId="{0ECA0487-A073-4242-9911-166F67CA85A0}" dt="2022-10-20T06:31:28.471" v="122" actId="47"/>
        <pc:sldMkLst>
          <pc:docMk/>
          <pc:sldMk cId="1905567228" sldId="378"/>
        </pc:sldMkLst>
      </pc:sldChg>
      <pc:sldChg chg="addSp delSp modSp mod setBg">
        <pc:chgData name="Malsha" userId="4ae21404-a829-4aed-88a7-64bfa03d9527" providerId="ADAL" clId="{0ECA0487-A073-4242-9911-166F67CA85A0}" dt="2022-10-20T07:47:55.521" v="528" actId="26606"/>
        <pc:sldMkLst>
          <pc:docMk/>
          <pc:sldMk cId="468697112" sldId="379"/>
        </pc:sldMkLst>
        <pc:spChg chg="mod">
          <ac:chgData name="Malsha" userId="4ae21404-a829-4aed-88a7-64bfa03d9527" providerId="ADAL" clId="{0ECA0487-A073-4242-9911-166F67CA85A0}" dt="2022-10-20T07:47:55.521" v="528" actId="26606"/>
          <ac:spMkLst>
            <pc:docMk/>
            <pc:sldMk cId="468697112" sldId="379"/>
            <ac:spMk id="2" creationId="{00000000-0000-0000-0000-000000000000}"/>
          </ac:spMkLst>
        </pc:spChg>
        <pc:spChg chg="mod">
          <ac:chgData name="Malsha" userId="4ae21404-a829-4aed-88a7-64bfa03d9527" providerId="ADAL" clId="{0ECA0487-A073-4242-9911-166F67CA85A0}" dt="2022-10-20T07:47:55.521" v="528" actId="26606"/>
          <ac:spMkLst>
            <pc:docMk/>
            <pc:sldMk cId="468697112" sldId="379"/>
            <ac:spMk id="3" creationId="{00000000-0000-0000-0000-000000000000}"/>
          </ac:spMkLst>
        </pc:spChg>
        <pc:spChg chg="add del">
          <ac:chgData name="Malsha" userId="4ae21404-a829-4aed-88a7-64bfa03d9527" providerId="ADAL" clId="{0ECA0487-A073-4242-9911-166F67CA85A0}" dt="2022-10-20T07:47:55.506" v="527" actId="26606"/>
          <ac:spMkLst>
            <pc:docMk/>
            <pc:sldMk cId="468697112" sldId="379"/>
            <ac:spMk id="8" creationId="{2B566528-1B12-4246-9431-5C2D7D081168}"/>
          </ac:spMkLst>
        </pc:spChg>
        <pc:spChg chg="add del">
          <ac:chgData name="Malsha" userId="4ae21404-a829-4aed-88a7-64bfa03d9527" providerId="ADAL" clId="{0ECA0487-A073-4242-9911-166F67CA85A0}" dt="2022-10-20T07:47:55.506" v="527" actId="26606"/>
          <ac:spMkLst>
            <pc:docMk/>
            <pc:sldMk cId="468697112" sldId="379"/>
            <ac:spMk id="10" creationId="{2E80C965-DB6D-4F81-9E9E-B027384D0BD6}"/>
          </ac:spMkLst>
        </pc:spChg>
        <pc:spChg chg="add del">
          <ac:chgData name="Malsha" userId="4ae21404-a829-4aed-88a7-64bfa03d9527" providerId="ADAL" clId="{0ECA0487-A073-4242-9911-166F67CA85A0}" dt="2022-10-20T07:47:55.506" v="527" actId="26606"/>
          <ac:spMkLst>
            <pc:docMk/>
            <pc:sldMk cId="468697112" sldId="379"/>
            <ac:spMk id="12" creationId="{A580F890-B085-4E95-96AA-55AEBEC5CE6E}"/>
          </ac:spMkLst>
        </pc:spChg>
        <pc:spChg chg="add del">
          <ac:chgData name="Malsha" userId="4ae21404-a829-4aed-88a7-64bfa03d9527" providerId="ADAL" clId="{0ECA0487-A073-4242-9911-166F67CA85A0}" dt="2022-10-20T07:47:55.506" v="527" actId="26606"/>
          <ac:spMkLst>
            <pc:docMk/>
            <pc:sldMk cId="468697112" sldId="379"/>
            <ac:spMk id="14" creationId="{D3F51FEB-38FB-4F6C-9F7B-2F2AFAB65463}"/>
          </ac:spMkLst>
        </pc:spChg>
        <pc:spChg chg="add del">
          <ac:chgData name="Malsha" userId="4ae21404-a829-4aed-88a7-64bfa03d9527" providerId="ADAL" clId="{0ECA0487-A073-4242-9911-166F67CA85A0}" dt="2022-10-20T07:47:55.506" v="527" actId="26606"/>
          <ac:spMkLst>
            <pc:docMk/>
            <pc:sldMk cId="468697112" sldId="379"/>
            <ac:spMk id="16" creationId="{1E547BA6-BAE0-43BB-A7CA-60F69CE252F0}"/>
          </ac:spMkLst>
        </pc:spChg>
        <pc:spChg chg="add">
          <ac:chgData name="Malsha" userId="4ae21404-a829-4aed-88a7-64bfa03d9527" providerId="ADAL" clId="{0ECA0487-A073-4242-9911-166F67CA85A0}" dt="2022-10-20T07:47:55.521" v="528" actId="26606"/>
          <ac:spMkLst>
            <pc:docMk/>
            <pc:sldMk cId="468697112" sldId="379"/>
            <ac:spMk id="18" creationId="{9E914C83-E0D8-4953-92D5-169D28CB43AE}"/>
          </ac:spMkLst>
        </pc:spChg>
        <pc:spChg chg="add">
          <ac:chgData name="Malsha" userId="4ae21404-a829-4aed-88a7-64bfa03d9527" providerId="ADAL" clId="{0ECA0487-A073-4242-9911-166F67CA85A0}" dt="2022-10-20T07:47:55.521" v="528" actId="26606"/>
          <ac:spMkLst>
            <pc:docMk/>
            <pc:sldMk cId="468697112" sldId="379"/>
            <ac:spMk id="19" creationId="{46D6306C-ED4F-4AAE-B4A5-EEA6AFAD726E}"/>
          </ac:spMkLst>
        </pc:spChg>
        <pc:spChg chg="add">
          <ac:chgData name="Malsha" userId="4ae21404-a829-4aed-88a7-64bfa03d9527" providerId="ADAL" clId="{0ECA0487-A073-4242-9911-166F67CA85A0}" dt="2022-10-20T07:47:55.521" v="528" actId="26606"/>
          <ac:spMkLst>
            <pc:docMk/>
            <pc:sldMk cId="468697112" sldId="379"/>
            <ac:spMk id="20" creationId="{3512E083-F550-46AF-8490-767ECFD00CB7}"/>
          </ac:spMkLst>
        </pc:spChg>
        <pc:spChg chg="add">
          <ac:chgData name="Malsha" userId="4ae21404-a829-4aed-88a7-64bfa03d9527" providerId="ADAL" clId="{0ECA0487-A073-4242-9911-166F67CA85A0}" dt="2022-10-20T07:47:55.521" v="528" actId="26606"/>
          <ac:spMkLst>
            <pc:docMk/>
            <pc:sldMk cId="468697112" sldId="379"/>
            <ac:spMk id="21" creationId="{0EC5361D-F897-4856-B945-0455A365EB24}"/>
          </ac:spMkLst>
        </pc:spChg>
        <pc:spChg chg="add">
          <ac:chgData name="Malsha" userId="4ae21404-a829-4aed-88a7-64bfa03d9527" providerId="ADAL" clId="{0ECA0487-A073-4242-9911-166F67CA85A0}" dt="2022-10-20T07:47:55.521" v="528" actId="26606"/>
          <ac:spMkLst>
            <pc:docMk/>
            <pc:sldMk cId="468697112" sldId="379"/>
            <ac:spMk id="22" creationId="{4508C0C5-2268-42B5-B3C8-4D0899E05F8C}"/>
          </ac:spMkLst>
        </pc:spChg>
        <pc:spChg chg="add">
          <ac:chgData name="Malsha" userId="4ae21404-a829-4aed-88a7-64bfa03d9527" providerId="ADAL" clId="{0ECA0487-A073-4242-9911-166F67CA85A0}" dt="2022-10-20T07:47:55.521" v="528" actId="26606"/>
          <ac:spMkLst>
            <pc:docMk/>
            <pc:sldMk cId="468697112" sldId="379"/>
            <ac:spMk id="23" creationId="{141ACBDB-38F8-4B34-8183-BD95B4E55A62}"/>
          </ac:spMkLst>
        </pc:spChg>
        <pc:spChg chg="add">
          <ac:chgData name="Malsha" userId="4ae21404-a829-4aed-88a7-64bfa03d9527" providerId="ADAL" clId="{0ECA0487-A073-4242-9911-166F67CA85A0}" dt="2022-10-20T07:47:55.521" v="528" actId="26606"/>
          <ac:spMkLst>
            <pc:docMk/>
            <pc:sldMk cId="468697112" sldId="379"/>
            <ac:spMk id="24" creationId="{DE00DB52-3455-4E2F-867B-A6D0516E175B}"/>
          </ac:spMkLst>
        </pc:spChg>
      </pc:sldChg>
      <pc:sldChg chg="del">
        <pc:chgData name="Malsha" userId="4ae21404-a829-4aed-88a7-64bfa03d9527" providerId="ADAL" clId="{0ECA0487-A073-4242-9911-166F67CA85A0}" dt="2022-10-20T06:37:03.437" v="221" actId="47"/>
        <pc:sldMkLst>
          <pc:docMk/>
          <pc:sldMk cId="3745234299" sldId="380"/>
        </pc:sldMkLst>
      </pc:sldChg>
      <pc:sldChg chg="del">
        <pc:chgData name="Malsha" userId="4ae21404-a829-4aed-88a7-64bfa03d9527" providerId="ADAL" clId="{0ECA0487-A073-4242-9911-166F67CA85A0}" dt="2022-10-20T06:37:02.262" v="220" actId="47"/>
        <pc:sldMkLst>
          <pc:docMk/>
          <pc:sldMk cId="1518985627" sldId="381"/>
        </pc:sldMkLst>
      </pc:sldChg>
      <pc:sldChg chg="del">
        <pc:chgData name="Malsha" userId="4ae21404-a829-4aed-88a7-64bfa03d9527" providerId="ADAL" clId="{0ECA0487-A073-4242-9911-166F67CA85A0}" dt="2022-10-20T06:37:04.257" v="222" actId="47"/>
        <pc:sldMkLst>
          <pc:docMk/>
          <pc:sldMk cId="2866871938" sldId="382"/>
        </pc:sldMkLst>
      </pc:sldChg>
      <pc:sldChg chg="del">
        <pc:chgData name="Malsha" userId="4ae21404-a829-4aed-88a7-64bfa03d9527" providerId="ADAL" clId="{0ECA0487-A073-4242-9911-166F67CA85A0}" dt="2022-10-20T06:37:05.214" v="223" actId="47"/>
        <pc:sldMkLst>
          <pc:docMk/>
          <pc:sldMk cId="3457144380" sldId="383"/>
        </pc:sldMkLst>
      </pc:sldChg>
      <pc:sldChg chg="addSp modSp new mod setBg modAnim">
        <pc:chgData name="Malsha" userId="4ae21404-a829-4aed-88a7-64bfa03d9527" providerId="ADAL" clId="{0ECA0487-A073-4242-9911-166F67CA85A0}" dt="2022-10-20T06:36:40.217" v="211" actId="207"/>
        <pc:sldMkLst>
          <pc:docMk/>
          <pc:sldMk cId="960242421" sldId="384"/>
        </pc:sldMkLst>
        <pc:spChg chg="mod">
          <ac:chgData name="Malsha" userId="4ae21404-a829-4aed-88a7-64bfa03d9527" providerId="ADAL" clId="{0ECA0487-A073-4242-9911-166F67CA85A0}" dt="2022-10-20T06:32:53.843" v="148"/>
          <ac:spMkLst>
            <pc:docMk/>
            <pc:sldMk cId="960242421" sldId="384"/>
            <ac:spMk id="2" creationId="{AD4DC61D-6B35-712C-06A2-8AEDEE359F33}"/>
          </ac:spMkLst>
        </pc:spChg>
        <pc:spChg chg="mod">
          <ac:chgData name="Malsha" userId="4ae21404-a829-4aed-88a7-64bfa03d9527" providerId="ADAL" clId="{0ECA0487-A073-4242-9911-166F67CA85A0}" dt="2022-10-20T06:35:38.045" v="196" actId="21"/>
          <ac:spMkLst>
            <pc:docMk/>
            <pc:sldMk cId="960242421" sldId="384"/>
            <ac:spMk id="3" creationId="{66D15DD9-8375-8750-0D4F-ECFF3ADC413E}"/>
          </ac:spMkLst>
        </pc:spChg>
        <pc:spChg chg="add mod">
          <ac:chgData name="Malsha" userId="4ae21404-a829-4aed-88a7-64bfa03d9527" providerId="ADAL" clId="{0ECA0487-A073-4242-9911-166F67CA85A0}" dt="2022-10-20T06:36:19.229" v="208" actId="1076"/>
          <ac:spMkLst>
            <pc:docMk/>
            <pc:sldMk cId="960242421" sldId="384"/>
            <ac:spMk id="4" creationId="{87381B62-A0AD-CC92-A88B-33291D89C77A}"/>
          </ac:spMkLst>
        </pc:spChg>
        <pc:spChg chg="add mod">
          <ac:chgData name="Malsha" userId="4ae21404-a829-4aed-88a7-64bfa03d9527" providerId="ADAL" clId="{0ECA0487-A073-4242-9911-166F67CA85A0}" dt="2022-10-20T06:36:14" v="207" actId="1076"/>
          <ac:spMkLst>
            <pc:docMk/>
            <pc:sldMk cId="960242421" sldId="384"/>
            <ac:spMk id="5" creationId="{562F0EAC-AAC1-A9B3-B5FD-D95C26AFED20}"/>
          </ac:spMkLst>
        </pc:spChg>
        <pc:spChg chg="add mod ord">
          <ac:chgData name="Malsha" userId="4ae21404-a829-4aed-88a7-64bfa03d9527" providerId="ADAL" clId="{0ECA0487-A073-4242-9911-166F67CA85A0}" dt="2022-10-20T06:35:21.544" v="192" actId="6549"/>
          <ac:spMkLst>
            <pc:docMk/>
            <pc:sldMk cId="960242421" sldId="384"/>
            <ac:spMk id="6" creationId="{49F0AA0A-2324-E312-8507-7FA02F6CB238}"/>
          </ac:spMkLst>
        </pc:spChg>
        <pc:spChg chg="add mod ord">
          <ac:chgData name="Malsha" userId="4ae21404-a829-4aed-88a7-64bfa03d9527" providerId="ADAL" clId="{0ECA0487-A073-4242-9911-166F67CA85A0}" dt="2022-10-20T06:36:10.921" v="206" actId="167"/>
          <ac:spMkLst>
            <pc:docMk/>
            <pc:sldMk cId="960242421" sldId="384"/>
            <ac:spMk id="7" creationId="{004D3FCF-D6D5-7752-BD2A-98955B108621}"/>
          </ac:spMkLst>
        </pc:spChg>
        <pc:spChg chg="add">
          <ac:chgData name="Malsha" userId="4ae21404-a829-4aed-88a7-64bfa03d9527" providerId="ADAL" clId="{0ECA0487-A073-4242-9911-166F67CA85A0}" dt="2022-10-20T06:32:45.547" v="146" actId="26606"/>
          <ac:spMkLst>
            <pc:docMk/>
            <pc:sldMk cId="960242421" sldId="384"/>
            <ac:spMk id="8" creationId="{2B566528-1B12-4246-9431-5C2D7D081168}"/>
          </ac:spMkLst>
        </pc:spChg>
        <pc:spChg chg="add mod">
          <ac:chgData name="Malsha" userId="4ae21404-a829-4aed-88a7-64bfa03d9527" providerId="ADAL" clId="{0ECA0487-A073-4242-9911-166F67CA85A0}" dt="2022-10-20T06:36:31.167" v="210" actId="207"/>
          <ac:spMkLst>
            <pc:docMk/>
            <pc:sldMk cId="960242421" sldId="384"/>
            <ac:spMk id="9" creationId="{637F7B6B-916A-BB26-AC6E-0029C84590F1}"/>
          </ac:spMkLst>
        </pc:spChg>
        <pc:spChg chg="add">
          <ac:chgData name="Malsha" userId="4ae21404-a829-4aed-88a7-64bfa03d9527" providerId="ADAL" clId="{0ECA0487-A073-4242-9911-166F67CA85A0}" dt="2022-10-20T06:32:45.547" v="146" actId="26606"/>
          <ac:spMkLst>
            <pc:docMk/>
            <pc:sldMk cId="960242421" sldId="384"/>
            <ac:spMk id="10" creationId="{2E80C965-DB6D-4F81-9E9E-B027384D0BD6}"/>
          </ac:spMkLst>
        </pc:spChg>
        <pc:spChg chg="add mod">
          <ac:chgData name="Malsha" userId="4ae21404-a829-4aed-88a7-64bfa03d9527" providerId="ADAL" clId="{0ECA0487-A073-4242-9911-166F67CA85A0}" dt="2022-10-20T06:36:40.217" v="211" actId="207"/>
          <ac:spMkLst>
            <pc:docMk/>
            <pc:sldMk cId="960242421" sldId="384"/>
            <ac:spMk id="11" creationId="{5FF90256-3E6F-A9BF-0277-0B746A65FE0A}"/>
          </ac:spMkLst>
        </pc:spChg>
        <pc:spChg chg="add">
          <ac:chgData name="Malsha" userId="4ae21404-a829-4aed-88a7-64bfa03d9527" providerId="ADAL" clId="{0ECA0487-A073-4242-9911-166F67CA85A0}" dt="2022-10-20T06:32:45.547" v="146" actId="26606"/>
          <ac:spMkLst>
            <pc:docMk/>
            <pc:sldMk cId="960242421" sldId="384"/>
            <ac:spMk id="12" creationId="{A580F890-B085-4E95-96AA-55AEBEC5CE6E}"/>
          </ac:spMkLst>
        </pc:spChg>
        <pc:spChg chg="add">
          <ac:chgData name="Malsha" userId="4ae21404-a829-4aed-88a7-64bfa03d9527" providerId="ADAL" clId="{0ECA0487-A073-4242-9911-166F67CA85A0}" dt="2022-10-20T06:32:45.547" v="146" actId="26606"/>
          <ac:spMkLst>
            <pc:docMk/>
            <pc:sldMk cId="960242421" sldId="384"/>
            <ac:spMk id="14" creationId="{D3F51FEB-38FB-4F6C-9F7B-2F2AFAB65463}"/>
          </ac:spMkLst>
        </pc:spChg>
        <pc:spChg chg="add">
          <ac:chgData name="Malsha" userId="4ae21404-a829-4aed-88a7-64bfa03d9527" providerId="ADAL" clId="{0ECA0487-A073-4242-9911-166F67CA85A0}" dt="2022-10-20T06:32:45.547" v="146" actId="26606"/>
          <ac:spMkLst>
            <pc:docMk/>
            <pc:sldMk cId="960242421" sldId="384"/>
            <ac:spMk id="16" creationId="{1E547BA6-BAE0-43BB-A7CA-60F69CE252F0}"/>
          </ac:spMkLst>
        </pc:spChg>
      </pc:sldChg>
      <pc:sldChg chg="addSp delSp modSp new mod setBg">
        <pc:chgData name="Malsha" userId="4ae21404-a829-4aed-88a7-64bfa03d9527" providerId="ADAL" clId="{0ECA0487-A073-4242-9911-166F67CA85A0}" dt="2022-10-20T06:44:17.813" v="281" actId="404"/>
        <pc:sldMkLst>
          <pc:docMk/>
          <pc:sldMk cId="1374281836" sldId="385"/>
        </pc:sldMkLst>
        <pc:spChg chg="mod">
          <ac:chgData name="Malsha" userId="4ae21404-a829-4aed-88a7-64bfa03d9527" providerId="ADAL" clId="{0ECA0487-A073-4242-9911-166F67CA85A0}" dt="2022-10-20T06:37:56.479" v="245" actId="20577"/>
          <ac:spMkLst>
            <pc:docMk/>
            <pc:sldMk cId="1374281836" sldId="385"/>
            <ac:spMk id="2" creationId="{CEDE24A8-34D1-9F30-08BE-34C692AC1E52}"/>
          </ac:spMkLst>
        </pc:spChg>
        <pc:spChg chg="del mod">
          <ac:chgData name="Malsha" userId="4ae21404-a829-4aed-88a7-64bfa03d9527" providerId="ADAL" clId="{0ECA0487-A073-4242-9911-166F67CA85A0}" dt="2022-10-20T06:43:32.098" v="275" actId="478"/>
          <ac:spMkLst>
            <pc:docMk/>
            <pc:sldMk cId="1374281836" sldId="385"/>
            <ac:spMk id="3" creationId="{516B046E-13A0-8603-B716-EBBE86FA0C93}"/>
          </ac:spMkLst>
        </pc:spChg>
        <pc:spChg chg="add mod">
          <ac:chgData name="Malsha" userId="4ae21404-a829-4aed-88a7-64bfa03d9527" providerId="ADAL" clId="{0ECA0487-A073-4242-9911-166F67CA85A0}" dt="2022-10-20T06:44:17.813" v="281" actId="404"/>
          <ac:spMkLst>
            <pc:docMk/>
            <pc:sldMk cId="1374281836" sldId="385"/>
            <ac:spMk id="6" creationId="{22CDB8AA-AF44-89FE-037C-AA42DE357F86}"/>
          </ac:spMkLst>
        </pc:spChg>
        <pc:spChg chg="add">
          <ac:chgData name="Malsha" userId="4ae21404-a829-4aed-88a7-64bfa03d9527" providerId="ADAL" clId="{0ECA0487-A073-4242-9911-166F67CA85A0}" dt="2022-10-20T06:37:51.936" v="236" actId="26606"/>
          <ac:spMkLst>
            <pc:docMk/>
            <pc:sldMk cId="1374281836" sldId="385"/>
            <ac:spMk id="8" creationId="{2B566528-1B12-4246-9431-5C2D7D081168}"/>
          </ac:spMkLst>
        </pc:spChg>
        <pc:spChg chg="add">
          <ac:chgData name="Malsha" userId="4ae21404-a829-4aed-88a7-64bfa03d9527" providerId="ADAL" clId="{0ECA0487-A073-4242-9911-166F67CA85A0}" dt="2022-10-20T06:37:51.936" v="236" actId="26606"/>
          <ac:spMkLst>
            <pc:docMk/>
            <pc:sldMk cId="1374281836" sldId="385"/>
            <ac:spMk id="10" creationId="{2E80C965-DB6D-4F81-9E9E-B027384D0BD6}"/>
          </ac:spMkLst>
        </pc:spChg>
        <pc:spChg chg="add">
          <ac:chgData name="Malsha" userId="4ae21404-a829-4aed-88a7-64bfa03d9527" providerId="ADAL" clId="{0ECA0487-A073-4242-9911-166F67CA85A0}" dt="2022-10-20T06:37:51.936" v="236" actId="26606"/>
          <ac:spMkLst>
            <pc:docMk/>
            <pc:sldMk cId="1374281836" sldId="385"/>
            <ac:spMk id="12" creationId="{A580F890-B085-4E95-96AA-55AEBEC5CE6E}"/>
          </ac:spMkLst>
        </pc:spChg>
        <pc:spChg chg="add">
          <ac:chgData name="Malsha" userId="4ae21404-a829-4aed-88a7-64bfa03d9527" providerId="ADAL" clId="{0ECA0487-A073-4242-9911-166F67CA85A0}" dt="2022-10-20T06:37:51.936" v="236" actId="26606"/>
          <ac:spMkLst>
            <pc:docMk/>
            <pc:sldMk cId="1374281836" sldId="385"/>
            <ac:spMk id="14" creationId="{D3F51FEB-38FB-4F6C-9F7B-2F2AFAB65463}"/>
          </ac:spMkLst>
        </pc:spChg>
        <pc:spChg chg="add">
          <ac:chgData name="Malsha" userId="4ae21404-a829-4aed-88a7-64bfa03d9527" providerId="ADAL" clId="{0ECA0487-A073-4242-9911-166F67CA85A0}" dt="2022-10-20T06:37:51.936" v="236" actId="26606"/>
          <ac:spMkLst>
            <pc:docMk/>
            <pc:sldMk cId="1374281836" sldId="385"/>
            <ac:spMk id="16" creationId="{1E547BA6-BAE0-43BB-A7CA-60F69CE252F0}"/>
          </ac:spMkLst>
        </pc:spChg>
        <pc:picChg chg="add mod">
          <ac:chgData name="Malsha" userId="4ae21404-a829-4aed-88a7-64bfa03d9527" providerId="ADAL" clId="{0ECA0487-A073-4242-9911-166F67CA85A0}" dt="2022-10-20T06:43:28.510" v="274" actId="1076"/>
          <ac:picMkLst>
            <pc:docMk/>
            <pc:sldMk cId="1374281836" sldId="385"/>
            <ac:picMk id="4" creationId="{B7AB6070-06F7-E79F-E29C-27E433862EAF}"/>
          </ac:picMkLst>
        </pc:picChg>
      </pc:sldChg>
      <pc:sldChg chg="addSp delSp modSp new mod setBg">
        <pc:chgData name="Malsha" userId="4ae21404-a829-4aed-88a7-64bfa03d9527" providerId="ADAL" clId="{0ECA0487-A073-4242-9911-166F67CA85A0}" dt="2022-10-20T06:48:02.143" v="306" actId="1076"/>
        <pc:sldMkLst>
          <pc:docMk/>
          <pc:sldMk cId="1351554107" sldId="386"/>
        </pc:sldMkLst>
        <pc:spChg chg="mod">
          <ac:chgData name="Malsha" userId="4ae21404-a829-4aed-88a7-64bfa03d9527" providerId="ADAL" clId="{0ECA0487-A073-4242-9911-166F67CA85A0}" dt="2022-10-20T06:47:27.863" v="299" actId="20577"/>
          <ac:spMkLst>
            <pc:docMk/>
            <pc:sldMk cId="1351554107" sldId="386"/>
            <ac:spMk id="2" creationId="{0905AFD4-1D92-564A-F403-CA00C6F83C32}"/>
          </ac:spMkLst>
        </pc:spChg>
        <pc:spChg chg="del mod">
          <ac:chgData name="Malsha" userId="4ae21404-a829-4aed-88a7-64bfa03d9527" providerId="ADAL" clId="{0ECA0487-A073-4242-9911-166F67CA85A0}" dt="2022-10-20T06:47:32.893" v="300" actId="478"/>
          <ac:spMkLst>
            <pc:docMk/>
            <pc:sldMk cId="1351554107" sldId="386"/>
            <ac:spMk id="3" creationId="{937FD8EC-4A9D-B263-5306-6505945955B4}"/>
          </ac:spMkLst>
        </pc:spChg>
        <pc:spChg chg="add">
          <ac:chgData name="Malsha" userId="4ae21404-a829-4aed-88a7-64bfa03d9527" providerId="ADAL" clId="{0ECA0487-A073-4242-9911-166F67CA85A0}" dt="2022-10-20T06:47:22.659" v="283" actId="26606"/>
          <ac:spMkLst>
            <pc:docMk/>
            <pc:sldMk cId="1351554107" sldId="386"/>
            <ac:spMk id="8" creationId="{2B566528-1B12-4246-9431-5C2D7D081168}"/>
          </ac:spMkLst>
        </pc:spChg>
        <pc:spChg chg="add">
          <ac:chgData name="Malsha" userId="4ae21404-a829-4aed-88a7-64bfa03d9527" providerId="ADAL" clId="{0ECA0487-A073-4242-9911-166F67CA85A0}" dt="2022-10-20T06:47:22.659" v="283" actId="26606"/>
          <ac:spMkLst>
            <pc:docMk/>
            <pc:sldMk cId="1351554107" sldId="386"/>
            <ac:spMk id="10" creationId="{2E80C965-DB6D-4F81-9E9E-B027384D0BD6}"/>
          </ac:spMkLst>
        </pc:spChg>
        <pc:spChg chg="add">
          <ac:chgData name="Malsha" userId="4ae21404-a829-4aed-88a7-64bfa03d9527" providerId="ADAL" clId="{0ECA0487-A073-4242-9911-166F67CA85A0}" dt="2022-10-20T06:47:22.659" v="283" actId="26606"/>
          <ac:spMkLst>
            <pc:docMk/>
            <pc:sldMk cId="1351554107" sldId="386"/>
            <ac:spMk id="12" creationId="{A580F890-B085-4E95-96AA-55AEBEC5CE6E}"/>
          </ac:spMkLst>
        </pc:spChg>
        <pc:spChg chg="add">
          <ac:chgData name="Malsha" userId="4ae21404-a829-4aed-88a7-64bfa03d9527" providerId="ADAL" clId="{0ECA0487-A073-4242-9911-166F67CA85A0}" dt="2022-10-20T06:47:22.659" v="283" actId="26606"/>
          <ac:spMkLst>
            <pc:docMk/>
            <pc:sldMk cId="1351554107" sldId="386"/>
            <ac:spMk id="14" creationId="{D3F51FEB-38FB-4F6C-9F7B-2F2AFAB65463}"/>
          </ac:spMkLst>
        </pc:spChg>
        <pc:spChg chg="add">
          <ac:chgData name="Malsha" userId="4ae21404-a829-4aed-88a7-64bfa03d9527" providerId="ADAL" clId="{0ECA0487-A073-4242-9911-166F67CA85A0}" dt="2022-10-20T06:47:22.659" v="283" actId="26606"/>
          <ac:spMkLst>
            <pc:docMk/>
            <pc:sldMk cId="1351554107" sldId="386"/>
            <ac:spMk id="16" creationId="{1E547BA6-BAE0-43BB-A7CA-60F69CE252F0}"/>
          </ac:spMkLst>
        </pc:spChg>
        <pc:picChg chg="add mod">
          <ac:chgData name="Malsha" userId="4ae21404-a829-4aed-88a7-64bfa03d9527" providerId="ADAL" clId="{0ECA0487-A073-4242-9911-166F67CA85A0}" dt="2022-10-20T06:48:02.143" v="306" actId="1076"/>
          <ac:picMkLst>
            <pc:docMk/>
            <pc:sldMk cId="1351554107" sldId="386"/>
            <ac:picMk id="5" creationId="{62F6CF56-1330-189E-4A31-1778CE47E9FB}"/>
          </ac:picMkLst>
        </pc:picChg>
      </pc:sldChg>
      <pc:sldChg chg="addSp delSp modSp new mod setBg">
        <pc:chgData name="Malsha" userId="4ae21404-a829-4aed-88a7-64bfa03d9527" providerId="ADAL" clId="{0ECA0487-A073-4242-9911-166F67CA85A0}" dt="2022-10-20T06:54:40.361" v="385" actId="403"/>
        <pc:sldMkLst>
          <pc:docMk/>
          <pc:sldMk cId="2085555011" sldId="387"/>
        </pc:sldMkLst>
        <pc:spChg chg="mod">
          <ac:chgData name="Malsha" userId="4ae21404-a829-4aed-88a7-64bfa03d9527" providerId="ADAL" clId="{0ECA0487-A073-4242-9911-166F67CA85A0}" dt="2022-10-20T06:52:18.159" v="335" actId="20577"/>
          <ac:spMkLst>
            <pc:docMk/>
            <pc:sldMk cId="2085555011" sldId="387"/>
            <ac:spMk id="2" creationId="{78A212B6-2BCD-541B-6F82-46824AFECEE2}"/>
          </ac:spMkLst>
        </pc:spChg>
        <pc:spChg chg="mod">
          <ac:chgData name="Malsha" userId="4ae21404-a829-4aed-88a7-64bfa03d9527" providerId="ADAL" clId="{0ECA0487-A073-4242-9911-166F67CA85A0}" dt="2022-10-20T06:54:40.361" v="385" actId="403"/>
          <ac:spMkLst>
            <pc:docMk/>
            <pc:sldMk cId="2085555011" sldId="387"/>
            <ac:spMk id="3" creationId="{4565E69D-D957-33A8-3D31-FB26C3C429C3}"/>
          </ac:spMkLst>
        </pc:spChg>
        <pc:spChg chg="add del">
          <ac:chgData name="Malsha" userId="4ae21404-a829-4aed-88a7-64bfa03d9527" providerId="ADAL" clId="{0ECA0487-A073-4242-9911-166F67CA85A0}" dt="2022-10-20T06:53:23.994" v="349" actId="26606"/>
          <ac:spMkLst>
            <pc:docMk/>
            <pc:sldMk cId="2085555011" sldId="387"/>
            <ac:spMk id="8" creationId="{2B566528-1B12-4246-9431-5C2D7D081168}"/>
          </ac:spMkLst>
        </pc:spChg>
        <pc:spChg chg="add del">
          <ac:chgData name="Malsha" userId="4ae21404-a829-4aed-88a7-64bfa03d9527" providerId="ADAL" clId="{0ECA0487-A073-4242-9911-166F67CA85A0}" dt="2022-10-20T06:53:23.994" v="349" actId="26606"/>
          <ac:spMkLst>
            <pc:docMk/>
            <pc:sldMk cId="2085555011" sldId="387"/>
            <ac:spMk id="10" creationId="{2E80C965-DB6D-4F81-9E9E-B027384D0BD6}"/>
          </ac:spMkLst>
        </pc:spChg>
        <pc:spChg chg="add del">
          <ac:chgData name="Malsha" userId="4ae21404-a829-4aed-88a7-64bfa03d9527" providerId="ADAL" clId="{0ECA0487-A073-4242-9911-166F67CA85A0}" dt="2022-10-20T06:53:23.994" v="349" actId="26606"/>
          <ac:spMkLst>
            <pc:docMk/>
            <pc:sldMk cId="2085555011" sldId="387"/>
            <ac:spMk id="12" creationId="{A580F890-B085-4E95-96AA-55AEBEC5CE6E}"/>
          </ac:spMkLst>
        </pc:spChg>
        <pc:spChg chg="add del">
          <ac:chgData name="Malsha" userId="4ae21404-a829-4aed-88a7-64bfa03d9527" providerId="ADAL" clId="{0ECA0487-A073-4242-9911-166F67CA85A0}" dt="2022-10-20T06:53:23.994" v="349" actId="26606"/>
          <ac:spMkLst>
            <pc:docMk/>
            <pc:sldMk cId="2085555011" sldId="387"/>
            <ac:spMk id="14" creationId="{D3F51FEB-38FB-4F6C-9F7B-2F2AFAB65463}"/>
          </ac:spMkLst>
        </pc:spChg>
        <pc:spChg chg="add del">
          <ac:chgData name="Malsha" userId="4ae21404-a829-4aed-88a7-64bfa03d9527" providerId="ADAL" clId="{0ECA0487-A073-4242-9911-166F67CA85A0}" dt="2022-10-20T06:48:44.160" v="310"/>
          <ac:spMkLst>
            <pc:docMk/>
            <pc:sldMk cId="2085555011" sldId="387"/>
            <ac:spMk id="15" creationId="{B57DD96E-1664-8EF9-CA10-24C145D306C9}"/>
          </ac:spMkLst>
        </pc:spChg>
        <pc:spChg chg="add del">
          <ac:chgData name="Malsha" userId="4ae21404-a829-4aed-88a7-64bfa03d9527" providerId="ADAL" clId="{0ECA0487-A073-4242-9911-166F67CA85A0}" dt="2022-10-20T06:53:23.994" v="349" actId="26606"/>
          <ac:spMkLst>
            <pc:docMk/>
            <pc:sldMk cId="2085555011" sldId="387"/>
            <ac:spMk id="16" creationId="{1E547BA6-BAE0-43BB-A7CA-60F69CE252F0}"/>
          </ac:spMkLst>
        </pc:spChg>
        <pc:spChg chg="add del">
          <ac:chgData name="Malsha" userId="4ae21404-a829-4aed-88a7-64bfa03d9527" providerId="ADAL" clId="{0ECA0487-A073-4242-9911-166F67CA85A0}" dt="2022-10-20T06:48:44.160" v="310"/>
          <ac:spMkLst>
            <pc:docMk/>
            <pc:sldMk cId="2085555011" sldId="387"/>
            <ac:spMk id="17" creationId="{AA956860-A738-322E-EB02-0E16EDCCE80D}"/>
          </ac:spMkLst>
        </pc:spChg>
        <pc:spChg chg="add del mod">
          <ac:chgData name="Malsha" userId="4ae21404-a829-4aed-88a7-64bfa03d9527" providerId="ADAL" clId="{0ECA0487-A073-4242-9911-166F67CA85A0}" dt="2022-10-20T06:48:55.701" v="314"/>
          <ac:spMkLst>
            <pc:docMk/>
            <pc:sldMk cId="2085555011" sldId="387"/>
            <ac:spMk id="25" creationId="{01716FD3-48E1-D363-932B-C4BF0A2BCACD}"/>
          </ac:spMkLst>
        </pc:spChg>
        <pc:spChg chg="add del mod">
          <ac:chgData name="Malsha" userId="4ae21404-a829-4aed-88a7-64bfa03d9527" providerId="ADAL" clId="{0ECA0487-A073-4242-9911-166F67CA85A0}" dt="2022-10-20T06:48:55.701" v="314"/>
          <ac:spMkLst>
            <pc:docMk/>
            <pc:sldMk cId="2085555011" sldId="387"/>
            <ac:spMk id="26" creationId="{68D18496-4680-3A60-3140-E3CEE8266A70}"/>
          </ac:spMkLst>
        </pc:spChg>
        <pc:spChg chg="add">
          <ac:chgData name="Malsha" userId="4ae21404-a829-4aed-88a7-64bfa03d9527" providerId="ADAL" clId="{0ECA0487-A073-4242-9911-166F67CA85A0}" dt="2022-10-20T06:53:23.994" v="349" actId="26606"/>
          <ac:spMkLst>
            <pc:docMk/>
            <pc:sldMk cId="2085555011" sldId="387"/>
            <ac:spMk id="36" creationId="{2B566528-1B12-4246-9431-5C2D7D081168}"/>
          </ac:spMkLst>
        </pc:spChg>
        <pc:grpChg chg="add del">
          <ac:chgData name="Malsha" userId="4ae21404-a829-4aed-88a7-64bfa03d9527" providerId="ADAL" clId="{0ECA0487-A073-4242-9911-166F67CA85A0}" dt="2022-10-20T06:48:44.160" v="310"/>
          <ac:grpSpMkLst>
            <pc:docMk/>
            <pc:sldMk cId="2085555011" sldId="387"/>
            <ac:grpSpMk id="4" creationId="{57822AC1-CACC-18BD-64AC-1A3F83AD03FD}"/>
          </ac:grpSpMkLst>
        </pc:grpChg>
        <pc:grpChg chg="add del">
          <ac:chgData name="Malsha" userId="4ae21404-a829-4aed-88a7-64bfa03d9527" providerId="ADAL" clId="{0ECA0487-A073-4242-9911-166F67CA85A0}" dt="2022-10-20T06:48:44.160" v="310"/>
          <ac:grpSpMkLst>
            <pc:docMk/>
            <pc:sldMk cId="2085555011" sldId="387"/>
            <ac:grpSpMk id="9" creationId="{7ED25219-C530-46E8-6157-732B67B2EF4E}"/>
          </ac:grpSpMkLst>
        </pc:grpChg>
        <pc:grpChg chg="add del mod">
          <ac:chgData name="Malsha" userId="4ae21404-a829-4aed-88a7-64bfa03d9527" providerId="ADAL" clId="{0ECA0487-A073-4242-9911-166F67CA85A0}" dt="2022-10-20T06:48:55.701" v="314"/>
          <ac:grpSpMkLst>
            <pc:docMk/>
            <pc:sldMk cId="2085555011" sldId="387"/>
            <ac:grpSpMk id="18" creationId="{A08D4806-7D0D-24C0-C096-98081A3A115E}"/>
          </ac:grpSpMkLst>
        </pc:grpChg>
        <pc:grpChg chg="add del mod">
          <ac:chgData name="Malsha" userId="4ae21404-a829-4aed-88a7-64bfa03d9527" providerId="ADAL" clId="{0ECA0487-A073-4242-9911-166F67CA85A0}" dt="2022-10-20T06:48:55.701" v="314"/>
          <ac:grpSpMkLst>
            <pc:docMk/>
            <pc:sldMk cId="2085555011" sldId="387"/>
            <ac:grpSpMk id="22" creationId="{6F2C6387-D048-CBBA-5407-DD1E37158FC6}"/>
          </ac:grpSpMkLst>
        </pc:grpChg>
        <pc:grpChg chg="add mod">
          <ac:chgData name="Malsha" userId="4ae21404-a829-4aed-88a7-64bfa03d9527" providerId="ADAL" clId="{0ECA0487-A073-4242-9911-166F67CA85A0}" dt="2022-10-20T06:53:44.858" v="355" actId="1076"/>
          <ac:grpSpMkLst>
            <pc:docMk/>
            <pc:sldMk cId="2085555011" sldId="387"/>
            <ac:grpSpMk id="28" creationId="{F9B22F74-D686-9A4B-E2EA-0635802DEFB0}"/>
          </ac:grpSpMkLst>
        </pc:grpChg>
        <pc:grpChg chg="add mod">
          <ac:chgData name="Malsha" userId="4ae21404-a829-4aed-88a7-64bfa03d9527" providerId="ADAL" clId="{0ECA0487-A073-4242-9911-166F67CA85A0}" dt="2022-10-20T06:53:50.141" v="356" actId="1076"/>
          <ac:grpSpMkLst>
            <pc:docMk/>
            <pc:sldMk cId="2085555011" sldId="387"/>
            <ac:grpSpMk id="32" creationId="{B549935E-1485-AD16-A9E1-C9BBD4CC36D2}"/>
          </ac:grpSpMkLst>
        </pc:grpChg>
        <pc:grpChg chg="add">
          <ac:chgData name="Malsha" userId="4ae21404-a829-4aed-88a7-64bfa03d9527" providerId="ADAL" clId="{0ECA0487-A073-4242-9911-166F67CA85A0}" dt="2022-10-20T06:53:23.994" v="349" actId="26606"/>
          <ac:grpSpMkLst>
            <pc:docMk/>
            <pc:sldMk cId="2085555011" sldId="387"/>
            <ac:grpSpMk id="38" creationId="{828A5161-06F1-46CF-8AD7-844680A59E13}"/>
          </ac:grpSpMkLst>
        </pc:grpChg>
        <pc:grpChg chg="add">
          <ac:chgData name="Malsha" userId="4ae21404-a829-4aed-88a7-64bfa03d9527" providerId="ADAL" clId="{0ECA0487-A073-4242-9911-166F67CA85A0}" dt="2022-10-20T06:53:23.994" v="349" actId="26606"/>
          <ac:grpSpMkLst>
            <pc:docMk/>
            <pc:sldMk cId="2085555011" sldId="387"/>
            <ac:grpSpMk id="42" creationId="{5995D10D-E9C9-47DB-AE7E-801FEF38F5C9}"/>
          </ac:grpSpMkLst>
        </pc:grpChg>
        <pc:picChg chg="mod">
          <ac:chgData name="Malsha" userId="4ae21404-a829-4aed-88a7-64bfa03d9527" providerId="ADAL" clId="{0ECA0487-A073-4242-9911-166F67CA85A0}" dt="2022-10-20T06:48:54.390" v="313" actId="1076"/>
          <ac:picMkLst>
            <pc:docMk/>
            <pc:sldMk cId="2085555011" sldId="387"/>
            <ac:picMk id="19" creationId="{5CFD70C1-4F60-D2BB-478A-ECD36C257AB6}"/>
          </ac:picMkLst>
        </pc:picChg>
        <pc:picChg chg="mod">
          <ac:chgData name="Malsha" userId="4ae21404-a829-4aed-88a7-64bfa03d9527" providerId="ADAL" clId="{0ECA0487-A073-4242-9911-166F67CA85A0}" dt="2022-10-20T06:48:54.390" v="313" actId="1076"/>
          <ac:picMkLst>
            <pc:docMk/>
            <pc:sldMk cId="2085555011" sldId="387"/>
            <ac:picMk id="20" creationId="{96E23AE7-C5B9-9CB8-F4D1-A4DDD967A479}"/>
          </ac:picMkLst>
        </pc:picChg>
        <pc:picChg chg="mod">
          <ac:chgData name="Malsha" userId="4ae21404-a829-4aed-88a7-64bfa03d9527" providerId="ADAL" clId="{0ECA0487-A073-4242-9911-166F67CA85A0}" dt="2022-10-20T06:48:54.390" v="313" actId="1076"/>
          <ac:picMkLst>
            <pc:docMk/>
            <pc:sldMk cId="2085555011" sldId="387"/>
            <ac:picMk id="21" creationId="{28272DFC-8983-F3FE-228B-533DF795323A}"/>
          </ac:picMkLst>
        </pc:picChg>
        <pc:picChg chg="mod">
          <ac:chgData name="Malsha" userId="4ae21404-a829-4aed-88a7-64bfa03d9527" providerId="ADAL" clId="{0ECA0487-A073-4242-9911-166F67CA85A0}" dt="2022-10-20T06:48:54.390" v="313" actId="1076"/>
          <ac:picMkLst>
            <pc:docMk/>
            <pc:sldMk cId="2085555011" sldId="387"/>
            <ac:picMk id="23" creationId="{26096BE8-61FF-24AE-5D0C-64A24B42D967}"/>
          </ac:picMkLst>
        </pc:picChg>
        <pc:picChg chg="mod">
          <ac:chgData name="Malsha" userId="4ae21404-a829-4aed-88a7-64bfa03d9527" providerId="ADAL" clId="{0ECA0487-A073-4242-9911-166F67CA85A0}" dt="2022-10-20T06:48:54.390" v="313" actId="1076"/>
          <ac:picMkLst>
            <pc:docMk/>
            <pc:sldMk cId="2085555011" sldId="387"/>
            <ac:picMk id="24" creationId="{A16C7AEF-50DE-3301-72BB-0C5A4CBF0FB6}"/>
          </ac:picMkLst>
        </pc:picChg>
        <pc:picChg chg="add del mod">
          <ac:chgData name="Malsha" userId="4ae21404-a829-4aed-88a7-64bfa03d9527" providerId="ADAL" clId="{0ECA0487-A073-4242-9911-166F67CA85A0}" dt="2022-10-20T06:53:19.788" v="347" actId="478"/>
          <ac:picMkLst>
            <pc:docMk/>
            <pc:sldMk cId="2085555011" sldId="387"/>
            <ac:picMk id="27" creationId="{416C4802-F3E3-DFE6-D405-7E4873D86F1D}"/>
          </ac:picMkLst>
        </pc:picChg>
        <pc:picChg chg="add mod">
          <ac:chgData name="Malsha" userId="4ae21404-a829-4aed-88a7-64bfa03d9527" providerId="ADAL" clId="{0ECA0487-A073-4242-9911-166F67CA85A0}" dt="2022-10-20T06:53:20.691" v="348"/>
          <ac:picMkLst>
            <pc:docMk/>
            <pc:sldMk cId="2085555011" sldId="387"/>
            <ac:picMk id="29" creationId="{4EB7C646-EE59-12A6-215A-92664B3CDCD1}"/>
          </ac:picMkLst>
        </pc:picChg>
        <pc:picChg chg="add mod">
          <ac:chgData name="Malsha" userId="4ae21404-a829-4aed-88a7-64bfa03d9527" providerId="ADAL" clId="{0ECA0487-A073-4242-9911-166F67CA85A0}" dt="2022-10-20T06:53:20.691" v="348"/>
          <ac:picMkLst>
            <pc:docMk/>
            <pc:sldMk cId="2085555011" sldId="387"/>
            <ac:picMk id="30" creationId="{DC75EDD0-45EC-886E-600E-A6ABFBC4E369}"/>
          </ac:picMkLst>
        </pc:picChg>
        <pc:picChg chg="add mod">
          <ac:chgData name="Malsha" userId="4ae21404-a829-4aed-88a7-64bfa03d9527" providerId="ADAL" clId="{0ECA0487-A073-4242-9911-166F67CA85A0}" dt="2022-10-20T06:53:20.691" v="348"/>
          <ac:picMkLst>
            <pc:docMk/>
            <pc:sldMk cId="2085555011" sldId="387"/>
            <ac:picMk id="31" creationId="{8DC1FA6B-3E2B-645C-015F-5AA43397BBF8}"/>
          </ac:picMkLst>
        </pc:picChg>
        <pc:picChg chg="add mod">
          <ac:chgData name="Malsha" userId="4ae21404-a829-4aed-88a7-64bfa03d9527" providerId="ADAL" clId="{0ECA0487-A073-4242-9911-166F67CA85A0}" dt="2022-10-20T06:53:34.191" v="350"/>
          <ac:picMkLst>
            <pc:docMk/>
            <pc:sldMk cId="2085555011" sldId="387"/>
            <ac:picMk id="33" creationId="{AD0B7351-3770-77BB-B897-9214F446FF46}"/>
          </ac:picMkLst>
        </pc:picChg>
        <pc:picChg chg="add mod">
          <ac:chgData name="Malsha" userId="4ae21404-a829-4aed-88a7-64bfa03d9527" providerId="ADAL" clId="{0ECA0487-A073-4242-9911-166F67CA85A0}" dt="2022-10-20T06:53:34.191" v="350"/>
          <ac:picMkLst>
            <pc:docMk/>
            <pc:sldMk cId="2085555011" sldId="387"/>
            <ac:picMk id="34" creationId="{6A55D876-C502-CA8F-E9E0-47878EB0BB78}"/>
          </ac:picMkLst>
        </pc:picChg>
      </pc:sldChg>
      <pc:sldChg chg="addSp delSp modSp new mod setBg">
        <pc:chgData name="Malsha" userId="4ae21404-a829-4aed-88a7-64bfa03d9527" providerId="ADAL" clId="{0ECA0487-A073-4242-9911-166F67CA85A0}" dt="2022-10-20T07:47:06.392" v="520" actId="123"/>
        <pc:sldMkLst>
          <pc:docMk/>
          <pc:sldMk cId="808054213" sldId="388"/>
        </pc:sldMkLst>
        <pc:spChg chg="mod">
          <ac:chgData name="Malsha" userId="4ae21404-a829-4aed-88a7-64bfa03d9527" providerId="ADAL" clId="{0ECA0487-A073-4242-9911-166F67CA85A0}" dt="2022-10-20T07:40:05.868" v="405" actId="20577"/>
          <ac:spMkLst>
            <pc:docMk/>
            <pc:sldMk cId="808054213" sldId="388"/>
            <ac:spMk id="2" creationId="{CD2F0CAD-655C-755C-1C9A-B3A7E197670E}"/>
          </ac:spMkLst>
        </pc:spChg>
        <pc:spChg chg="mod">
          <ac:chgData name="Malsha" userId="4ae21404-a829-4aed-88a7-64bfa03d9527" providerId="ADAL" clId="{0ECA0487-A073-4242-9911-166F67CA85A0}" dt="2022-10-20T07:47:06.392" v="520" actId="123"/>
          <ac:spMkLst>
            <pc:docMk/>
            <pc:sldMk cId="808054213" sldId="388"/>
            <ac:spMk id="3" creationId="{283AAD1A-8442-95C5-FAD8-AEAA45D1029B}"/>
          </ac:spMkLst>
        </pc:spChg>
        <pc:spChg chg="add del">
          <ac:chgData name="Malsha" userId="4ae21404-a829-4aed-88a7-64bfa03d9527" providerId="ADAL" clId="{0ECA0487-A073-4242-9911-166F67CA85A0}" dt="2022-10-20T07:40:11.349" v="407" actId="26606"/>
          <ac:spMkLst>
            <pc:docMk/>
            <pc:sldMk cId="808054213" sldId="388"/>
            <ac:spMk id="8" creationId="{2B566528-1B12-4246-9431-5C2D7D081168}"/>
          </ac:spMkLst>
        </pc:spChg>
        <pc:spChg chg="add del">
          <ac:chgData name="Malsha" userId="4ae21404-a829-4aed-88a7-64bfa03d9527" providerId="ADAL" clId="{0ECA0487-A073-4242-9911-166F67CA85A0}" dt="2022-10-20T07:40:11.349" v="407" actId="26606"/>
          <ac:spMkLst>
            <pc:docMk/>
            <pc:sldMk cId="808054213" sldId="388"/>
            <ac:spMk id="10" creationId="{2E80C965-DB6D-4F81-9E9E-B027384D0BD6}"/>
          </ac:spMkLst>
        </pc:spChg>
        <pc:spChg chg="add del">
          <ac:chgData name="Malsha" userId="4ae21404-a829-4aed-88a7-64bfa03d9527" providerId="ADAL" clId="{0ECA0487-A073-4242-9911-166F67CA85A0}" dt="2022-10-20T07:40:11.349" v="407" actId="26606"/>
          <ac:spMkLst>
            <pc:docMk/>
            <pc:sldMk cId="808054213" sldId="388"/>
            <ac:spMk id="12" creationId="{A580F890-B085-4E95-96AA-55AEBEC5CE6E}"/>
          </ac:spMkLst>
        </pc:spChg>
        <pc:spChg chg="add del">
          <ac:chgData name="Malsha" userId="4ae21404-a829-4aed-88a7-64bfa03d9527" providerId="ADAL" clId="{0ECA0487-A073-4242-9911-166F67CA85A0}" dt="2022-10-20T07:40:11.349" v="407" actId="26606"/>
          <ac:spMkLst>
            <pc:docMk/>
            <pc:sldMk cId="808054213" sldId="388"/>
            <ac:spMk id="14" creationId="{D3F51FEB-38FB-4F6C-9F7B-2F2AFAB65463}"/>
          </ac:spMkLst>
        </pc:spChg>
        <pc:spChg chg="add del">
          <ac:chgData name="Malsha" userId="4ae21404-a829-4aed-88a7-64bfa03d9527" providerId="ADAL" clId="{0ECA0487-A073-4242-9911-166F67CA85A0}" dt="2022-10-20T07:40:11.349" v="407" actId="26606"/>
          <ac:spMkLst>
            <pc:docMk/>
            <pc:sldMk cId="808054213" sldId="388"/>
            <ac:spMk id="16" creationId="{1E547BA6-BAE0-43BB-A7CA-60F69CE252F0}"/>
          </ac:spMkLst>
        </pc:spChg>
        <pc:spChg chg="add">
          <ac:chgData name="Malsha" userId="4ae21404-a829-4aed-88a7-64bfa03d9527" providerId="ADAL" clId="{0ECA0487-A073-4242-9911-166F67CA85A0}" dt="2022-10-20T07:40:11.349" v="407" actId="26606"/>
          <ac:spMkLst>
            <pc:docMk/>
            <pc:sldMk cId="808054213" sldId="388"/>
            <ac:spMk id="21" creationId="{2B566528-1B12-4246-9431-5C2D7D081168}"/>
          </ac:spMkLst>
        </pc:spChg>
        <pc:grpChg chg="add">
          <ac:chgData name="Malsha" userId="4ae21404-a829-4aed-88a7-64bfa03d9527" providerId="ADAL" clId="{0ECA0487-A073-4242-9911-166F67CA85A0}" dt="2022-10-20T07:40:11.349" v="407" actId="26606"/>
          <ac:grpSpMkLst>
            <pc:docMk/>
            <pc:sldMk cId="808054213" sldId="388"/>
            <ac:grpSpMk id="23" creationId="{828A5161-06F1-46CF-8AD7-844680A59E13}"/>
          </ac:grpSpMkLst>
        </pc:grpChg>
        <pc:grpChg chg="add">
          <ac:chgData name="Malsha" userId="4ae21404-a829-4aed-88a7-64bfa03d9527" providerId="ADAL" clId="{0ECA0487-A073-4242-9911-166F67CA85A0}" dt="2022-10-20T07:40:11.349" v="407" actId="26606"/>
          <ac:grpSpMkLst>
            <pc:docMk/>
            <pc:sldMk cId="808054213" sldId="388"/>
            <ac:grpSpMk id="27" creationId="{5995D10D-E9C9-47DB-AE7E-801FEF38F5C9}"/>
          </ac:grpSpMkLst>
        </pc:grpChg>
        <pc:picChg chg="add mod">
          <ac:chgData name="Malsha" userId="4ae21404-a829-4aed-88a7-64bfa03d9527" providerId="ADAL" clId="{0ECA0487-A073-4242-9911-166F67CA85A0}" dt="2022-10-20T07:40:19.763" v="409" actId="1076"/>
          <ac:picMkLst>
            <pc:docMk/>
            <pc:sldMk cId="808054213" sldId="388"/>
            <ac:picMk id="4" creationId="{BC4CDA0B-AA3F-FCF1-01D8-801A0FB419FD}"/>
          </ac:picMkLst>
        </pc:picChg>
      </pc:sldChg>
      <pc:sldChg chg="addSp delSp modSp new mod setBg">
        <pc:chgData name="Malsha" userId="4ae21404-a829-4aed-88a7-64bfa03d9527" providerId="ADAL" clId="{0ECA0487-A073-4242-9911-166F67CA85A0}" dt="2022-10-20T07:46:50.929" v="518" actId="123"/>
        <pc:sldMkLst>
          <pc:docMk/>
          <pc:sldMk cId="3465247389" sldId="389"/>
        </pc:sldMkLst>
        <pc:spChg chg="mod">
          <ac:chgData name="Malsha" userId="4ae21404-a829-4aed-88a7-64bfa03d9527" providerId="ADAL" clId="{0ECA0487-A073-4242-9911-166F67CA85A0}" dt="2022-10-20T07:43:32.780" v="471" actId="1076"/>
          <ac:spMkLst>
            <pc:docMk/>
            <pc:sldMk cId="3465247389" sldId="389"/>
            <ac:spMk id="2" creationId="{2B527703-E641-D101-C919-003A1D1E4845}"/>
          </ac:spMkLst>
        </pc:spChg>
        <pc:spChg chg="add del mod">
          <ac:chgData name="Malsha" userId="4ae21404-a829-4aed-88a7-64bfa03d9527" providerId="ADAL" clId="{0ECA0487-A073-4242-9911-166F67CA85A0}" dt="2022-10-20T07:46:50.929" v="518" actId="123"/>
          <ac:spMkLst>
            <pc:docMk/>
            <pc:sldMk cId="3465247389" sldId="389"/>
            <ac:spMk id="3" creationId="{82832235-ABA9-27D5-AECA-BC72FE09CAA0}"/>
          </ac:spMkLst>
        </pc:spChg>
        <pc:spChg chg="add">
          <ac:chgData name="Malsha" userId="4ae21404-a829-4aed-88a7-64bfa03d9527" providerId="ADAL" clId="{0ECA0487-A073-4242-9911-166F67CA85A0}" dt="2022-10-20T07:41:58.132" v="425" actId="26606"/>
          <ac:spMkLst>
            <pc:docMk/>
            <pc:sldMk cId="3465247389" sldId="389"/>
            <ac:spMk id="8" creationId="{2B566528-1B12-4246-9431-5C2D7D081168}"/>
          </ac:spMkLst>
        </pc:spChg>
        <pc:spChg chg="add">
          <ac:chgData name="Malsha" userId="4ae21404-a829-4aed-88a7-64bfa03d9527" providerId="ADAL" clId="{0ECA0487-A073-4242-9911-166F67CA85A0}" dt="2022-10-20T07:41:58.132" v="425" actId="26606"/>
          <ac:spMkLst>
            <pc:docMk/>
            <pc:sldMk cId="3465247389" sldId="389"/>
            <ac:spMk id="10" creationId="{2E80C965-DB6D-4F81-9E9E-B027384D0BD6}"/>
          </ac:spMkLst>
        </pc:spChg>
        <pc:spChg chg="add">
          <ac:chgData name="Malsha" userId="4ae21404-a829-4aed-88a7-64bfa03d9527" providerId="ADAL" clId="{0ECA0487-A073-4242-9911-166F67CA85A0}" dt="2022-10-20T07:41:58.132" v="425" actId="26606"/>
          <ac:spMkLst>
            <pc:docMk/>
            <pc:sldMk cId="3465247389" sldId="389"/>
            <ac:spMk id="12" creationId="{A580F890-B085-4E95-96AA-55AEBEC5CE6E}"/>
          </ac:spMkLst>
        </pc:spChg>
        <pc:spChg chg="add">
          <ac:chgData name="Malsha" userId="4ae21404-a829-4aed-88a7-64bfa03d9527" providerId="ADAL" clId="{0ECA0487-A073-4242-9911-166F67CA85A0}" dt="2022-10-20T07:41:58.132" v="425" actId="26606"/>
          <ac:spMkLst>
            <pc:docMk/>
            <pc:sldMk cId="3465247389" sldId="389"/>
            <ac:spMk id="14" creationId="{D3F51FEB-38FB-4F6C-9F7B-2F2AFAB65463}"/>
          </ac:spMkLst>
        </pc:spChg>
        <pc:spChg chg="add">
          <ac:chgData name="Malsha" userId="4ae21404-a829-4aed-88a7-64bfa03d9527" providerId="ADAL" clId="{0ECA0487-A073-4242-9911-166F67CA85A0}" dt="2022-10-20T07:41:58.132" v="425" actId="26606"/>
          <ac:spMkLst>
            <pc:docMk/>
            <pc:sldMk cId="3465247389" sldId="389"/>
            <ac:spMk id="16" creationId="{1E547BA6-BAE0-43BB-A7CA-60F69CE252F0}"/>
          </ac:spMkLst>
        </pc:spChg>
        <pc:picChg chg="add mod">
          <ac:chgData name="Malsha" userId="4ae21404-a829-4aed-88a7-64bfa03d9527" providerId="ADAL" clId="{0ECA0487-A073-4242-9911-166F67CA85A0}" dt="2022-10-20T07:42:12.318" v="427" actId="1076"/>
          <ac:picMkLst>
            <pc:docMk/>
            <pc:sldMk cId="3465247389" sldId="389"/>
            <ac:picMk id="4" creationId="{0A215D19-B9B5-77A9-6E65-925BE536A2A6}"/>
          </ac:picMkLst>
        </pc:picChg>
        <pc:picChg chg="add mod">
          <ac:chgData name="Malsha" userId="4ae21404-a829-4aed-88a7-64bfa03d9527" providerId="ADAL" clId="{0ECA0487-A073-4242-9911-166F67CA85A0}" dt="2022-10-20T07:42:15.920" v="429"/>
          <ac:picMkLst>
            <pc:docMk/>
            <pc:sldMk cId="3465247389" sldId="389"/>
            <ac:picMk id="5" creationId="{735F70B5-E8E7-CE4B-A6CF-1FF8F27057E2}"/>
          </ac:picMkLst>
        </pc:picChg>
      </pc:sldChg>
      <pc:sldChg chg="addSp modSp new mod setBg">
        <pc:chgData name="Malsha" userId="4ae21404-a829-4aed-88a7-64bfa03d9527" providerId="ADAL" clId="{0ECA0487-A073-4242-9911-166F67CA85A0}" dt="2022-10-20T07:46:33.106" v="516" actId="108"/>
        <pc:sldMkLst>
          <pc:docMk/>
          <pc:sldMk cId="3338085827" sldId="390"/>
        </pc:sldMkLst>
        <pc:spChg chg="mod">
          <ac:chgData name="Malsha" userId="4ae21404-a829-4aed-88a7-64bfa03d9527" providerId="ADAL" clId="{0ECA0487-A073-4242-9911-166F67CA85A0}" dt="2022-10-20T07:44:49.961" v="493" actId="20577"/>
          <ac:spMkLst>
            <pc:docMk/>
            <pc:sldMk cId="3338085827" sldId="390"/>
            <ac:spMk id="2" creationId="{F826164A-EF5D-D2F6-83A9-2830A3641421}"/>
          </ac:spMkLst>
        </pc:spChg>
        <pc:spChg chg="mod">
          <ac:chgData name="Malsha" userId="4ae21404-a829-4aed-88a7-64bfa03d9527" providerId="ADAL" clId="{0ECA0487-A073-4242-9911-166F67CA85A0}" dt="2022-10-20T07:46:33.106" v="516" actId="108"/>
          <ac:spMkLst>
            <pc:docMk/>
            <pc:sldMk cId="3338085827" sldId="390"/>
            <ac:spMk id="3" creationId="{4C993DA1-BB23-1EA5-3633-3C99B9D49FD3}"/>
          </ac:spMkLst>
        </pc:spChg>
        <pc:spChg chg="add">
          <ac:chgData name="Malsha" userId="4ae21404-a829-4aed-88a7-64bfa03d9527" providerId="ADAL" clId="{0ECA0487-A073-4242-9911-166F67CA85A0}" dt="2022-10-20T07:44:46.853" v="486" actId="26606"/>
          <ac:spMkLst>
            <pc:docMk/>
            <pc:sldMk cId="3338085827" sldId="390"/>
            <ac:spMk id="8" creationId="{2B566528-1B12-4246-9431-5C2D7D081168}"/>
          </ac:spMkLst>
        </pc:spChg>
        <pc:spChg chg="add">
          <ac:chgData name="Malsha" userId="4ae21404-a829-4aed-88a7-64bfa03d9527" providerId="ADAL" clId="{0ECA0487-A073-4242-9911-166F67CA85A0}" dt="2022-10-20T07:44:46.853" v="486" actId="26606"/>
          <ac:spMkLst>
            <pc:docMk/>
            <pc:sldMk cId="3338085827" sldId="390"/>
            <ac:spMk id="10" creationId="{2E80C965-DB6D-4F81-9E9E-B027384D0BD6}"/>
          </ac:spMkLst>
        </pc:spChg>
        <pc:spChg chg="add">
          <ac:chgData name="Malsha" userId="4ae21404-a829-4aed-88a7-64bfa03d9527" providerId="ADAL" clId="{0ECA0487-A073-4242-9911-166F67CA85A0}" dt="2022-10-20T07:44:46.853" v="486" actId="26606"/>
          <ac:spMkLst>
            <pc:docMk/>
            <pc:sldMk cId="3338085827" sldId="390"/>
            <ac:spMk id="12" creationId="{A580F890-B085-4E95-96AA-55AEBEC5CE6E}"/>
          </ac:spMkLst>
        </pc:spChg>
        <pc:spChg chg="add">
          <ac:chgData name="Malsha" userId="4ae21404-a829-4aed-88a7-64bfa03d9527" providerId="ADAL" clId="{0ECA0487-A073-4242-9911-166F67CA85A0}" dt="2022-10-20T07:44:46.853" v="486" actId="26606"/>
          <ac:spMkLst>
            <pc:docMk/>
            <pc:sldMk cId="3338085827" sldId="390"/>
            <ac:spMk id="14" creationId="{D3F51FEB-38FB-4F6C-9F7B-2F2AFAB65463}"/>
          </ac:spMkLst>
        </pc:spChg>
        <pc:spChg chg="add">
          <ac:chgData name="Malsha" userId="4ae21404-a829-4aed-88a7-64bfa03d9527" providerId="ADAL" clId="{0ECA0487-A073-4242-9911-166F67CA85A0}" dt="2022-10-20T07:44:46.853" v="486" actId="26606"/>
          <ac:spMkLst>
            <pc:docMk/>
            <pc:sldMk cId="3338085827" sldId="390"/>
            <ac:spMk id="16" creationId="{1E547BA6-BAE0-43BB-A7CA-60F69CE252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11BC-FC0A-43AB-8F5E-DDAF05C610DF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34902-9036-42C8-8F20-9CB1C819F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92BB-CBB1-4495-898B-47F85BE63B6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711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92BB-CBB1-4495-898B-47F85BE63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83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92BB-CBB1-4495-898B-47F85BE63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328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54B7-523A-48A7-9450-55FD0AF4E9F5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1658-B6DC-4709-A128-9E569424CC2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7584" y="404664"/>
            <a:ext cx="6512511" cy="1143000"/>
          </a:xfrm>
        </p:spPr>
        <p:txBody>
          <a:bodyPr>
            <a:noAutofit/>
          </a:bodyPr>
          <a:lstStyle>
            <a:lvl1pPr marL="0" indent="0" algn="l">
              <a:buNone/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259632" y="1772816"/>
            <a:ext cx="7344816" cy="41764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24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92BB-CBB1-4495-898B-47F85BE63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70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92BB-CBB1-4495-898B-47F85BE63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24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92BB-CBB1-4495-898B-47F85BE63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70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92BB-CBB1-4495-898B-47F85BE63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92BB-CBB1-4495-898B-47F85BE63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8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92BB-CBB1-4495-898B-47F85BE63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47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92BB-CBB1-4495-898B-47F85BE63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88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92BB-CBB1-4495-898B-47F85BE63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79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 userDrawn="1"/>
        </p:nvGrpSpPr>
        <p:grpSpPr>
          <a:xfrm flipH="1">
            <a:off x="6830292" y="228600"/>
            <a:ext cx="1981200" cy="6638628"/>
            <a:chOff x="2487613" y="285750"/>
            <a:chExt cx="2428875" cy="56546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5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7" name="Group 46"/>
          <p:cNvGrpSpPr/>
          <p:nvPr userDrawn="1"/>
        </p:nvGrpSpPr>
        <p:grpSpPr>
          <a:xfrm flipH="1">
            <a:off x="6850712" y="285"/>
            <a:ext cx="1952272" cy="6852968"/>
            <a:chOff x="6627813" y="195717"/>
            <a:chExt cx="1952625" cy="5678034"/>
          </a:xfrm>
          <a:solidFill>
            <a:schemeClr val="accent2"/>
          </a:solidFill>
        </p:grpSpPr>
        <p:sp>
          <p:nvSpPr>
            <p:cNvPr id="48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0" name="Rectangle 59"/>
          <p:cNvSpPr/>
          <p:nvPr userDrawn="1"/>
        </p:nvSpPr>
        <p:spPr>
          <a:xfrm>
            <a:off x="8961943" y="0"/>
            <a:ext cx="18288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97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8039"/>
            <a:ext cx="7886700" cy="4798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F92BB-CBB1-4495-898B-47F85BE63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54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41023" y="-934769"/>
            <a:ext cx="2424873" cy="2708393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3756" y="-134088"/>
            <a:ext cx="1635955" cy="1226966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713565" y="311926"/>
            <a:ext cx="4059393" cy="1911083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548980" y="1613994"/>
            <a:ext cx="1185708" cy="88928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327781" y="5494508"/>
            <a:ext cx="2444907" cy="1774587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211282" y="5555951"/>
            <a:ext cx="928467" cy="6963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77311" y="1407983"/>
            <a:ext cx="5389379" cy="4042034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76283" y="882212"/>
            <a:ext cx="6791435" cy="5093576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9724" y="4518923"/>
            <a:ext cx="2484551" cy="1141851"/>
          </a:xfrm>
          <a:noFill/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080808"/>
                </a:solidFill>
              </a:rPr>
              <a:t>OOAD</a:t>
            </a:r>
            <a:br>
              <a:rPr lang="en-GB" sz="1800" dirty="0">
                <a:solidFill>
                  <a:srgbClr val="080808"/>
                </a:solidFill>
              </a:rPr>
            </a:br>
            <a:r>
              <a:rPr lang="en-GB" sz="1800" dirty="0">
                <a:solidFill>
                  <a:srgbClr val="080808"/>
                </a:solidFill>
              </a:rPr>
              <a:t>Lecture </a:t>
            </a:r>
            <a:r>
              <a:rPr lang="en-GB" sz="1800">
                <a:solidFill>
                  <a:srgbClr val="080808"/>
                </a:solidFill>
              </a:rPr>
              <a:t>Week 4</a:t>
            </a:r>
            <a:endParaRPr lang="en-GB" sz="1700" dirty="0">
              <a:solidFill>
                <a:srgbClr val="08080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3481" y="2353641"/>
            <a:ext cx="4337037" cy="2150719"/>
          </a:xfrm>
          <a:noFill/>
        </p:spPr>
        <p:txBody>
          <a:bodyPr anchor="ctr">
            <a:normAutofit/>
          </a:bodyPr>
          <a:lstStyle/>
          <a:p>
            <a:r>
              <a:rPr lang="en-GB" sz="3100" dirty="0">
                <a:solidFill>
                  <a:srgbClr val="080808"/>
                </a:solidFill>
              </a:rPr>
              <a:t>Activity Diagrams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43393" y="5778692"/>
            <a:ext cx="2231794" cy="1926608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70046" y="5363543"/>
            <a:ext cx="959985" cy="71998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89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27703-E641-D101-C919-003A1D1E4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668747"/>
            <a:ext cx="8178799" cy="1135737"/>
          </a:xfrm>
        </p:spPr>
        <p:txBody>
          <a:bodyPr>
            <a:noAutofit/>
          </a:bodyPr>
          <a:lstStyle/>
          <a:p>
            <a:r>
              <a:rPr lang="en-US" sz="3200" dirty="0"/>
              <a:t>Advanced Notations</a:t>
            </a:r>
            <a:br>
              <a:rPr lang="en-US" sz="3200" dirty="0"/>
            </a:br>
            <a:r>
              <a:rPr lang="en-US" sz="3200" dirty="0"/>
              <a:t>Partitions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32235-ABA9-27D5-AECA-BC72FE09CA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2601" y="1782981"/>
            <a:ext cx="3964940" cy="4406272"/>
          </a:xfrm>
        </p:spPr>
        <p:txBody>
          <a:bodyPr>
            <a:normAutofit/>
          </a:bodyPr>
          <a:lstStyle/>
          <a:p>
            <a:pPr marR="218440" algn="just" fontAlgn="base">
              <a:spcBef>
                <a:spcPts val="0"/>
              </a:spcBef>
              <a:spcAft>
                <a:spcPts val="15"/>
              </a:spcAft>
              <a:buClr>
                <a:srgbClr val="000000"/>
              </a:buClr>
              <a:buSzPts val="2400"/>
            </a:pPr>
            <a:r>
              <a:rPr lang="en-US" sz="2400" dirty="0"/>
              <a:t>The contents of an activity diagram may be organized into partitions (</a:t>
            </a:r>
            <a:r>
              <a:rPr lang="en-US" sz="2400" dirty="0" err="1"/>
              <a:t>swimlanes</a:t>
            </a:r>
            <a:r>
              <a:rPr lang="en-US" sz="2400" dirty="0"/>
              <a:t>) using solid vertical lines.  </a:t>
            </a:r>
          </a:p>
          <a:p>
            <a:pPr marR="218440" algn="just" fontAlgn="base">
              <a:spcBef>
                <a:spcPts val="0"/>
              </a:spcBef>
              <a:spcAft>
                <a:spcPts val="15"/>
              </a:spcAft>
              <a:buClr>
                <a:srgbClr val="000000"/>
              </a:buClr>
              <a:buSzPts val="2400"/>
            </a:pPr>
            <a:r>
              <a:rPr lang="en-US" sz="2400" dirty="0"/>
              <a:t>A partition does not have a formal semantic interpretation, but is, in business modeling, often used to represent an organizational unit of some kind.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08801" y="2200695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00197" y="1502156"/>
            <a:ext cx="2532832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215D19-B9B5-77A9-6E65-925BE536A2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37760" y="302260"/>
            <a:ext cx="3964940" cy="655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4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6164A-EF5D-D2F6-83A9-2830A364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en-US" sz="31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93DA1-BB23-1EA5-3633-3C99B9D49F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2600" y="1457471"/>
            <a:ext cx="8178799" cy="4719492"/>
          </a:xfrm>
        </p:spPr>
        <p:txBody>
          <a:bodyPr>
            <a:normAutofit/>
          </a:bodyPr>
          <a:lstStyle/>
          <a:p>
            <a:pPr marR="218440" fontAlgn="base">
              <a:spcBef>
                <a:spcPts val="0"/>
              </a:spcBef>
              <a:spcAft>
                <a:spcPts val="15"/>
              </a:spcAft>
              <a:buClr>
                <a:srgbClr val="000000"/>
              </a:buClr>
              <a:buSzPts val="2400"/>
            </a:pPr>
            <a:r>
              <a:rPr lang="en-US" sz="2400" dirty="0"/>
              <a:t>Business modelling is typically done before system modelling. </a:t>
            </a:r>
          </a:p>
          <a:p>
            <a:pPr marR="218440" fontAlgn="base">
              <a:spcBef>
                <a:spcPts val="0"/>
              </a:spcBef>
              <a:spcAft>
                <a:spcPts val="15"/>
              </a:spcAft>
              <a:buClr>
                <a:srgbClr val="000000"/>
              </a:buClr>
              <a:buSzPts val="2400"/>
            </a:pPr>
            <a:r>
              <a:rPr lang="en-US" sz="2400" dirty="0"/>
              <a:t>Fork: One incoming transition and two or more outgoing transition. </a:t>
            </a:r>
          </a:p>
          <a:p>
            <a:pPr marR="218440" fontAlgn="base">
              <a:spcBef>
                <a:spcPts val="0"/>
              </a:spcBef>
              <a:spcAft>
                <a:spcPts val="15"/>
              </a:spcAft>
              <a:buClr>
                <a:srgbClr val="000000"/>
              </a:buClr>
              <a:buSzPts val="2400"/>
            </a:pPr>
            <a:r>
              <a:rPr lang="en-US" sz="2400" dirty="0"/>
              <a:t>Join: Two or more incoming transition and one outgoing transition. </a:t>
            </a:r>
          </a:p>
          <a:p>
            <a:pPr marR="218440" fontAlgn="base">
              <a:spcBef>
                <a:spcPts val="0"/>
              </a:spcBef>
              <a:spcAft>
                <a:spcPts val="15"/>
              </a:spcAft>
              <a:buClr>
                <a:srgbClr val="000000"/>
              </a:buClr>
              <a:buSzPts val="2400"/>
            </a:pPr>
            <a:r>
              <a:rPr lang="en-US" sz="2400" dirty="0"/>
              <a:t>Synchronization bar allow sequential threads. </a:t>
            </a:r>
          </a:p>
          <a:p>
            <a:pPr marR="218440" fontAlgn="base">
              <a:spcBef>
                <a:spcPts val="0"/>
              </a:spcBef>
              <a:spcAft>
                <a:spcPts val="15"/>
              </a:spcAft>
              <a:buClr>
                <a:srgbClr val="000000"/>
              </a:buClr>
              <a:buSzPts val="2400"/>
            </a:pPr>
            <a:r>
              <a:rPr lang="en-US" sz="2400" dirty="0"/>
              <a:t>Conditional threads are also called triggered transitions and must be shown with a guard condition.    </a:t>
            </a:r>
          </a:p>
          <a:p>
            <a:pPr marR="218440" fontAlgn="base">
              <a:spcBef>
                <a:spcPts val="0"/>
              </a:spcBef>
              <a:spcAft>
                <a:spcPts val="15"/>
              </a:spcAft>
              <a:buClr>
                <a:srgbClr val="000000"/>
              </a:buClr>
              <a:buSzPts val="2400"/>
            </a:pPr>
            <a:r>
              <a:rPr lang="en-US" sz="2400" dirty="0"/>
              <a:t>Transitions without guard conditions are called triggerless transitions.  </a:t>
            </a:r>
          </a:p>
          <a:p>
            <a:endParaRPr lang="en-US" sz="1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08801" y="2200695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00197" y="1502156"/>
            <a:ext cx="2532832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8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en-GB" sz="3100" dirty="0"/>
              <a:t>Now You should be able to…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782981"/>
            <a:ext cx="8178799" cy="4393982"/>
          </a:xfrm>
        </p:spPr>
        <p:txBody>
          <a:bodyPr>
            <a:normAutofit/>
          </a:bodyPr>
          <a:lstStyle/>
          <a:p>
            <a:r>
              <a:rPr lang="en-GB" sz="2400" dirty="0"/>
              <a:t>Describe and use the following UML diagrams</a:t>
            </a:r>
          </a:p>
          <a:p>
            <a:pPr lvl="1"/>
            <a:r>
              <a:rPr lang="en-GB" dirty="0"/>
              <a:t>Use case diagrams</a:t>
            </a:r>
          </a:p>
          <a:p>
            <a:pPr lvl="1"/>
            <a:r>
              <a:rPr lang="en-GB" dirty="0"/>
              <a:t>Activity diagrams</a:t>
            </a:r>
          </a:p>
          <a:p>
            <a:pPr>
              <a:buFontTx/>
              <a:buNone/>
            </a:pPr>
            <a:endParaRPr lang="en-GB" sz="2400" dirty="0"/>
          </a:p>
          <a:p>
            <a:r>
              <a:rPr lang="en-GB" sz="2400" dirty="0"/>
              <a:t>In the next lecture we will:</a:t>
            </a:r>
          </a:p>
          <a:p>
            <a:pPr lvl="1"/>
            <a:r>
              <a:rPr lang="en-GB" dirty="0"/>
              <a:t>Introduce the diagrams for solution domain</a:t>
            </a:r>
          </a:p>
          <a:p>
            <a:pPr lvl="2"/>
            <a:r>
              <a:rPr lang="en-GB" sz="2400" dirty="0"/>
              <a:t>Class diagram</a:t>
            </a:r>
          </a:p>
          <a:p>
            <a:pPr lvl="2"/>
            <a:r>
              <a:rPr lang="en-GB" sz="2400" dirty="0"/>
              <a:t>Sequence diagrams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08801" y="2200695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00197" y="1502156"/>
            <a:ext cx="2532832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3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1698171"/>
            <a:ext cx="2971546" cy="4516360"/>
          </a:xfrm>
        </p:spPr>
        <p:txBody>
          <a:bodyPr anchor="t">
            <a:normAutofit/>
          </a:bodyPr>
          <a:lstStyle/>
          <a:p>
            <a:r>
              <a:rPr lang="en-GB" sz="3100"/>
              <a:t>References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25642" y="741074"/>
            <a:ext cx="687472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26041" y="-81546"/>
            <a:ext cx="1827638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09679" y="502817"/>
            <a:ext cx="645368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02515" y="1698170"/>
            <a:ext cx="4858884" cy="4516361"/>
          </a:xfrm>
        </p:spPr>
        <p:txBody>
          <a:bodyPr>
            <a:normAutofit/>
          </a:bodyPr>
          <a:lstStyle/>
          <a:p>
            <a:r>
              <a:rPr lang="en-GB" sz="1700"/>
              <a:t>Booch, G.; Maksimichuk, R.A.; Engle, M.W.; Young, B.J.; Conallen, J.; Houston, K.A. (2011) </a:t>
            </a:r>
            <a:r>
              <a:rPr lang="en-GB" sz="1700" i="1"/>
              <a:t>Object-oriented analysis and design with applications</a:t>
            </a:r>
            <a:r>
              <a:rPr lang="en-GB" sz="1700"/>
              <a:t>. Addison-Wesley</a:t>
            </a:r>
          </a:p>
          <a:p>
            <a:endParaRPr lang="en-GB" sz="17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6115501"/>
            <a:ext cx="1120885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6453143"/>
            <a:ext cx="611178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9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1698171"/>
            <a:ext cx="2971546" cy="4516360"/>
          </a:xfrm>
        </p:spPr>
        <p:txBody>
          <a:bodyPr anchor="t">
            <a:normAutofit/>
          </a:bodyPr>
          <a:lstStyle/>
          <a:p>
            <a:r>
              <a:rPr lang="en-GB" sz="3100" dirty="0"/>
              <a:t>In this lecture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25642" y="741074"/>
            <a:ext cx="687472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26041" y="-81546"/>
            <a:ext cx="1827638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09679" y="502817"/>
            <a:ext cx="645368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2515" y="1698170"/>
            <a:ext cx="4858884" cy="451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dirty="0"/>
              <a:t>We will:</a:t>
            </a:r>
          </a:p>
          <a:p>
            <a:pPr lvl="1"/>
            <a:r>
              <a:rPr lang="en-GB" sz="1700" dirty="0"/>
              <a:t>Introduce UML diagram</a:t>
            </a:r>
          </a:p>
          <a:p>
            <a:pPr lvl="2"/>
            <a:r>
              <a:rPr lang="en-GB" sz="1700" dirty="0"/>
              <a:t>Activity diagram</a:t>
            </a:r>
          </a:p>
          <a:p>
            <a:pPr lvl="2"/>
            <a:r>
              <a:rPr lang="en-GB" sz="1700" dirty="0"/>
              <a:t>Notations of activity diagram</a:t>
            </a:r>
          </a:p>
          <a:p>
            <a:pPr lvl="2"/>
            <a:r>
              <a:rPr lang="en-GB" sz="1700" dirty="0"/>
              <a:t>Practice to draw activity diagram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6115501"/>
            <a:ext cx="1120885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6453143"/>
            <a:ext cx="611178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5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DC61D-6B35-712C-06A2-8AEDEE35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en-GB" sz="3200" dirty="0"/>
              <a:t>The use of UML</a:t>
            </a:r>
            <a:endParaRPr lang="en-US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15DD9-8375-8750-0D4F-ECFF3ADC4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782981"/>
            <a:ext cx="8178799" cy="4393982"/>
          </a:xfrm>
        </p:spPr>
        <p:txBody>
          <a:bodyPr>
            <a:normAutofit/>
          </a:bodyPr>
          <a:lstStyle/>
          <a:p>
            <a:r>
              <a:rPr lang="en-US" dirty="0"/>
              <a:t>We shall develop the following diagrams in the order given</a:t>
            </a:r>
          </a:p>
          <a:p>
            <a:pPr lvl="1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08801" y="2200695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00197" y="1502156"/>
            <a:ext cx="2532832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F0AA0A-2324-E312-8507-7FA02F6CB238}"/>
              </a:ext>
            </a:extLst>
          </p:cNvPr>
          <p:cNvSpPr/>
          <p:nvPr/>
        </p:nvSpPr>
        <p:spPr>
          <a:xfrm>
            <a:off x="803466" y="2712403"/>
            <a:ext cx="3967843" cy="1786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Use case diagram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One for the entire application</a:t>
            </a:r>
          </a:p>
          <a:p>
            <a:pPr marL="742950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Activity diagrams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One per use case</a:t>
            </a:r>
            <a:endParaRPr 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87381B62-A0AD-CC92-A88B-33291D89C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4726" y="2872504"/>
            <a:ext cx="1944038" cy="746909"/>
          </a:xfrm>
          <a:prstGeom prst="wedgeRoundRectCallout">
            <a:avLst>
              <a:gd name="adj1" fmla="val -81899"/>
              <a:gd name="adj2" fmla="val 7118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6800" rIns="46800"/>
          <a:lstStyle/>
          <a:p>
            <a:pPr algn="ctr">
              <a:defRPr/>
            </a:pPr>
            <a:r>
              <a:rPr lang="en-GB" dirty="0"/>
              <a:t>Describe the problem domain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562F0EAC-AAC1-A9B3-B5FD-D95C26AFE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4726" y="5257403"/>
            <a:ext cx="1944038" cy="746909"/>
          </a:xfrm>
          <a:prstGeom prst="wedgeRoundRectCallout">
            <a:avLst>
              <a:gd name="adj1" fmla="val -82506"/>
              <a:gd name="adj2" fmla="val 11067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6800" rIns="46800"/>
          <a:lstStyle/>
          <a:p>
            <a:pPr algn="ctr">
              <a:defRPr/>
            </a:pPr>
            <a:r>
              <a:rPr lang="en-GB" dirty="0"/>
              <a:t>Describe the solution domain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4D3FCF-D6D5-7752-BD2A-98955B108621}"/>
              </a:ext>
            </a:extLst>
          </p:cNvPr>
          <p:cNvSpPr/>
          <p:nvPr/>
        </p:nvSpPr>
        <p:spPr>
          <a:xfrm>
            <a:off x="803465" y="4737662"/>
            <a:ext cx="3967843" cy="1786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Class diagram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One for the entire application</a:t>
            </a:r>
          </a:p>
          <a:p>
            <a:pPr marL="742950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Sequence diagrams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One per use case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7F7B6B-916A-BB26-AC6E-0029C84590F1}"/>
              </a:ext>
            </a:extLst>
          </p:cNvPr>
          <p:cNvSpPr/>
          <p:nvPr/>
        </p:nvSpPr>
        <p:spPr>
          <a:xfrm>
            <a:off x="803467" y="2712402"/>
            <a:ext cx="3967843" cy="17863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Use case diagram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One for the entire application</a:t>
            </a:r>
          </a:p>
          <a:p>
            <a:pPr marL="742950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Activity diagrams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One per use case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F90256-3E6F-A9BF-0277-0B746A65FE0A}"/>
              </a:ext>
            </a:extLst>
          </p:cNvPr>
          <p:cNvSpPr/>
          <p:nvPr/>
        </p:nvSpPr>
        <p:spPr>
          <a:xfrm>
            <a:off x="803466" y="4737661"/>
            <a:ext cx="3967843" cy="17863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Class diagram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One for the entire application</a:t>
            </a:r>
          </a:p>
          <a:p>
            <a:pPr marL="742950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Sequence diagrams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One per use case</a:t>
            </a:r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4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en-GB" sz="3100"/>
              <a:t>Activity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82600" y="1782981"/>
            <a:ext cx="8178799" cy="4393982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An activity diagram describes the workflow </a:t>
            </a:r>
            <a:br>
              <a:rPr lang="en-GB" sz="2400" dirty="0"/>
            </a:br>
            <a:r>
              <a:rPr lang="en-GB" sz="2400" dirty="0"/>
              <a:t>of a single use case</a:t>
            </a:r>
          </a:p>
          <a:p>
            <a:pPr lvl="2"/>
            <a:endParaRPr lang="en-GB" sz="2400" dirty="0"/>
          </a:p>
          <a:p>
            <a:r>
              <a:rPr lang="en-GB" sz="2400" dirty="0"/>
              <a:t>An activity diagram focuses on:</a:t>
            </a:r>
          </a:p>
          <a:p>
            <a:pPr lvl="1"/>
            <a:r>
              <a:rPr lang="en-GB" dirty="0"/>
              <a:t>The actions performed when the use case </a:t>
            </a:r>
            <a:br>
              <a:rPr lang="en-GB" dirty="0"/>
            </a:br>
            <a:r>
              <a:rPr lang="en-GB" dirty="0"/>
              <a:t>is executed</a:t>
            </a:r>
          </a:p>
          <a:p>
            <a:pPr lvl="1"/>
            <a:r>
              <a:rPr lang="en-GB" dirty="0"/>
              <a:t>The order in which those activities are done</a:t>
            </a:r>
          </a:p>
          <a:p>
            <a:pPr lvl="2"/>
            <a:endParaRPr lang="en-GB" sz="2400" dirty="0"/>
          </a:p>
          <a:p>
            <a:r>
              <a:rPr lang="en-GB" sz="2400" dirty="0"/>
              <a:t>Hint</a:t>
            </a:r>
          </a:p>
          <a:p>
            <a:pPr lvl="1"/>
            <a:r>
              <a:rPr lang="en-GB" dirty="0"/>
              <a:t>When identifying the actions, assume they are done without a computer</a:t>
            </a:r>
          </a:p>
          <a:p>
            <a:pPr lvl="1"/>
            <a:r>
              <a:rPr lang="en-GB" dirty="0"/>
              <a:t>This will keep you in the problem domain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08801" y="2200695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00197" y="1502156"/>
            <a:ext cx="2532832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3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en-GB" sz="3100"/>
              <a:t>Activity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82600" y="1782981"/>
            <a:ext cx="8178799" cy="4393982"/>
          </a:xfrm>
        </p:spPr>
        <p:txBody>
          <a:bodyPr>
            <a:normAutofit/>
          </a:bodyPr>
          <a:lstStyle/>
          <a:p>
            <a:r>
              <a:rPr lang="en-GB" sz="2400" dirty="0"/>
              <a:t>An activity diagram has:</a:t>
            </a:r>
          </a:p>
          <a:p>
            <a:pPr lvl="1"/>
            <a:r>
              <a:rPr lang="en-GB" dirty="0"/>
              <a:t>Action nodes</a:t>
            </a:r>
          </a:p>
          <a:p>
            <a:pPr lvl="1"/>
            <a:r>
              <a:rPr lang="en-GB" dirty="0"/>
              <a:t>Control nodes</a:t>
            </a:r>
          </a:p>
          <a:p>
            <a:pPr lvl="2"/>
            <a:endParaRPr lang="en-GB" sz="2400" dirty="0"/>
          </a:p>
          <a:p>
            <a:r>
              <a:rPr lang="en-GB" sz="2400" dirty="0"/>
              <a:t>An activity has one or more action nodes</a:t>
            </a:r>
          </a:p>
          <a:p>
            <a:pPr lvl="1"/>
            <a:r>
              <a:rPr lang="en-GB" dirty="0"/>
              <a:t>An action node has exactly one flow in and one flow out</a:t>
            </a:r>
          </a:p>
          <a:p>
            <a:pPr lvl="2"/>
            <a:endParaRPr lang="en-GB" sz="2400" dirty="0"/>
          </a:p>
          <a:p>
            <a:r>
              <a:rPr lang="en-GB" sz="2400" dirty="0"/>
              <a:t>Control nodes can be:</a:t>
            </a:r>
          </a:p>
          <a:p>
            <a:pPr lvl="1"/>
            <a:r>
              <a:rPr lang="en-GB" dirty="0"/>
              <a:t>Activity initial and activity final</a:t>
            </a:r>
          </a:p>
          <a:p>
            <a:pPr lvl="1"/>
            <a:r>
              <a:rPr lang="en-GB" dirty="0"/>
              <a:t>Decision and merge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08801" y="2200695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00197" y="1502156"/>
            <a:ext cx="2532832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5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E24A8-34D1-9F30-08BE-34C692AC1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en-US" sz="3100" dirty="0"/>
              <a:t>Example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08801" y="2200695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00197" y="1502156"/>
            <a:ext cx="2532832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B6070-06F7-E79F-E29C-27E433862E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79979" y="97320"/>
            <a:ext cx="6281420" cy="6591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CDB8AA-AF44-89FE-037C-AA42DE357F86}"/>
              </a:ext>
            </a:extLst>
          </p:cNvPr>
          <p:cNvSpPr txBox="1"/>
          <p:nvPr/>
        </p:nvSpPr>
        <p:spPr>
          <a:xfrm>
            <a:off x="-1" y="5693310"/>
            <a:ext cx="4572000" cy="973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example is a proposal </a:t>
            </a:r>
            <a:endParaRPr lang="en-US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process, taken from an </a:t>
            </a:r>
            <a:endParaRPr lang="en-US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1590" marR="0" indent="-2159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organization that sells telecom </a:t>
            </a:r>
            <a:endParaRPr lang="en-US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 solutions.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428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5AFD4-1D92-564A-F403-CA00C6F8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en-US" sz="3100" dirty="0"/>
              <a:t>Basic Notations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08801" y="2200695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00197" y="1502156"/>
            <a:ext cx="2532832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2F6CF56-1330-189E-4A31-1778CE47E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29" y="1005996"/>
            <a:ext cx="8178799" cy="601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5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212B6-2BCD-541B-6F82-46824AFE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en-US" sz="3100" dirty="0"/>
              <a:t>Basic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E69D-D957-33A8-3D31-FB26C3C429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2601" y="1782980"/>
            <a:ext cx="3801284" cy="4753285"/>
          </a:xfrm>
        </p:spPr>
        <p:txBody>
          <a:bodyPr>
            <a:normAutofit/>
          </a:bodyPr>
          <a:lstStyle/>
          <a:p>
            <a:r>
              <a:rPr lang="en-US" sz="2000" b="1" dirty="0"/>
              <a:t>Activity states</a:t>
            </a:r>
            <a:r>
              <a:rPr lang="en-US" sz="2000" dirty="0"/>
              <a:t>, represent the performance of a step within the workflow.  </a:t>
            </a:r>
          </a:p>
          <a:p>
            <a:r>
              <a:rPr lang="en-US" sz="2000" b="1" dirty="0"/>
              <a:t>Transition</a:t>
            </a:r>
            <a:r>
              <a:rPr lang="en-US" sz="2000" dirty="0"/>
              <a:t> show what activity state follows another.  </a:t>
            </a:r>
          </a:p>
          <a:p>
            <a:r>
              <a:rPr lang="en-US" sz="2000" b="1" dirty="0"/>
              <a:t>Decisions (branch) </a:t>
            </a:r>
            <a:r>
              <a:rPr lang="en-US" sz="2000" dirty="0"/>
              <a:t>for which a set of guard conditions are defined. These are conditions that must be met to trigger the transition.  </a:t>
            </a:r>
          </a:p>
          <a:p>
            <a:r>
              <a:rPr lang="en-US" sz="2000" b="1" dirty="0"/>
              <a:t>Synchronization bars</a:t>
            </a:r>
            <a:r>
              <a:rPr lang="en-US" sz="2000" dirty="0"/>
              <a:t>, which you can use to show parallel sub flows. They allow to show concurrent threads  - fork or join.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760545" cy="2017580"/>
            <a:chOff x="0" y="4601497"/>
            <a:chExt cx="1014060" cy="2017580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1"/>
            <a:ext cx="729532" cy="1935307"/>
            <a:chOff x="10918968" y="713127"/>
            <a:chExt cx="1273032" cy="253283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B22F74-D686-9A4B-E2EA-0635802DEFB0}"/>
              </a:ext>
            </a:extLst>
          </p:cNvPr>
          <p:cNvGrpSpPr/>
          <p:nvPr/>
        </p:nvGrpSpPr>
        <p:grpSpPr>
          <a:xfrm>
            <a:off x="4995343" y="822151"/>
            <a:ext cx="2773680" cy="2966670"/>
            <a:chOff x="0" y="0"/>
            <a:chExt cx="2362200" cy="2641092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EB7C646-EE59-12A6-215A-92664B3CDCD1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171700" cy="75247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75EDD0-45EC-886E-600E-A6ABFBC4E369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71450" y="695261"/>
              <a:ext cx="1790700" cy="56356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DC1FA6B-3E2B-645C-015F-5AA43397BBF8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09728" y="1498092"/>
              <a:ext cx="2252472" cy="11430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49935E-1485-AD16-A9E1-C9BBD4CC36D2}"/>
              </a:ext>
            </a:extLst>
          </p:cNvPr>
          <p:cNvGrpSpPr/>
          <p:nvPr/>
        </p:nvGrpSpPr>
        <p:grpSpPr>
          <a:xfrm>
            <a:off x="4860116" y="4372223"/>
            <a:ext cx="2775711" cy="1778697"/>
            <a:chOff x="-3936" y="0"/>
            <a:chExt cx="2775711" cy="1779016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D0B7351-3770-77BB-B897-9214F446FF46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93751" y="0"/>
              <a:ext cx="2478024" cy="90963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A55D876-C502-CA8F-E9E0-47878EB0BB78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-3936" y="1065784"/>
              <a:ext cx="2773680" cy="713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555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F0CAD-655C-755C-1C9A-B3A7E1976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en-US" sz="3100" dirty="0"/>
              <a:t>Advanced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AAD1A-8442-95C5-FAD8-AEAA45D102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6432" y="1992791"/>
            <a:ext cx="3006288" cy="4393982"/>
          </a:xfrm>
        </p:spPr>
        <p:txBody>
          <a:bodyPr>
            <a:normAutofit/>
          </a:bodyPr>
          <a:lstStyle/>
          <a:p>
            <a:pPr algn="just">
              <a:lnSpc>
                <a:spcPct val="103000"/>
              </a:lnSpc>
              <a:spcBef>
                <a:spcPts val="0"/>
              </a:spcBef>
            </a:pPr>
            <a:r>
              <a:rPr lang="en-US" sz="2400" dirty="0"/>
              <a:t>Guard conditions can be used to show that one of a set of concurrent threads is conditional.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760545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C4CDA0B-AA3F-FCF1-01D8-801A0FB419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68898" y="1935309"/>
            <a:ext cx="5128924" cy="379700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1"/>
            <a:ext cx="729532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805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517</Words>
  <Application>Microsoft Office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Candara</vt:lpstr>
      <vt:lpstr>Courier New</vt:lpstr>
      <vt:lpstr>Times New Roman</vt:lpstr>
      <vt:lpstr>Office Theme</vt:lpstr>
      <vt:lpstr>Activity Diagrams</vt:lpstr>
      <vt:lpstr>In this lecture</vt:lpstr>
      <vt:lpstr>The use of UML</vt:lpstr>
      <vt:lpstr>Activity diagrams</vt:lpstr>
      <vt:lpstr>Activity diagrams</vt:lpstr>
      <vt:lpstr>Example 1</vt:lpstr>
      <vt:lpstr>Basic Notations </vt:lpstr>
      <vt:lpstr>Basic Notations</vt:lpstr>
      <vt:lpstr>Advanced Notations</vt:lpstr>
      <vt:lpstr>Advanced Notations Partitions  </vt:lpstr>
      <vt:lpstr>Summary</vt:lpstr>
      <vt:lpstr>Now You should be able to…</vt:lpstr>
      <vt:lpstr>References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USDP Part 1</dc:title>
  <dc:creator>MANSFIELD Graham</dc:creator>
  <cp:lastModifiedBy>Malsha</cp:lastModifiedBy>
  <cp:revision>56</cp:revision>
  <dcterms:created xsi:type="dcterms:W3CDTF">2017-04-05T14:08:44Z</dcterms:created>
  <dcterms:modified xsi:type="dcterms:W3CDTF">2022-10-20T10:02:33Z</dcterms:modified>
</cp:coreProperties>
</file>