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40" r:id="rId2"/>
  </p:sldMasterIdLst>
  <p:notesMasterIdLst>
    <p:notesMasterId r:id="rId28"/>
  </p:notesMasterIdLst>
  <p:sldIdLst>
    <p:sldId id="256" r:id="rId3"/>
    <p:sldId id="300" r:id="rId4"/>
    <p:sldId id="301" r:id="rId5"/>
    <p:sldId id="259" r:id="rId6"/>
    <p:sldId id="260" r:id="rId7"/>
    <p:sldId id="258" r:id="rId8"/>
    <p:sldId id="261" r:id="rId9"/>
    <p:sldId id="262" r:id="rId10"/>
    <p:sldId id="263" r:id="rId11"/>
    <p:sldId id="264" r:id="rId12"/>
    <p:sldId id="265" r:id="rId13"/>
    <p:sldId id="266" r:id="rId14"/>
    <p:sldId id="310" r:id="rId15"/>
    <p:sldId id="320" r:id="rId16"/>
    <p:sldId id="321" r:id="rId17"/>
    <p:sldId id="322" r:id="rId18"/>
    <p:sldId id="323" r:id="rId19"/>
    <p:sldId id="324" r:id="rId20"/>
    <p:sldId id="325" r:id="rId21"/>
    <p:sldId id="326" r:id="rId22"/>
    <p:sldId id="327" r:id="rId23"/>
    <p:sldId id="331" r:id="rId24"/>
    <p:sldId id="328" r:id="rId25"/>
    <p:sldId id="329" r:id="rId26"/>
    <p:sldId id="33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5A3EA2-2A4C-492A-917B-9F0ECBDCB7C9}" v="438" dt="2022-10-26T04:37:54.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73922" autoAdjust="0"/>
  </p:normalViewPr>
  <p:slideViewPr>
    <p:cSldViewPr snapToGrid="0" snapToObjects="1">
      <p:cViewPr varScale="1">
        <p:scale>
          <a:sx n="48" d="100"/>
          <a:sy n="48" d="100"/>
        </p:scale>
        <p:origin x="203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sha Fernando" userId="4ae21404-a829-4aed-88a7-64bfa03d9527" providerId="ADAL" clId="{1E5A3EA2-2A4C-492A-917B-9F0ECBDCB7C9}"/>
    <pc:docChg chg="undo custSel addSld delSld modSld">
      <pc:chgData name="Malsha Fernando" userId="4ae21404-a829-4aed-88a7-64bfa03d9527" providerId="ADAL" clId="{1E5A3EA2-2A4C-492A-917B-9F0ECBDCB7C9}" dt="2022-10-28T03:03:44.294" v="1183" actId="6549"/>
      <pc:docMkLst>
        <pc:docMk/>
      </pc:docMkLst>
      <pc:sldChg chg="addSp delSp modSp mod setBg addAnim setClrOvrMap delDesignElem">
        <pc:chgData name="Malsha Fernando" userId="4ae21404-a829-4aed-88a7-64bfa03d9527" providerId="ADAL" clId="{1E5A3EA2-2A4C-492A-917B-9F0ECBDCB7C9}" dt="2022-10-28T03:03:44.294" v="1183" actId="6549"/>
        <pc:sldMkLst>
          <pc:docMk/>
          <pc:sldMk cId="2008818723" sldId="256"/>
        </pc:sldMkLst>
        <pc:spChg chg="mod">
          <ac:chgData name="Malsha Fernando" userId="4ae21404-a829-4aed-88a7-64bfa03d9527" providerId="ADAL" clId="{1E5A3EA2-2A4C-492A-917B-9F0ECBDCB7C9}" dt="2022-10-28T03:03:44.294" v="1183" actId="6549"/>
          <ac:spMkLst>
            <pc:docMk/>
            <pc:sldMk cId="2008818723" sldId="256"/>
            <ac:spMk id="2" creationId="{00000000-0000-0000-0000-000000000000}"/>
          </ac:spMkLst>
        </pc:spChg>
        <pc:spChg chg="mod">
          <ac:chgData name="Malsha Fernando" userId="4ae21404-a829-4aed-88a7-64bfa03d9527" providerId="ADAL" clId="{1E5A3EA2-2A4C-492A-917B-9F0ECBDCB7C9}" dt="2022-10-26T03:49:56.985" v="54" actId="6549"/>
          <ac:spMkLst>
            <pc:docMk/>
            <pc:sldMk cId="2008818723" sldId="256"/>
            <ac:spMk id="5" creationId="{00000000-0000-0000-0000-000000000000}"/>
          </ac:spMkLst>
        </pc:spChg>
        <pc:spChg chg="del">
          <ac:chgData name="Malsha Fernando" userId="4ae21404-a829-4aed-88a7-64bfa03d9527" providerId="ADAL" clId="{1E5A3EA2-2A4C-492A-917B-9F0ECBDCB7C9}" dt="2022-10-26T03:48:40.462" v="31"/>
          <ac:spMkLst>
            <pc:docMk/>
            <pc:sldMk cId="2008818723" sldId="256"/>
            <ac:spMk id="10" creationId="{23522FE7-5A29-4EF6-B1EF-2CA55748A772}"/>
          </ac:spMkLst>
        </pc:spChg>
        <pc:spChg chg="del">
          <ac:chgData name="Malsha Fernando" userId="4ae21404-a829-4aed-88a7-64bfa03d9527" providerId="ADAL" clId="{1E5A3EA2-2A4C-492A-917B-9F0ECBDCB7C9}" dt="2022-10-26T03:48:40.462" v="31"/>
          <ac:spMkLst>
            <pc:docMk/>
            <pc:sldMk cId="2008818723" sldId="256"/>
            <ac:spMk id="18" creationId="{F63C748C-967B-4A7B-A90F-3EDD0F485AC6}"/>
          </ac:spMkLst>
        </pc:spChg>
        <pc:spChg chg="del">
          <ac:chgData name="Malsha Fernando" userId="4ae21404-a829-4aed-88a7-64bfa03d9527" providerId="ADAL" clId="{1E5A3EA2-2A4C-492A-917B-9F0ECBDCB7C9}" dt="2022-10-26T03:48:40.462" v="31"/>
          <ac:spMkLst>
            <pc:docMk/>
            <pc:sldMk cId="2008818723" sldId="256"/>
            <ac:spMk id="20" creationId="{C0143637-4934-44E4-B909-BAF1E7B27972}"/>
          </ac:spMkLst>
        </pc:spChg>
        <pc:spChg chg="add del">
          <ac:chgData name="Malsha Fernando" userId="4ae21404-a829-4aed-88a7-64bfa03d9527" providerId="ADAL" clId="{1E5A3EA2-2A4C-492A-917B-9F0ECBDCB7C9}" dt="2022-10-26T03:50:43.496" v="86" actId="26606"/>
          <ac:spMkLst>
            <pc:docMk/>
            <pc:sldMk cId="2008818723" sldId="256"/>
            <ac:spMk id="38" creationId="{E2366EBA-92FD-44AE-87A9-25E5135EB2C9}"/>
          </ac:spMkLst>
        </pc:spChg>
        <pc:spChg chg="add del">
          <ac:chgData name="Malsha Fernando" userId="4ae21404-a829-4aed-88a7-64bfa03d9527" providerId="ADAL" clId="{1E5A3EA2-2A4C-492A-917B-9F0ECBDCB7C9}" dt="2022-10-26T03:50:43.496" v="86" actId="26606"/>
          <ac:spMkLst>
            <pc:docMk/>
            <pc:sldMk cId="2008818723" sldId="256"/>
            <ac:spMk id="63" creationId="{7C462C46-EFB7-4580-9921-DFC346FCC3C2}"/>
          </ac:spMkLst>
        </pc:spChg>
        <pc:spChg chg="add del">
          <ac:chgData name="Malsha Fernando" userId="4ae21404-a829-4aed-88a7-64bfa03d9527" providerId="ADAL" clId="{1E5A3EA2-2A4C-492A-917B-9F0ECBDCB7C9}" dt="2022-10-26T03:50:43.496" v="86" actId="26606"/>
          <ac:spMkLst>
            <pc:docMk/>
            <pc:sldMk cId="2008818723" sldId="256"/>
            <ac:spMk id="65" creationId="{B8B918B4-AB10-4E3A-916E-A9625586EA47}"/>
          </ac:spMkLst>
        </pc:spChg>
        <pc:spChg chg="add del">
          <ac:chgData name="Malsha Fernando" userId="4ae21404-a829-4aed-88a7-64bfa03d9527" providerId="ADAL" clId="{1E5A3EA2-2A4C-492A-917B-9F0ECBDCB7C9}" dt="2022-10-26T03:51:00.970" v="94" actId="26606"/>
          <ac:spMkLst>
            <pc:docMk/>
            <pc:sldMk cId="2008818723" sldId="256"/>
            <ac:spMk id="70" creationId="{6BDBA639-2A71-4A60-A71A-FF1836F546CE}"/>
          </ac:spMkLst>
        </pc:spChg>
        <pc:spChg chg="add del">
          <ac:chgData name="Malsha Fernando" userId="4ae21404-a829-4aed-88a7-64bfa03d9527" providerId="ADAL" clId="{1E5A3EA2-2A4C-492A-917B-9F0ECBDCB7C9}" dt="2022-10-26T03:51:00.970" v="94" actId="26606"/>
          <ac:spMkLst>
            <pc:docMk/>
            <pc:sldMk cId="2008818723" sldId="256"/>
            <ac:spMk id="93" creationId="{D9C506D7-84CB-4057-A44A-465313E78538}"/>
          </ac:spMkLst>
        </pc:spChg>
        <pc:spChg chg="add del">
          <ac:chgData name="Malsha Fernando" userId="4ae21404-a829-4aed-88a7-64bfa03d9527" providerId="ADAL" clId="{1E5A3EA2-2A4C-492A-917B-9F0ECBDCB7C9}" dt="2022-10-26T03:51:00.970" v="94" actId="26606"/>
          <ac:spMkLst>
            <pc:docMk/>
            <pc:sldMk cId="2008818723" sldId="256"/>
            <ac:spMk id="95" creationId="{7842FC68-61FD-4700-8A22-BB8B071884DB}"/>
          </ac:spMkLst>
        </pc:spChg>
        <pc:spChg chg="add del">
          <ac:chgData name="Malsha Fernando" userId="4ae21404-a829-4aed-88a7-64bfa03d9527" providerId="ADAL" clId="{1E5A3EA2-2A4C-492A-917B-9F0ECBDCB7C9}" dt="2022-10-26T03:51:38.685" v="97" actId="26606"/>
          <ac:spMkLst>
            <pc:docMk/>
            <pc:sldMk cId="2008818723" sldId="256"/>
            <ac:spMk id="100" creationId="{6132F700-8CFB-4C6C-B542-E0126AFD2ADE}"/>
          </ac:spMkLst>
        </pc:spChg>
        <pc:spChg chg="add del">
          <ac:chgData name="Malsha Fernando" userId="4ae21404-a829-4aed-88a7-64bfa03d9527" providerId="ADAL" clId="{1E5A3EA2-2A4C-492A-917B-9F0ECBDCB7C9}" dt="2022-10-26T03:51:38.685" v="97" actId="26606"/>
          <ac:spMkLst>
            <pc:docMk/>
            <pc:sldMk cId="2008818723" sldId="256"/>
            <ac:spMk id="102" creationId="{590E0492-A063-4322-A6F6-50EBE38B58F2}"/>
          </ac:spMkLst>
        </pc:spChg>
        <pc:spChg chg="add del">
          <ac:chgData name="Malsha Fernando" userId="4ae21404-a829-4aed-88a7-64bfa03d9527" providerId="ADAL" clId="{1E5A3EA2-2A4C-492A-917B-9F0ECBDCB7C9}" dt="2022-10-26T03:51:38.685" v="97" actId="26606"/>
          <ac:spMkLst>
            <pc:docMk/>
            <pc:sldMk cId="2008818723" sldId="256"/>
            <ac:spMk id="104" creationId="{8811F053-65BC-463F-A052-15EDF07DDC62}"/>
          </ac:spMkLst>
        </pc:spChg>
        <pc:spChg chg="add del">
          <ac:chgData name="Malsha Fernando" userId="4ae21404-a829-4aed-88a7-64bfa03d9527" providerId="ADAL" clId="{1E5A3EA2-2A4C-492A-917B-9F0ECBDCB7C9}" dt="2022-10-26T03:51:38.654" v="96" actId="26606"/>
          <ac:spMkLst>
            <pc:docMk/>
            <pc:sldMk cId="2008818723" sldId="256"/>
            <ac:spMk id="109" creationId="{10CE3618-1D7A-4256-B2AF-9DB692996C65}"/>
          </ac:spMkLst>
        </pc:spChg>
        <pc:spChg chg="add del">
          <ac:chgData name="Malsha Fernando" userId="4ae21404-a829-4aed-88a7-64bfa03d9527" providerId="ADAL" clId="{1E5A3EA2-2A4C-492A-917B-9F0ECBDCB7C9}" dt="2022-10-26T03:51:38.654" v="96" actId="26606"/>
          <ac:spMkLst>
            <pc:docMk/>
            <pc:sldMk cId="2008818723" sldId="256"/>
            <ac:spMk id="132" creationId="{A4CD35EF-7348-4E64-8700-827E64EA4E16}"/>
          </ac:spMkLst>
        </pc:spChg>
        <pc:spChg chg="add">
          <ac:chgData name="Malsha Fernando" userId="4ae21404-a829-4aed-88a7-64bfa03d9527" providerId="ADAL" clId="{1E5A3EA2-2A4C-492A-917B-9F0ECBDCB7C9}" dt="2022-10-26T03:51:38.685" v="97" actId="26606"/>
          <ac:spMkLst>
            <pc:docMk/>
            <pc:sldMk cId="2008818723" sldId="256"/>
            <ac:spMk id="134" creationId="{5BF7DBAF-F0AA-4410-8A08-2579C85088FD}"/>
          </ac:spMkLst>
        </pc:spChg>
        <pc:spChg chg="add">
          <ac:chgData name="Malsha Fernando" userId="4ae21404-a829-4aed-88a7-64bfa03d9527" providerId="ADAL" clId="{1E5A3EA2-2A4C-492A-917B-9F0ECBDCB7C9}" dt="2022-10-26T03:51:38.685" v="97" actId="26606"/>
          <ac:spMkLst>
            <pc:docMk/>
            <pc:sldMk cId="2008818723" sldId="256"/>
            <ac:spMk id="135" creationId="{B7FF52F0-41C1-43AB-A827-85DF6A06445A}"/>
          </ac:spMkLst>
        </pc:spChg>
        <pc:spChg chg="add">
          <ac:chgData name="Malsha Fernando" userId="4ae21404-a829-4aed-88a7-64bfa03d9527" providerId="ADAL" clId="{1E5A3EA2-2A4C-492A-917B-9F0ECBDCB7C9}" dt="2022-10-26T03:51:38.685" v="97" actId="26606"/>
          <ac:spMkLst>
            <pc:docMk/>
            <pc:sldMk cId="2008818723" sldId="256"/>
            <ac:spMk id="137" creationId="{49DB63B5-3AC2-4401-94EF-046358A666F6}"/>
          </ac:spMkLst>
        </pc:spChg>
        <pc:grpChg chg="add del">
          <ac:chgData name="Malsha Fernando" userId="4ae21404-a829-4aed-88a7-64bfa03d9527" providerId="ADAL" clId="{1E5A3EA2-2A4C-492A-917B-9F0ECBDCB7C9}" dt="2022-10-26T03:50:43.496" v="86" actId="26606"/>
          <ac:grpSpMkLst>
            <pc:docMk/>
            <pc:sldMk cId="2008818723" sldId="256"/>
            <ac:grpSpMk id="7" creationId="{15E1AC81-83F2-45A8-9054-15570F4E2557}"/>
          </ac:grpSpMkLst>
        </pc:grpChg>
        <pc:grpChg chg="add del">
          <ac:chgData name="Malsha Fernando" userId="4ae21404-a829-4aed-88a7-64bfa03d9527" providerId="ADAL" clId="{1E5A3EA2-2A4C-492A-917B-9F0ECBDCB7C9}" dt="2022-10-26T03:50:43.496" v="86" actId="26606"/>
          <ac:grpSpMkLst>
            <pc:docMk/>
            <pc:sldMk cId="2008818723" sldId="256"/>
            <ac:grpSpMk id="33" creationId="{FBF129BC-EA9E-4D20-898B-399F7727DFB9}"/>
          </ac:grpSpMkLst>
        </pc:grpChg>
        <pc:grpChg chg="add del">
          <ac:chgData name="Malsha Fernando" userId="4ae21404-a829-4aed-88a7-64bfa03d9527" providerId="ADAL" clId="{1E5A3EA2-2A4C-492A-917B-9F0ECBDCB7C9}" dt="2022-10-26T03:50:43.496" v="86" actId="26606"/>
          <ac:grpSpMkLst>
            <pc:docMk/>
            <pc:sldMk cId="2008818723" sldId="256"/>
            <ac:grpSpMk id="40" creationId="{B437F5FC-01F7-4EB4-81E7-C27D917E9554}"/>
          </ac:grpSpMkLst>
        </pc:grpChg>
        <pc:grpChg chg="add del">
          <ac:chgData name="Malsha Fernando" userId="4ae21404-a829-4aed-88a7-64bfa03d9527" providerId="ADAL" clId="{1E5A3EA2-2A4C-492A-917B-9F0ECBDCB7C9}" dt="2022-10-26T03:51:00.970" v="94" actId="26606"/>
          <ac:grpSpMkLst>
            <pc:docMk/>
            <pc:sldMk cId="2008818723" sldId="256"/>
            <ac:grpSpMk id="72" creationId="{5E208A8B-5EBD-4532-BE72-26414FA7CFF6}"/>
          </ac:grpSpMkLst>
        </pc:grpChg>
        <pc:grpChg chg="add del">
          <ac:chgData name="Malsha Fernando" userId="4ae21404-a829-4aed-88a7-64bfa03d9527" providerId="ADAL" clId="{1E5A3EA2-2A4C-492A-917B-9F0ECBDCB7C9}" dt="2022-10-26T03:51:38.654" v="96" actId="26606"/>
          <ac:grpSpMkLst>
            <pc:docMk/>
            <pc:sldMk cId="2008818723" sldId="256"/>
            <ac:grpSpMk id="111" creationId="{D91A9185-A7D5-460B-98BC-0BF2EBD3EEBE}"/>
          </ac:grpSpMkLst>
        </pc:grpChg>
        <pc:grpChg chg="add">
          <ac:chgData name="Malsha Fernando" userId="4ae21404-a829-4aed-88a7-64bfa03d9527" providerId="ADAL" clId="{1E5A3EA2-2A4C-492A-917B-9F0ECBDCB7C9}" dt="2022-10-26T03:51:38.685" v="97" actId="26606"/>
          <ac:grpSpMkLst>
            <pc:docMk/>
            <pc:sldMk cId="2008818723" sldId="256"/>
            <ac:grpSpMk id="136" creationId="{6C144995-155B-424A-B9F4-F22B71B70CA5}"/>
          </ac:grpSpMkLst>
        </pc:grpChg>
        <pc:picChg chg="del">
          <ac:chgData name="Malsha Fernando" userId="4ae21404-a829-4aed-88a7-64bfa03d9527" providerId="ADAL" clId="{1E5A3EA2-2A4C-492A-917B-9F0ECBDCB7C9}" dt="2022-10-26T03:48:40.462" v="31"/>
          <ac:picMkLst>
            <pc:docMk/>
            <pc:sldMk cId="2008818723" sldId="256"/>
            <ac:picMk id="12" creationId="{C2192E09-EBC7-416C-B887-DFF915D7F43D}"/>
          </ac:picMkLst>
        </pc:picChg>
        <pc:cxnChg chg="del">
          <ac:chgData name="Malsha Fernando" userId="4ae21404-a829-4aed-88a7-64bfa03d9527" providerId="ADAL" clId="{1E5A3EA2-2A4C-492A-917B-9F0ECBDCB7C9}" dt="2022-10-26T03:48:40.462" v="31"/>
          <ac:cxnSpMkLst>
            <pc:docMk/>
            <pc:sldMk cId="2008818723" sldId="256"/>
            <ac:cxnSpMk id="14" creationId="{2924498D-E084-44BE-A196-CFCE35564350}"/>
          </ac:cxnSpMkLst>
        </pc:cxnChg>
        <pc:cxnChg chg="del">
          <ac:chgData name="Malsha Fernando" userId="4ae21404-a829-4aed-88a7-64bfa03d9527" providerId="ADAL" clId="{1E5A3EA2-2A4C-492A-917B-9F0ECBDCB7C9}" dt="2022-10-26T03:48:40.462" v="31"/>
          <ac:cxnSpMkLst>
            <pc:docMk/>
            <pc:sldMk cId="2008818723" sldId="256"/>
            <ac:cxnSpMk id="16" creationId="{14C12901-9FCC-461E-A64A-89B4791235E9}"/>
          </ac:cxnSpMkLst>
        </pc:cxnChg>
      </pc:sldChg>
      <pc:sldChg chg="delSp del delDesignElem">
        <pc:chgData name="Malsha Fernando" userId="4ae21404-a829-4aed-88a7-64bfa03d9527" providerId="ADAL" clId="{1E5A3EA2-2A4C-492A-917B-9F0ECBDCB7C9}" dt="2022-10-26T04:20:52.077" v="364" actId="47"/>
        <pc:sldMkLst>
          <pc:docMk/>
          <pc:sldMk cId="2189757260" sldId="257"/>
        </pc:sldMkLst>
        <pc:spChg chg="del">
          <ac:chgData name="Malsha Fernando" userId="4ae21404-a829-4aed-88a7-64bfa03d9527" providerId="ADAL" clId="{1E5A3EA2-2A4C-492A-917B-9F0ECBDCB7C9}" dt="2022-10-26T03:48:40.462" v="31"/>
          <ac:spMkLst>
            <pc:docMk/>
            <pc:sldMk cId="2189757260" sldId="257"/>
            <ac:spMk id="21" creationId="{32D32A60-013B-47A8-8833-D2424080917B}"/>
          </ac:spMkLst>
        </pc:spChg>
        <pc:spChg chg="del">
          <ac:chgData name="Malsha Fernando" userId="4ae21404-a829-4aed-88a7-64bfa03d9527" providerId="ADAL" clId="{1E5A3EA2-2A4C-492A-917B-9F0ECBDCB7C9}" dt="2022-10-26T03:48:40.462" v="31"/>
          <ac:spMkLst>
            <pc:docMk/>
            <pc:sldMk cId="2189757260" sldId="257"/>
            <ac:spMk id="22" creationId="{AE27932B-B694-4C4C-90D7-A0333A7C5876}"/>
          </ac:spMkLst>
        </pc:spChg>
        <pc:spChg chg="del">
          <ac:chgData name="Malsha Fernando" userId="4ae21404-a829-4aed-88a7-64bfa03d9527" providerId="ADAL" clId="{1E5A3EA2-2A4C-492A-917B-9F0ECBDCB7C9}" dt="2022-10-26T03:48:40.462" v="31"/>
          <ac:spMkLst>
            <pc:docMk/>
            <pc:sldMk cId="2189757260" sldId="257"/>
            <ac:spMk id="24" creationId="{A9DA474E-6B91-4200-840F-0257B2358A75}"/>
          </ac:spMkLst>
        </pc:spChg>
        <pc:picChg chg="del">
          <ac:chgData name="Malsha Fernando" userId="4ae21404-a829-4aed-88a7-64bfa03d9527" providerId="ADAL" clId="{1E5A3EA2-2A4C-492A-917B-9F0ECBDCB7C9}" dt="2022-10-26T03:48:40.462" v="31"/>
          <ac:picMkLst>
            <pc:docMk/>
            <pc:sldMk cId="2189757260" sldId="257"/>
            <ac:picMk id="25" creationId="{DF63C9AD-AE6E-4512-8171-91612E84CCFB}"/>
          </ac:picMkLst>
        </pc:picChg>
        <pc:cxnChg chg="del">
          <ac:chgData name="Malsha Fernando" userId="4ae21404-a829-4aed-88a7-64bfa03d9527" providerId="ADAL" clId="{1E5A3EA2-2A4C-492A-917B-9F0ECBDCB7C9}" dt="2022-10-26T03:48:40.462" v="31"/>
          <ac:cxnSpMkLst>
            <pc:docMk/>
            <pc:sldMk cId="2189757260" sldId="257"/>
            <ac:cxnSpMk id="23" creationId="{9EBB0476-5CF0-4F44-8D68-5D42D7AEE43A}"/>
          </ac:cxnSpMkLst>
        </pc:cxnChg>
        <pc:cxnChg chg="del">
          <ac:chgData name="Malsha Fernando" userId="4ae21404-a829-4aed-88a7-64bfa03d9527" providerId="ADAL" clId="{1E5A3EA2-2A4C-492A-917B-9F0ECBDCB7C9}" dt="2022-10-26T03:48:40.462" v="31"/>
          <ac:cxnSpMkLst>
            <pc:docMk/>
            <pc:sldMk cId="2189757260" sldId="257"/>
            <ac:cxnSpMk id="26" creationId="{FE1A49CE-B63D-457A-A180-1C883E1A63D2}"/>
          </ac:cxnSpMkLst>
        </pc:cxnChg>
      </pc:sldChg>
      <pc:sldChg chg="delSp modSp mod setBg delDesignElem">
        <pc:chgData name="Malsha Fernando" userId="4ae21404-a829-4aed-88a7-64bfa03d9527" providerId="ADAL" clId="{1E5A3EA2-2A4C-492A-917B-9F0ECBDCB7C9}" dt="2022-10-26T04:29:20.689" v="701" actId="20577"/>
        <pc:sldMkLst>
          <pc:docMk/>
          <pc:sldMk cId="4491190" sldId="258"/>
        </pc:sldMkLst>
        <pc:spChg chg="mod">
          <ac:chgData name="Malsha Fernando" userId="4ae21404-a829-4aed-88a7-64bfa03d9527" providerId="ADAL" clId="{1E5A3EA2-2A4C-492A-917B-9F0ECBDCB7C9}" dt="2022-10-26T04:27:32.602" v="645" actId="403"/>
          <ac:spMkLst>
            <pc:docMk/>
            <pc:sldMk cId="4491190" sldId="258"/>
            <ac:spMk id="2" creationId="{00000000-0000-0000-0000-000000000000}"/>
          </ac:spMkLst>
        </pc:spChg>
        <pc:spChg chg="del">
          <ac:chgData name="Malsha Fernando" userId="4ae21404-a829-4aed-88a7-64bfa03d9527" providerId="ADAL" clId="{1E5A3EA2-2A4C-492A-917B-9F0ECBDCB7C9}" dt="2022-10-26T03:48:40.462" v="31"/>
          <ac:spMkLst>
            <pc:docMk/>
            <pc:sldMk cId="4491190" sldId="258"/>
            <ac:spMk id="9" creationId="{32D32A60-013B-47A8-8833-D2424080917B}"/>
          </ac:spMkLst>
        </pc:spChg>
        <pc:spChg chg="del">
          <ac:chgData name="Malsha Fernando" userId="4ae21404-a829-4aed-88a7-64bfa03d9527" providerId="ADAL" clId="{1E5A3EA2-2A4C-492A-917B-9F0ECBDCB7C9}" dt="2022-10-26T03:48:40.462" v="31"/>
          <ac:spMkLst>
            <pc:docMk/>
            <pc:sldMk cId="4491190" sldId="258"/>
            <ac:spMk id="11" creationId="{AE27932B-B694-4C4C-90D7-A0333A7C5876}"/>
          </ac:spMkLst>
        </pc:spChg>
        <pc:spChg chg="del">
          <ac:chgData name="Malsha Fernando" userId="4ae21404-a829-4aed-88a7-64bfa03d9527" providerId="ADAL" clId="{1E5A3EA2-2A4C-492A-917B-9F0ECBDCB7C9}" dt="2022-10-26T03:48:40.462" v="31"/>
          <ac:spMkLst>
            <pc:docMk/>
            <pc:sldMk cId="4491190" sldId="258"/>
            <ac:spMk id="15" creationId="{A9DA474E-6B91-4200-840F-0257B2358A75}"/>
          </ac:spMkLst>
        </pc:spChg>
        <pc:graphicFrameChg chg="mod modGraphic">
          <ac:chgData name="Malsha Fernando" userId="4ae21404-a829-4aed-88a7-64bfa03d9527" providerId="ADAL" clId="{1E5A3EA2-2A4C-492A-917B-9F0ECBDCB7C9}" dt="2022-10-26T04:29:20.689" v="701" actId="20577"/>
          <ac:graphicFrameMkLst>
            <pc:docMk/>
            <pc:sldMk cId="4491190" sldId="258"/>
            <ac:graphicFrameMk id="5" creationId="{C57AABD2-343A-499A-B326-D4A56D3626FF}"/>
          </ac:graphicFrameMkLst>
        </pc:graphicFrameChg>
        <pc:picChg chg="del">
          <ac:chgData name="Malsha Fernando" userId="4ae21404-a829-4aed-88a7-64bfa03d9527" providerId="ADAL" clId="{1E5A3EA2-2A4C-492A-917B-9F0ECBDCB7C9}" dt="2022-10-26T03:48:40.462" v="31"/>
          <ac:picMkLst>
            <pc:docMk/>
            <pc:sldMk cId="4491190" sldId="258"/>
            <ac:picMk id="17" creationId="{DF63C9AD-AE6E-4512-8171-91612E84CCFB}"/>
          </ac:picMkLst>
        </pc:picChg>
        <pc:cxnChg chg="del">
          <ac:chgData name="Malsha Fernando" userId="4ae21404-a829-4aed-88a7-64bfa03d9527" providerId="ADAL" clId="{1E5A3EA2-2A4C-492A-917B-9F0ECBDCB7C9}" dt="2022-10-26T03:48:40.462" v="31"/>
          <ac:cxnSpMkLst>
            <pc:docMk/>
            <pc:sldMk cId="4491190" sldId="258"/>
            <ac:cxnSpMk id="13" creationId="{9EBB0476-5CF0-4F44-8D68-5D42D7AEE43A}"/>
          </ac:cxnSpMkLst>
        </pc:cxnChg>
        <pc:cxnChg chg="del">
          <ac:chgData name="Malsha Fernando" userId="4ae21404-a829-4aed-88a7-64bfa03d9527" providerId="ADAL" clId="{1E5A3EA2-2A4C-492A-917B-9F0ECBDCB7C9}" dt="2022-10-26T03:48:40.462" v="31"/>
          <ac:cxnSpMkLst>
            <pc:docMk/>
            <pc:sldMk cId="4491190" sldId="258"/>
            <ac:cxnSpMk id="19" creationId="{FE1A49CE-B63D-457A-A180-1C883E1A63D2}"/>
          </ac:cxnSpMkLst>
        </pc:cxnChg>
      </pc:sldChg>
      <pc:sldChg chg="addSp delSp modSp add del mod setBg addAnim delAnim">
        <pc:chgData name="Malsha Fernando" userId="4ae21404-a829-4aed-88a7-64bfa03d9527" providerId="ADAL" clId="{1E5A3EA2-2A4C-492A-917B-9F0ECBDCB7C9}" dt="2022-10-26T04:24:43.338" v="544" actId="20577"/>
        <pc:sldMkLst>
          <pc:docMk/>
          <pc:sldMk cId="3932862302" sldId="259"/>
        </pc:sldMkLst>
        <pc:spChg chg="mod">
          <ac:chgData name="Malsha Fernando" userId="4ae21404-a829-4aed-88a7-64bfa03d9527" providerId="ADAL" clId="{1E5A3EA2-2A4C-492A-917B-9F0ECBDCB7C9}" dt="2022-10-26T04:23:01.047" v="405" actId="1076"/>
          <ac:spMkLst>
            <pc:docMk/>
            <pc:sldMk cId="3932862302" sldId="259"/>
            <ac:spMk id="2" creationId="{00000000-0000-0000-0000-000000000000}"/>
          </ac:spMkLst>
        </pc:spChg>
        <pc:spChg chg="mod">
          <ac:chgData name="Malsha Fernando" userId="4ae21404-a829-4aed-88a7-64bfa03d9527" providerId="ADAL" clId="{1E5A3EA2-2A4C-492A-917B-9F0ECBDCB7C9}" dt="2022-10-26T04:24:43.338" v="544" actId="20577"/>
          <ac:spMkLst>
            <pc:docMk/>
            <pc:sldMk cId="3932862302" sldId="259"/>
            <ac:spMk id="3" creationId="{00000000-0000-0000-0000-000000000000}"/>
          </ac:spMkLst>
        </pc:spChg>
        <pc:spChg chg="add del mod">
          <ac:chgData name="Malsha Fernando" userId="4ae21404-a829-4aed-88a7-64bfa03d9527" providerId="ADAL" clId="{1E5A3EA2-2A4C-492A-917B-9F0ECBDCB7C9}" dt="2022-10-26T04:21:58.291" v="394" actId="21"/>
          <ac:spMkLst>
            <pc:docMk/>
            <pc:sldMk cId="3932862302" sldId="259"/>
            <ac:spMk id="4" creationId="{00000000-0000-0000-0000-000000000000}"/>
          </ac:spMkLst>
        </pc:spChg>
        <pc:spChg chg="add del mod">
          <ac:chgData name="Malsha Fernando" userId="4ae21404-a829-4aed-88a7-64bfa03d9527" providerId="ADAL" clId="{1E5A3EA2-2A4C-492A-917B-9F0ECBDCB7C9}" dt="2022-10-26T04:21:58.291" v="394" actId="21"/>
          <ac:spMkLst>
            <pc:docMk/>
            <pc:sldMk cId="3932862302" sldId="259"/>
            <ac:spMk id="5" creationId="{00000000-0000-0000-0000-000000000000}"/>
          </ac:spMkLst>
        </pc:spChg>
        <pc:spChg chg="add del mod">
          <ac:chgData name="Malsha Fernando" userId="4ae21404-a829-4aed-88a7-64bfa03d9527" providerId="ADAL" clId="{1E5A3EA2-2A4C-492A-917B-9F0ECBDCB7C9}" dt="2022-10-26T04:21:58.291" v="394" actId="21"/>
          <ac:spMkLst>
            <pc:docMk/>
            <pc:sldMk cId="3932862302" sldId="259"/>
            <ac:spMk id="6" creationId="{00000000-0000-0000-0000-000000000000}"/>
          </ac:spMkLst>
        </pc:spChg>
        <pc:spChg chg="add del mod">
          <ac:chgData name="Malsha Fernando" userId="4ae21404-a829-4aed-88a7-64bfa03d9527" providerId="ADAL" clId="{1E5A3EA2-2A4C-492A-917B-9F0ECBDCB7C9}" dt="2022-10-26T04:21:58.291" v="394" actId="21"/>
          <ac:spMkLst>
            <pc:docMk/>
            <pc:sldMk cId="3932862302" sldId="259"/>
            <ac:spMk id="7" creationId="{00000000-0000-0000-0000-000000000000}"/>
          </ac:spMkLst>
        </pc:spChg>
        <pc:spChg chg="add del mod">
          <ac:chgData name="Malsha Fernando" userId="4ae21404-a829-4aed-88a7-64bfa03d9527" providerId="ADAL" clId="{1E5A3EA2-2A4C-492A-917B-9F0ECBDCB7C9}" dt="2022-10-26T04:21:58.291" v="394" actId="21"/>
          <ac:spMkLst>
            <pc:docMk/>
            <pc:sldMk cId="3932862302" sldId="259"/>
            <ac:spMk id="8" creationId="{00000000-0000-0000-0000-000000000000}"/>
          </ac:spMkLst>
        </pc:spChg>
        <pc:spChg chg="add">
          <ac:chgData name="Malsha Fernando" userId="4ae21404-a829-4aed-88a7-64bfa03d9527" providerId="ADAL" clId="{1E5A3EA2-2A4C-492A-917B-9F0ECBDCB7C9}" dt="2022-10-26T04:22:37.469" v="395" actId="26606"/>
          <ac:spMkLst>
            <pc:docMk/>
            <pc:sldMk cId="3932862302" sldId="259"/>
            <ac:spMk id="9" creationId="{E2366EBA-92FD-44AE-87A9-25E5135EB2C9}"/>
          </ac:spMkLst>
        </pc:spChg>
        <pc:spChg chg="add">
          <ac:chgData name="Malsha Fernando" userId="4ae21404-a829-4aed-88a7-64bfa03d9527" providerId="ADAL" clId="{1E5A3EA2-2A4C-492A-917B-9F0ECBDCB7C9}" dt="2022-10-26T04:22:37.469" v="395" actId="26606"/>
          <ac:spMkLst>
            <pc:docMk/>
            <pc:sldMk cId="3932862302" sldId="259"/>
            <ac:spMk id="33" creationId="{7C462C46-EFB7-4580-9921-DFC346FCC3C2}"/>
          </ac:spMkLst>
        </pc:spChg>
        <pc:spChg chg="add">
          <ac:chgData name="Malsha Fernando" userId="4ae21404-a829-4aed-88a7-64bfa03d9527" providerId="ADAL" clId="{1E5A3EA2-2A4C-492A-917B-9F0ECBDCB7C9}" dt="2022-10-26T04:22:37.469" v="395" actId="26606"/>
          <ac:spMkLst>
            <pc:docMk/>
            <pc:sldMk cId="3932862302" sldId="259"/>
            <ac:spMk id="35" creationId="{B8B918B4-AB10-4E3A-916E-A9625586EA47}"/>
          </ac:spMkLst>
        </pc:spChg>
        <pc:spChg chg="add mod">
          <ac:chgData name="Malsha Fernando" userId="4ae21404-a829-4aed-88a7-64bfa03d9527" providerId="ADAL" clId="{1E5A3EA2-2A4C-492A-917B-9F0ECBDCB7C9}" dt="2022-10-26T04:23:46.462" v="478" actId="1037"/>
          <ac:spMkLst>
            <pc:docMk/>
            <pc:sldMk cId="3932862302" sldId="259"/>
            <ac:spMk id="38" creationId="{6A6F21C0-7385-D980-1699-7D7EFD005059}"/>
          </ac:spMkLst>
        </pc:spChg>
        <pc:spChg chg="add mod">
          <ac:chgData name="Malsha Fernando" userId="4ae21404-a829-4aed-88a7-64bfa03d9527" providerId="ADAL" clId="{1E5A3EA2-2A4C-492A-917B-9F0ECBDCB7C9}" dt="2022-10-26T04:23:46.462" v="478" actId="1037"/>
          <ac:spMkLst>
            <pc:docMk/>
            <pc:sldMk cId="3932862302" sldId="259"/>
            <ac:spMk id="39" creationId="{9BB0A9C9-C9BD-B9FE-1309-53559E0A31B5}"/>
          </ac:spMkLst>
        </pc:spChg>
        <pc:spChg chg="add mod">
          <ac:chgData name="Malsha Fernando" userId="4ae21404-a829-4aed-88a7-64bfa03d9527" providerId="ADAL" clId="{1E5A3EA2-2A4C-492A-917B-9F0ECBDCB7C9}" dt="2022-10-26T04:23:46.462" v="478" actId="1037"/>
          <ac:spMkLst>
            <pc:docMk/>
            <pc:sldMk cId="3932862302" sldId="259"/>
            <ac:spMk id="40" creationId="{B8C3CEBE-7E66-79F1-857B-D866A12AC013}"/>
          </ac:spMkLst>
        </pc:spChg>
        <pc:spChg chg="add mod">
          <ac:chgData name="Malsha Fernando" userId="4ae21404-a829-4aed-88a7-64bfa03d9527" providerId="ADAL" clId="{1E5A3EA2-2A4C-492A-917B-9F0ECBDCB7C9}" dt="2022-10-26T04:23:46.462" v="478" actId="1037"/>
          <ac:spMkLst>
            <pc:docMk/>
            <pc:sldMk cId="3932862302" sldId="259"/>
            <ac:spMk id="41" creationId="{BB8A379D-BA7F-BD82-C822-A57552355481}"/>
          </ac:spMkLst>
        </pc:spChg>
        <pc:spChg chg="add mod">
          <ac:chgData name="Malsha Fernando" userId="4ae21404-a829-4aed-88a7-64bfa03d9527" providerId="ADAL" clId="{1E5A3EA2-2A4C-492A-917B-9F0ECBDCB7C9}" dt="2022-10-26T04:23:46.462" v="478" actId="1037"/>
          <ac:spMkLst>
            <pc:docMk/>
            <pc:sldMk cId="3932862302" sldId="259"/>
            <ac:spMk id="42" creationId="{252D6523-3AB4-D958-B263-1010BFD3A943}"/>
          </ac:spMkLst>
        </pc:spChg>
        <pc:grpChg chg="add">
          <ac:chgData name="Malsha Fernando" userId="4ae21404-a829-4aed-88a7-64bfa03d9527" providerId="ADAL" clId="{1E5A3EA2-2A4C-492A-917B-9F0ECBDCB7C9}" dt="2022-10-26T04:22:37.469" v="395" actId="26606"/>
          <ac:grpSpMkLst>
            <pc:docMk/>
            <pc:sldMk cId="3932862302" sldId="259"/>
            <ac:grpSpMk id="32" creationId="{B437F5FC-01F7-4EB4-81E7-C27D917E9554}"/>
          </ac:grpSpMkLst>
        </pc:grpChg>
        <pc:cxnChg chg="add del mod">
          <ac:chgData name="Malsha Fernando" userId="4ae21404-a829-4aed-88a7-64bfa03d9527" providerId="ADAL" clId="{1E5A3EA2-2A4C-492A-917B-9F0ECBDCB7C9}" dt="2022-10-26T04:21:58.291" v="394" actId="21"/>
          <ac:cxnSpMkLst>
            <pc:docMk/>
            <pc:sldMk cId="3932862302" sldId="259"/>
            <ac:cxnSpMk id="10" creationId="{00000000-0000-0000-0000-000000000000}"/>
          </ac:cxnSpMkLst>
        </pc:cxnChg>
        <pc:cxnChg chg="add del mod">
          <ac:chgData name="Malsha Fernando" userId="4ae21404-a829-4aed-88a7-64bfa03d9527" providerId="ADAL" clId="{1E5A3EA2-2A4C-492A-917B-9F0ECBDCB7C9}" dt="2022-10-26T04:21:58.291" v="394" actId="21"/>
          <ac:cxnSpMkLst>
            <pc:docMk/>
            <pc:sldMk cId="3932862302" sldId="259"/>
            <ac:cxnSpMk id="11" creationId="{00000000-0000-0000-0000-000000000000}"/>
          </ac:cxnSpMkLst>
        </pc:cxnChg>
        <pc:cxnChg chg="add del mod">
          <ac:chgData name="Malsha Fernando" userId="4ae21404-a829-4aed-88a7-64bfa03d9527" providerId="ADAL" clId="{1E5A3EA2-2A4C-492A-917B-9F0ECBDCB7C9}" dt="2022-10-26T04:21:58.291" v="394" actId="21"/>
          <ac:cxnSpMkLst>
            <pc:docMk/>
            <pc:sldMk cId="3932862302" sldId="259"/>
            <ac:cxnSpMk id="13" creationId="{00000000-0000-0000-0000-000000000000}"/>
          </ac:cxnSpMkLst>
        </pc:cxnChg>
        <pc:cxnChg chg="del">
          <ac:chgData name="Malsha Fernando" userId="4ae21404-a829-4aed-88a7-64bfa03d9527" providerId="ADAL" clId="{1E5A3EA2-2A4C-492A-917B-9F0ECBDCB7C9}" dt="2022-10-26T04:21:58.291" v="394" actId="21"/>
          <ac:cxnSpMkLst>
            <pc:docMk/>
            <pc:sldMk cId="3932862302" sldId="259"/>
            <ac:cxnSpMk id="15" creationId="{00000000-0000-0000-0000-000000000000}"/>
          </ac:cxnSpMkLst>
        </pc:cxnChg>
        <pc:cxnChg chg="add mod">
          <ac:chgData name="Malsha Fernando" userId="4ae21404-a829-4aed-88a7-64bfa03d9527" providerId="ADAL" clId="{1E5A3EA2-2A4C-492A-917B-9F0ECBDCB7C9}" dt="2022-10-26T04:23:46.462" v="478" actId="1037"/>
          <ac:cxnSpMkLst>
            <pc:docMk/>
            <pc:sldMk cId="3932862302" sldId="259"/>
            <ac:cxnSpMk id="43" creationId="{16C72473-7D3F-00A6-66D3-929B6B3A67E1}"/>
          </ac:cxnSpMkLst>
        </pc:cxnChg>
        <pc:cxnChg chg="add mod">
          <ac:chgData name="Malsha Fernando" userId="4ae21404-a829-4aed-88a7-64bfa03d9527" providerId="ADAL" clId="{1E5A3EA2-2A4C-492A-917B-9F0ECBDCB7C9}" dt="2022-10-26T04:23:46.462" v="478" actId="1037"/>
          <ac:cxnSpMkLst>
            <pc:docMk/>
            <pc:sldMk cId="3932862302" sldId="259"/>
            <ac:cxnSpMk id="44" creationId="{B1AD1D52-9DB6-63F3-A775-F8EA34E59F64}"/>
          </ac:cxnSpMkLst>
        </pc:cxnChg>
        <pc:cxnChg chg="add mod">
          <ac:chgData name="Malsha Fernando" userId="4ae21404-a829-4aed-88a7-64bfa03d9527" providerId="ADAL" clId="{1E5A3EA2-2A4C-492A-917B-9F0ECBDCB7C9}" dt="2022-10-26T04:23:46.462" v="478" actId="1037"/>
          <ac:cxnSpMkLst>
            <pc:docMk/>
            <pc:sldMk cId="3932862302" sldId="259"/>
            <ac:cxnSpMk id="45" creationId="{5312ED18-795A-DB54-6518-8CB04C5BBB17}"/>
          </ac:cxnSpMkLst>
        </pc:cxnChg>
        <pc:cxnChg chg="add mod">
          <ac:chgData name="Malsha Fernando" userId="4ae21404-a829-4aed-88a7-64bfa03d9527" providerId="ADAL" clId="{1E5A3EA2-2A4C-492A-917B-9F0ECBDCB7C9}" dt="2022-10-26T04:23:46.462" v="478" actId="1037"/>
          <ac:cxnSpMkLst>
            <pc:docMk/>
            <pc:sldMk cId="3932862302" sldId="259"/>
            <ac:cxnSpMk id="46" creationId="{C92733BD-93D8-04E8-779B-198320C26447}"/>
          </ac:cxnSpMkLst>
        </pc:cxnChg>
      </pc:sldChg>
      <pc:sldChg chg="addSp delSp modSp add del mod setBg delDesignElem">
        <pc:chgData name="Malsha Fernando" userId="4ae21404-a829-4aed-88a7-64bfa03d9527" providerId="ADAL" clId="{1E5A3EA2-2A4C-492A-917B-9F0ECBDCB7C9}" dt="2022-10-26T04:26:46.582" v="637" actId="20577"/>
        <pc:sldMkLst>
          <pc:docMk/>
          <pc:sldMk cId="1567518955" sldId="260"/>
        </pc:sldMkLst>
        <pc:spChg chg="mod">
          <ac:chgData name="Malsha Fernando" userId="4ae21404-a829-4aed-88a7-64bfa03d9527" providerId="ADAL" clId="{1E5A3EA2-2A4C-492A-917B-9F0ECBDCB7C9}" dt="2022-10-26T04:25:31.452" v="568" actId="403"/>
          <ac:spMkLst>
            <pc:docMk/>
            <pc:sldMk cId="1567518955" sldId="260"/>
            <ac:spMk id="2" creationId="{00000000-0000-0000-0000-000000000000}"/>
          </ac:spMkLst>
        </pc:spChg>
        <pc:spChg chg="del">
          <ac:chgData name="Malsha Fernando" userId="4ae21404-a829-4aed-88a7-64bfa03d9527" providerId="ADAL" clId="{1E5A3EA2-2A4C-492A-917B-9F0ECBDCB7C9}" dt="2022-10-26T03:48:40.462" v="31"/>
          <ac:spMkLst>
            <pc:docMk/>
            <pc:sldMk cId="1567518955" sldId="260"/>
            <ac:spMk id="9" creationId="{32D32A60-013B-47A8-8833-D2424080917B}"/>
          </ac:spMkLst>
        </pc:spChg>
        <pc:spChg chg="add">
          <ac:chgData name="Malsha Fernando" userId="4ae21404-a829-4aed-88a7-64bfa03d9527" providerId="ADAL" clId="{1E5A3EA2-2A4C-492A-917B-9F0ECBDCB7C9}" dt="2022-10-26T04:25:10.949" v="545" actId="26606"/>
          <ac:spMkLst>
            <pc:docMk/>
            <pc:sldMk cId="1567518955" sldId="260"/>
            <ac:spMk id="10" creationId="{982413CC-69E6-4BDA-A88D-E4EF8F95B27D}"/>
          </ac:spMkLst>
        </pc:spChg>
        <pc:spChg chg="del">
          <ac:chgData name="Malsha Fernando" userId="4ae21404-a829-4aed-88a7-64bfa03d9527" providerId="ADAL" clId="{1E5A3EA2-2A4C-492A-917B-9F0ECBDCB7C9}" dt="2022-10-26T03:48:40.462" v="31"/>
          <ac:spMkLst>
            <pc:docMk/>
            <pc:sldMk cId="1567518955" sldId="260"/>
            <ac:spMk id="11" creationId="{AE27932B-B694-4C4C-90D7-A0333A7C5876}"/>
          </ac:spMkLst>
        </pc:spChg>
        <pc:spChg chg="del">
          <ac:chgData name="Malsha Fernando" userId="4ae21404-a829-4aed-88a7-64bfa03d9527" providerId="ADAL" clId="{1E5A3EA2-2A4C-492A-917B-9F0ECBDCB7C9}" dt="2022-10-26T03:48:40.462" v="31"/>
          <ac:spMkLst>
            <pc:docMk/>
            <pc:sldMk cId="1567518955" sldId="260"/>
            <ac:spMk id="15" creationId="{A9DA474E-6B91-4200-840F-0257B2358A75}"/>
          </ac:spMkLst>
        </pc:spChg>
        <pc:grpChg chg="add">
          <ac:chgData name="Malsha Fernando" userId="4ae21404-a829-4aed-88a7-64bfa03d9527" providerId="ADAL" clId="{1E5A3EA2-2A4C-492A-917B-9F0ECBDCB7C9}" dt="2022-10-26T04:25:10.949" v="545" actId="26606"/>
          <ac:grpSpMkLst>
            <pc:docMk/>
            <pc:sldMk cId="1567518955" sldId="260"/>
            <ac:grpSpMk id="12" creationId="{4F1F7357-8633-4CE7-BF80-475EE8A2FAEA}"/>
          </ac:grpSpMkLst>
        </pc:grpChg>
        <pc:graphicFrameChg chg="mod modGraphic">
          <ac:chgData name="Malsha Fernando" userId="4ae21404-a829-4aed-88a7-64bfa03d9527" providerId="ADAL" clId="{1E5A3EA2-2A4C-492A-917B-9F0ECBDCB7C9}" dt="2022-10-26T04:26:46.582" v="637" actId="20577"/>
          <ac:graphicFrameMkLst>
            <pc:docMk/>
            <pc:sldMk cId="1567518955" sldId="260"/>
            <ac:graphicFrameMk id="5" creationId="{ADF99970-847C-4D9D-A177-2AE06221520C}"/>
          </ac:graphicFrameMkLst>
        </pc:graphicFrameChg>
        <pc:picChg chg="del">
          <ac:chgData name="Malsha Fernando" userId="4ae21404-a829-4aed-88a7-64bfa03d9527" providerId="ADAL" clId="{1E5A3EA2-2A4C-492A-917B-9F0ECBDCB7C9}" dt="2022-10-26T03:48:40.462" v="31"/>
          <ac:picMkLst>
            <pc:docMk/>
            <pc:sldMk cId="1567518955" sldId="260"/>
            <ac:picMk id="17" creationId="{DF63C9AD-AE6E-4512-8171-91612E84CCFB}"/>
          </ac:picMkLst>
        </pc:picChg>
        <pc:cxnChg chg="del">
          <ac:chgData name="Malsha Fernando" userId="4ae21404-a829-4aed-88a7-64bfa03d9527" providerId="ADAL" clId="{1E5A3EA2-2A4C-492A-917B-9F0ECBDCB7C9}" dt="2022-10-26T03:48:40.462" v="31"/>
          <ac:cxnSpMkLst>
            <pc:docMk/>
            <pc:sldMk cId="1567518955" sldId="260"/>
            <ac:cxnSpMk id="13" creationId="{9EBB0476-5CF0-4F44-8D68-5D42D7AEE43A}"/>
          </ac:cxnSpMkLst>
        </pc:cxnChg>
        <pc:cxnChg chg="del">
          <ac:chgData name="Malsha Fernando" userId="4ae21404-a829-4aed-88a7-64bfa03d9527" providerId="ADAL" clId="{1E5A3EA2-2A4C-492A-917B-9F0ECBDCB7C9}" dt="2022-10-26T03:48:40.462" v="31"/>
          <ac:cxnSpMkLst>
            <pc:docMk/>
            <pc:sldMk cId="1567518955" sldId="260"/>
            <ac:cxnSpMk id="19" creationId="{FE1A49CE-B63D-457A-A180-1C883E1A63D2}"/>
          </ac:cxnSpMkLst>
        </pc:cxnChg>
      </pc:sldChg>
      <pc:sldChg chg="addSp delSp modSp mod setBg delAnim">
        <pc:chgData name="Malsha Fernando" userId="4ae21404-a829-4aed-88a7-64bfa03d9527" providerId="ADAL" clId="{1E5A3EA2-2A4C-492A-917B-9F0ECBDCB7C9}" dt="2022-10-26T04:31:04.668" v="788" actId="20577"/>
        <pc:sldMkLst>
          <pc:docMk/>
          <pc:sldMk cId="3866900037" sldId="261"/>
        </pc:sldMkLst>
        <pc:spChg chg="mod">
          <ac:chgData name="Malsha Fernando" userId="4ae21404-a829-4aed-88a7-64bfa03d9527" providerId="ADAL" clId="{1E5A3EA2-2A4C-492A-917B-9F0ECBDCB7C9}" dt="2022-10-26T04:30:26.088" v="724" actId="207"/>
          <ac:spMkLst>
            <pc:docMk/>
            <pc:sldMk cId="3866900037" sldId="261"/>
            <ac:spMk id="2" creationId="{00000000-0000-0000-0000-000000000000}"/>
          </ac:spMkLst>
        </pc:spChg>
        <pc:spChg chg="del mod">
          <ac:chgData name="Malsha Fernando" userId="4ae21404-a829-4aed-88a7-64bfa03d9527" providerId="ADAL" clId="{1E5A3EA2-2A4C-492A-917B-9F0ECBDCB7C9}" dt="2022-10-26T04:29:52.589" v="703" actId="26606"/>
          <ac:spMkLst>
            <pc:docMk/>
            <pc:sldMk cId="3866900037" sldId="261"/>
            <ac:spMk id="3" creationId="{00000000-0000-0000-0000-000000000000}"/>
          </ac:spMkLst>
        </pc:spChg>
        <pc:spChg chg="del">
          <ac:chgData name="Malsha Fernando" userId="4ae21404-a829-4aed-88a7-64bfa03d9527" providerId="ADAL" clId="{1E5A3EA2-2A4C-492A-917B-9F0ECBDCB7C9}" dt="2022-10-26T04:29:45.147" v="702" actId="478"/>
          <ac:spMkLst>
            <pc:docMk/>
            <pc:sldMk cId="3866900037" sldId="261"/>
            <ac:spMk id="4" creationId="{00000000-0000-0000-0000-000000000000}"/>
          </ac:spMkLst>
        </pc:spChg>
        <pc:spChg chg="add">
          <ac:chgData name="Malsha Fernando" userId="4ae21404-a829-4aed-88a7-64bfa03d9527" providerId="ADAL" clId="{1E5A3EA2-2A4C-492A-917B-9F0ECBDCB7C9}" dt="2022-10-26T04:29:52.589" v="703" actId="26606"/>
          <ac:spMkLst>
            <pc:docMk/>
            <pc:sldMk cId="3866900037" sldId="261"/>
            <ac:spMk id="9" creationId="{982413CC-69E6-4BDA-A88D-E4EF8F95B27D}"/>
          </ac:spMkLst>
        </pc:spChg>
        <pc:grpChg chg="add">
          <ac:chgData name="Malsha Fernando" userId="4ae21404-a829-4aed-88a7-64bfa03d9527" providerId="ADAL" clId="{1E5A3EA2-2A4C-492A-917B-9F0ECBDCB7C9}" dt="2022-10-26T04:29:52.589" v="703" actId="26606"/>
          <ac:grpSpMkLst>
            <pc:docMk/>
            <pc:sldMk cId="3866900037" sldId="261"/>
            <ac:grpSpMk id="11" creationId="{4F1F7357-8633-4CE7-BF80-475EE8A2FAEA}"/>
          </ac:grpSpMkLst>
        </pc:grpChg>
        <pc:graphicFrameChg chg="add mod">
          <ac:chgData name="Malsha Fernando" userId="4ae21404-a829-4aed-88a7-64bfa03d9527" providerId="ADAL" clId="{1E5A3EA2-2A4C-492A-917B-9F0ECBDCB7C9}" dt="2022-10-26T04:31:04.668" v="788" actId="20577"/>
          <ac:graphicFrameMkLst>
            <pc:docMk/>
            <pc:sldMk cId="3866900037" sldId="261"/>
            <ac:graphicFrameMk id="5" creationId="{8939C904-2C2C-46E0-88DC-6C3CFF32FA9D}"/>
          </ac:graphicFrameMkLst>
        </pc:graphicFrameChg>
      </pc:sldChg>
      <pc:sldChg chg="addSp delSp modSp mod setBg modAnim delDesignElem">
        <pc:chgData name="Malsha Fernando" userId="4ae21404-a829-4aed-88a7-64bfa03d9527" providerId="ADAL" clId="{1E5A3EA2-2A4C-492A-917B-9F0ECBDCB7C9}" dt="2022-10-26T04:36:43.313" v="842"/>
        <pc:sldMkLst>
          <pc:docMk/>
          <pc:sldMk cId="2149294334" sldId="262"/>
        </pc:sldMkLst>
        <pc:spChg chg="mod">
          <ac:chgData name="Malsha Fernando" userId="4ae21404-a829-4aed-88a7-64bfa03d9527" providerId="ADAL" clId="{1E5A3EA2-2A4C-492A-917B-9F0ECBDCB7C9}" dt="2022-10-26T04:33:39.875" v="790" actId="1076"/>
          <ac:spMkLst>
            <pc:docMk/>
            <pc:sldMk cId="2149294334" sldId="262"/>
            <ac:spMk id="2" creationId="{00000000-0000-0000-0000-000000000000}"/>
          </ac:spMkLst>
        </pc:spChg>
        <pc:spChg chg="mod">
          <ac:chgData name="Malsha Fernando" userId="4ae21404-a829-4aed-88a7-64bfa03d9527" providerId="ADAL" clId="{1E5A3EA2-2A4C-492A-917B-9F0ECBDCB7C9}" dt="2022-10-26T04:34:21.338" v="809" actId="6549"/>
          <ac:spMkLst>
            <pc:docMk/>
            <pc:sldMk cId="2149294334" sldId="262"/>
            <ac:spMk id="3" creationId="{00000000-0000-0000-0000-000000000000}"/>
          </ac:spMkLst>
        </pc:spChg>
        <pc:spChg chg="add mod">
          <ac:chgData name="Malsha Fernando" userId="4ae21404-a829-4aed-88a7-64bfa03d9527" providerId="ADAL" clId="{1E5A3EA2-2A4C-492A-917B-9F0ECBDCB7C9}" dt="2022-10-26T04:34:42.543" v="812" actId="208"/>
          <ac:spMkLst>
            <pc:docMk/>
            <pc:sldMk cId="2149294334" sldId="262"/>
            <ac:spMk id="4" creationId="{3BDE31B1-2CD2-6DC6-4705-164BDC8A20B3}"/>
          </ac:spMkLst>
        </pc:spChg>
        <pc:spChg chg="add">
          <ac:chgData name="Malsha Fernando" userId="4ae21404-a829-4aed-88a7-64bfa03d9527" providerId="ADAL" clId="{1E5A3EA2-2A4C-492A-917B-9F0ECBDCB7C9}" dt="2022-10-26T04:33:32.250" v="789" actId="26606"/>
          <ac:spMkLst>
            <pc:docMk/>
            <pc:sldMk cId="2149294334" sldId="262"/>
            <ac:spMk id="5" creationId="{E2366EBA-92FD-44AE-87A9-25E5135EB2C9}"/>
          </ac:spMkLst>
        </pc:spChg>
        <pc:spChg chg="del">
          <ac:chgData name="Malsha Fernando" userId="4ae21404-a829-4aed-88a7-64bfa03d9527" providerId="ADAL" clId="{1E5A3EA2-2A4C-492A-917B-9F0ECBDCB7C9}" dt="2022-10-26T03:48:40.462" v="31"/>
          <ac:spMkLst>
            <pc:docMk/>
            <pc:sldMk cId="2149294334" sldId="262"/>
            <ac:spMk id="8" creationId="{F63C748C-967B-4A7B-A90F-3EDD0F485AC6}"/>
          </ac:spMkLst>
        </pc:spChg>
        <pc:spChg chg="del">
          <ac:chgData name="Malsha Fernando" userId="4ae21404-a829-4aed-88a7-64bfa03d9527" providerId="ADAL" clId="{1E5A3EA2-2A4C-492A-917B-9F0ECBDCB7C9}" dt="2022-10-26T03:48:40.462" v="31"/>
          <ac:spMkLst>
            <pc:docMk/>
            <pc:sldMk cId="2149294334" sldId="262"/>
            <ac:spMk id="10" creationId="{C0143637-4934-44E4-B909-BAF1E7B27972}"/>
          </ac:spMkLst>
        </pc:spChg>
        <pc:spChg chg="add">
          <ac:chgData name="Malsha Fernando" userId="4ae21404-a829-4aed-88a7-64bfa03d9527" providerId="ADAL" clId="{1E5A3EA2-2A4C-492A-917B-9F0ECBDCB7C9}" dt="2022-10-26T04:33:32.250" v="789" actId="26606"/>
          <ac:spMkLst>
            <pc:docMk/>
            <pc:sldMk cId="2149294334" sldId="262"/>
            <ac:spMk id="33" creationId="{7C462C46-EFB7-4580-9921-DFC346FCC3C2}"/>
          </ac:spMkLst>
        </pc:spChg>
        <pc:spChg chg="add">
          <ac:chgData name="Malsha Fernando" userId="4ae21404-a829-4aed-88a7-64bfa03d9527" providerId="ADAL" clId="{1E5A3EA2-2A4C-492A-917B-9F0ECBDCB7C9}" dt="2022-10-26T04:33:32.250" v="789" actId="26606"/>
          <ac:spMkLst>
            <pc:docMk/>
            <pc:sldMk cId="2149294334" sldId="262"/>
            <ac:spMk id="35" creationId="{B8B918B4-AB10-4E3A-916E-A9625586EA47}"/>
          </ac:spMkLst>
        </pc:spChg>
        <pc:spChg chg="add mod">
          <ac:chgData name="Malsha Fernando" userId="4ae21404-a829-4aed-88a7-64bfa03d9527" providerId="ADAL" clId="{1E5A3EA2-2A4C-492A-917B-9F0ECBDCB7C9}" dt="2022-10-26T04:35:41.640" v="838" actId="20577"/>
          <ac:spMkLst>
            <pc:docMk/>
            <pc:sldMk cId="2149294334" sldId="262"/>
            <ac:spMk id="37" creationId="{9A1F395A-C108-90BB-A332-CB542559CA74}"/>
          </ac:spMkLst>
        </pc:spChg>
        <pc:grpChg chg="add">
          <ac:chgData name="Malsha Fernando" userId="4ae21404-a829-4aed-88a7-64bfa03d9527" providerId="ADAL" clId="{1E5A3EA2-2A4C-492A-917B-9F0ECBDCB7C9}" dt="2022-10-26T04:33:32.250" v="789" actId="26606"/>
          <ac:grpSpMkLst>
            <pc:docMk/>
            <pc:sldMk cId="2149294334" sldId="262"/>
            <ac:grpSpMk id="6" creationId="{B437F5FC-01F7-4EB4-81E7-C27D917E9554}"/>
          </ac:grpSpMkLst>
        </pc:grpChg>
        <pc:cxnChg chg="add mod">
          <ac:chgData name="Malsha Fernando" userId="4ae21404-a829-4aed-88a7-64bfa03d9527" providerId="ADAL" clId="{1E5A3EA2-2A4C-492A-917B-9F0ECBDCB7C9}" dt="2022-10-26T04:35:17.025" v="819" actId="208"/>
          <ac:cxnSpMkLst>
            <pc:docMk/>
            <pc:sldMk cId="2149294334" sldId="262"/>
            <ac:cxnSpMk id="9" creationId="{33304BF3-7074-1CD6-AFB1-87F49F3FBE97}"/>
          </ac:cxnSpMkLst>
        </pc:cxnChg>
      </pc:sldChg>
      <pc:sldChg chg="delSp modSp mod setBg delDesignElem">
        <pc:chgData name="Malsha Fernando" userId="4ae21404-a829-4aed-88a7-64bfa03d9527" providerId="ADAL" clId="{1E5A3EA2-2A4C-492A-917B-9F0ECBDCB7C9}" dt="2022-10-26T04:38:23.150" v="858" actId="1076"/>
        <pc:sldMkLst>
          <pc:docMk/>
          <pc:sldMk cId="1569236959" sldId="263"/>
        </pc:sldMkLst>
        <pc:spChg chg="mod">
          <ac:chgData name="Malsha Fernando" userId="4ae21404-a829-4aed-88a7-64bfa03d9527" providerId="ADAL" clId="{1E5A3EA2-2A4C-492A-917B-9F0ECBDCB7C9}" dt="2022-10-26T04:38:23.150" v="858" actId="1076"/>
          <ac:spMkLst>
            <pc:docMk/>
            <pc:sldMk cId="1569236959" sldId="263"/>
            <ac:spMk id="2" creationId="{00000000-0000-0000-0000-000000000000}"/>
          </ac:spMkLst>
        </pc:spChg>
        <pc:spChg chg="del">
          <ac:chgData name="Malsha Fernando" userId="4ae21404-a829-4aed-88a7-64bfa03d9527" providerId="ADAL" clId="{1E5A3EA2-2A4C-492A-917B-9F0ECBDCB7C9}" dt="2022-10-26T03:48:40.462" v="31"/>
          <ac:spMkLst>
            <pc:docMk/>
            <pc:sldMk cId="1569236959" sldId="263"/>
            <ac:spMk id="9" creationId="{32D32A60-013B-47A8-8833-D2424080917B}"/>
          </ac:spMkLst>
        </pc:spChg>
        <pc:spChg chg="del">
          <ac:chgData name="Malsha Fernando" userId="4ae21404-a829-4aed-88a7-64bfa03d9527" providerId="ADAL" clId="{1E5A3EA2-2A4C-492A-917B-9F0ECBDCB7C9}" dt="2022-10-26T03:48:40.462" v="31"/>
          <ac:spMkLst>
            <pc:docMk/>
            <pc:sldMk cId="1569236959" sldId="263"/>
            <ac:spMk id="11" creationId="{AE27932B-B694-4C4C-90D7-A0333A7C5876}"/>
          </ac:spMkLst>
        </pc:spChg>
        <pc:spChg chg="del">
          <ac:chgData name="Malsha Fernando" userId="4ae21404-a829-4aed-88a7-64bfa03d9527" providerId="ADAL" clId="{1E5A3EA2-2A4C-492A-917B-9F0ECBDCB7C9}" dt="2022-10-26T03:48:40.462" v="31"/>
          <ac:spMkLst>
            <pc:docMk/>
            <pc:sldMk cId="1569236959" sldId="263"/>
            <ac:spMk id="15" creationId="{A9DA474E-6B91-4200-840F-0257B2358A75}"/>
          </ac:spMkLst>
        </pc:spChg>
        <pc:graphicFrameChg chg="mod modGraphic">
          <ac:chgData name="Malsha Fernando" userId="4ae21404-a829-4aed-88a7-64bfa03d9527" providerId="ADAL" clId="{1E5A3EA2-2A4C-492A-917B-9F0ECBDCB7C9}" dt="2022-10-26T04:38:04.906" v="848" actId="14100"/>
          <ac:graphicFrameMkLst>
            <pc:docMk/>
            <pc:sldMk cId="1569236959" sldId="263"/>
            <ac:graphicFrameMk id="5" creationId="{33C6CF7A-7C8C-4A30-99E3-2FACA01B8A86}"/>
          </ac:graphicFrameMkLst>
        </pc:graphicFrameChg>
        <pc:picChg chg="del">
          <ac:chgData name="Malsha Fernando" userId="4ae21404-a829-4aed-88a7-64bfa03d9527" providerId="ADAL" clId="{1E5A3EA2-2A4C-492A-917B-9F0ECBDCB7C9}" dt="2022-10-26T03:48:40.462" v="31"/>
          <ac:picMkLst>
            <pc:docMk/>
            <pc:sldMk cId="1569236959" sldId="263"/>
            <ac:picMk id="17" creationId="{DF63C9AD-AE6E-4512-8171-91612E84CCFB}"/>
          </ac:picMkLst>
        </pc:picChg>
        <pc:cxnChg chg="del">
          <ac:chgData name="Malsha Fernando" userId="4ae21404-a829-4aed-88a7-64bfa03d9527" providerId="ADAL" clId="{1E5A3EA2-2A4C-492A-917B-9F0ECBDCB7C9}" dt="2022-10-26T03:48:40.462" v="31"/>
          <ac:cxnSpMkLst>
            <pc:docMk/>
            <pc:sldMk cId="1569236959" sldId="263"/>
            <ac:cxnSpMk id="13" creationId="{9EBB0476-5CF0-4F44-8D68-5D42D7AEE43A}"/>
          </ac:cxnSpMkLst>
        </pc:cxnChg>
        <pc:cxnChg chg="del">
          <ac:chgData name="Malsha Fernando" userId="4ae21404-a829-4aed-88a7-64bfa03d9527" providerId="ADAL" clId="{1E5A3EA2-2A4C-492A-917B-9F0ECBDCB7C9}" dt="2022-10-26T03:48:40.462" v="31"/>
          <ac:cxnSpMkLst>
            <pc:docMk/>
            <pc:sldMk cId="1569236959" sldId="263"/>
            <ac:cxnSpMk id="19" creationId="{FE1A49CE-B63D-457A-A180-1C883E1A63D2}"/>
          </ac:cxnSpMkLst>
        </pc:cxnChg>
      </pc:sldChg>
      <pc:sldChg chg="addSp delSp modSp mod setBg delDesignElem">
        <pc:chgData name="Malsha Fernando" userId="4ae21404-a829-4aed-88a7-64bfa03d9527" providerId="ADAL" clId="{1E5A3EA2-2A4C-492A-917B-9F0ECBDCB7C9}" dt="2022-10-26T04:40:29.607" v="866" actId="14100"/>
        <pc:sldMkLst>
          <pc:docMk/>
          <pc:sldMk cId="3746553526" sldId="264"/>
        </pc:sldMkLst>
        <pc:spChg chg="mod">
          <ac:chgData name="Malsha Fernando" userId="4ae21404-a829-4aed-88a7-64bfa03d9527" providerId="ADAL" clId="{1E5A3EA2-2A4C-492A-917B-9F0ECBDCB7C9}" dt="2022-10-26T04:38:49.936" v="864" actId="403"/>
          <ac:spMkLst>
            <pc:docMk/>
            <pc:sldMk cId="3746553526" sldId="264"/>
            <ac:spMk id="2" creationId="{00000000-0000-0000-0000-000000000000}"/>
          </ac:spMkLst>
        </pc:spChg>
        <pc:spChg chg="del">
          <ac:chgData name="Malsha Fernando" userId="4ae21404-a829-4aed-88a7-64bfa03d9527" providerId="ADAL" clId="{1E5A3EA2-2A4C-492A-917B-9F0ECBDCB7C9}" dt="2022-10-26T03:48:40.462" v="31"/>
          <ac:spMkLst>
            <pc:docMk/>
            <pc:sldMk cId="3746553526" sldId="264"/>
            <ac:spMk id="9" creationId="{32D32A60-013B-47A8-8833-D2424080917B}"/>
          </ac:spMkLst>
        </pc:spChg>
        <pc:spChg chg="add">
          <ac:chgData name="Malsha Fernando" userId="4ae21404-a829-4aed-88a7-64bfa03d9527" providerId="ADAL" clId="{1E5A3EA2-2A4C-492A-917B-9F0ECBDCB7C9}" dt="2022-10-26T04:38:43.178" v="859" actId="26606"/>
          <ac:spMkLst>
            <pc:docMk/>
            <pc:sldMk cId="3746553526" sldId="264"/>
            <ac:spMk id="10" creationId="{982413CC-69E6-4BDA-A88D-E4EF8F95B27D}"/>
          </ac:spMkLst>
        </pc:spChg>
        <pc:spChg chg="del">
          <ac:chgData name="Malsha Fernando" userId="4ae21404-a829-4aed-88a7-64bfa03d9527" providerId="ADAL" clId="{1E5A3EA2-2A4C-492A-917B-9F0ECBDCB7C9}" dt="2022-10-26T03:48:40.462" v="31"/>
          <ac:spMkLst>
            <pc:docMk/>
            <pc:sldMk cId="3746553526" sldId="264"/>
            <ac:spMk id="11" creationId="{AE27932B-B694-4C4C-90D7-A0333A7C5876}"/>
          </ac:spMkLst>
        </pc:spChg>
        <pc:spChg chg="del">
          <ac:chgData name="Malsha Fernando" userId="4ae21404-a829-4aed-88a7-64bfa03d9527" providerId="ADAL" clId="{1E5A3EA2-2A4C-492A-917B-9F0ECBDCB7C9}" dt="2022-10-26T03:48:40.462" v="31"/>
          <ac:spMkLst>
            <pc:docMk/>
            <pc:sldMk cId="3746553526" sldId="264"/>
            <ac:spMk id="15" creationId="{A9DA474E-6B91-4200-840F-0257B2358A75}"/>
          </ac:spMkLst>
        </pc:spChg>
        <pc:grpChg chg="add">
          <ac:chgData name="Malsha Fernando" userId="4ae21404-a829-4aed-88a7-64bfa03d9527" providerId="ADAL" clId="{1E5A3EA2-2A4C-492A-917B-9F0ECBDCB7C9}" dt="2022-10-26T04:38:43.178" v="859" actId="26606"/>
          <ac:grpSpMkLst>
            <pc:docMk/>
            <pc:sldMk cId="3746553526" sldId="264"/>
            <ac:grpSpMk id="12" creationId="{4F1F7357-8633-4CE7-BF80-475EE8A2FAEA}"/>
          </ac:grpSpMkLst>
        </pc:grpChg>
        <pc:graphicFrameChg chg="mod modGraphic">
          <ac:chgData name="Malsha Fernando" userId="4ae21404-a829-4aed-88a7-64bfa03d9527" providerId="ADAL" clId="{1E5A3EA2-2A4C-492A-917B-9F0ECBDCB7C9}" dt="2022-10-26T04:40:29.607" v="866" actId="14100"/>
          <ac:graphicFrameMkLst>
            <pc:docMk/>
            <pc:sldMk cId="3746553526" sldId="264"/>
            <ac:graphicFrameMk id="5" creationId="{62877F86-E009-48B3-8C00-2346CD0C52B6}"/>
          </ac:graphicFrameMkLst>
        </pc:graphicFrameChg>
        <pc:picChg chg="del">
          <ac:chgData name="Malsha Fernando" userId="4ae21404-a829-4aed-88a7-64bfa03d9527" providerId="ADAL" clId="{1E5A3EA2-2A4C-492A-917B-9F0ECBDCB7C9}" dt="2022-10-26T03:48:40.462" v="31"/>
          <ac:picMkLst>
            <pc:docMk/>
            <pc:sldMk cId="3746553526" sldId="264"/>
            <ac:picMk id="17" creationId="{DF63C9AD-AE6E-4512-8171-91612E84CCFB}"/>
          </ac:picMkLst>
        </pc:picChg>
        <pc:cxnChg chg="del">
          <ac:chgData name="Malsha Fernando" userId="4ae21404-a829-4aed-88a7-64bfa03d9527" providerId="ADAL" clId="{1E5A3EA2-2A4C-492A-917B-9F0ECBDCB7C9}" dt="2022-10-26T03:48:40.462" v="31"/>
          <ac:cxnSpMkLst>
            <pc:docMk/>
            <pc:sldMk cId="3746553526" sldId="264"/>
            <ac:cxnSpMk id="13" creationId="{9EBB0476-5CF0-4F44-8D68-5D42D7AEE43A}"/>
          </ac:cxnSpMkLst>
        </pc:cxnChg>
        <pc:cxnChg chg="del">
          <ac:chgData name="Malsha Fernando" userId="4ae21404-a829-4aed-88a7-64bfa03d9527" providerId="ADAL" clId="{1E5A3EA2-2A4C-492A-917B-9F0ECBDCB7C9}" dt="2022-10-26T03:48:40.462" v="31"/>
          <ac:cxnSpMkLst>
            <pc:docMk/>
            <pc:sldMk cId="3746553526" sldId="264"/>
            <ac:cxnSpMk id="19" creationId="{FE1A49CE-B63D-457A-A180-1C883E1A63D2}"/>
          </ac:cxnSpMkLst>
        </pc:cxnChg>
      </pc:sldChg>
      <pc:sldChg chg="addSp modSp mod setBg modNotesTx">
        <pc:chgData name="Malsha Fernando" userId="4ae21404-a829-4aed-88a7-64bfa03d9527" providerId="ADAL" clId="{1E5A3EA2-2A4C-492A-917B-9F0ECBDCB7C9}" dt="2022-10-26T04:42:21.214" v="910" actId="20577"/>
        <pc:sldMkLst>
          <pc:docMk/>
          <pc:sldMk cId="3736165385" sldId="265"/>
        </pc:sldMkLst>
        <pc:spChg chg="mod">
          <ac:chgData name="Malsha Fernando" userId="4ae21404-a829-4aed-88a7-64bfa03d9527" providerId="ADAL" clId="{1E5A3EA2-2A4C-492A-917B-9F0ECBDCB7C9}" dt="2022-10-26T04:40:53.319" v="872" actId="403"/>
          <ac:spMkLst>
            <pc:docMk/>
            <pc:sldMk cId="3736165385" sldId="265"/>
            <ac:spMk id="2" creationId="{00000000-0000-0000-0000-000000000000}"/>
          </ac:spMkLst>
        </pc:spChg>
        <pc:spChg chg="mod">
          <ac:chgData name="Malsha Fernando" userId="4ae21404-a829-4aed-88a7-64bfa03d9527" providerId="ADAL" clId="{1E5A3EA2-2A4C-492A-917B-9F0ECBDCB7C9}" dt="2022-10-26T04:41:43.168" v="906" actId="27636"/>
          <ac:spMkLst>
            <pc:docMk/>
            <pc:sldMk cId="3736165385" sldId="265"/>
            <ac:spMk id="3" creationId="{00000000-0000-0000-0000-000000000000}"/>
          </ac:spMkLst>
        </pc:spChg>
        <pc:spChg chg="add">
          <ac:chgData name="Malsha Fernando" userId="4ae21404-a829-4aed-88a7-64bfa03d9527" providerId="ADAL" clId="{1E5A3EA2-2A4C-492A-917B-9F0ECBDCB7C9}" dt="2022-10-26T04:40:41.136" v="867" actId="26606"/>
          <ac:spMkLst>
            <pc:docMk/>
            <pc:sldMk cId="3736165385" sldId="265"/>
            <ac:spMk id="8" creationId="{E2366EBA-92FD-44AE-87A9-25E5135EB2C9}"/>
          </ac:spMkLst>
        </pc:spChg>
        <pc:spChg chg="add">
          <ac:chgData name="Malsha Fernando" userId="4ae21404-a829-4aed-88a7-64bfa03d9527" providerId="ADAL" clId="{1E5A3EA2-2A4C-492A-917B-9F0ECBDCB7C9}" dt="2022-10-26T04:40:41.136" v="867" actId="26606"/>
          <ac:spMkLst>
            <pc:docMk/>
            <pc:sldMk cId="3736165385" sldId="265"/>
            <ac:spMk id="33" creationId="{7C462C46-EFB7-4580-9921-DFC346FCC3C2}"/>
          </ac:spMkLst>
        </pc:spChg>
        <pc:spChg chg="add">
          <ac:chgData name="Malsha Fernando" userId="4ae21404-a829-4aed-88a7-64bfa03d9527" providerId="ADAL" clId="{1E5A3EA2-2A4C-492A-917B-9F0ECBDCB7C9}" dt="2022-10-26T04:40:41.136" v="867" actId="26606"/>
          <ac:spMkLst>
            <pc:docMk/>
            <pc:sldMk cId="3736165385" sldId="265"/>
            <ac:spMk id="35" creationId="{B8B918B4-AB10-4E3A-916E-A9625586EA47}"/>
          </ac:spMkLst>
        </pc:spChg>
        <pc:grpChg chg="add">
          <ac:chgData name="Malsha Fernando" userId="4ae21404-a829-4aed-88a7-64bfa03d9527" providerId="ADAL" clId="{1E5A3EA2-2A4C-492A-917B-9F0ECBDCB7C9}" dt="2022-10-26T04:40:41.136" v="867" actId="26606"/>
          <ac:grpSpMkLst>
            <pc:docMk/>
            <pc:sldMk cId="3736165385" sldId="265"/>
            <ac:grpSpMk id="10" creationId="{B437F5FC-01F7-4EB4-81E7-C27D917E9554}"/>
          </ac:grpSpMkLst>
        </pc:grpChg>
      </pc:sldChg>
      <pc:sldChg chg="addSp delSp modSp mod setBg delDesignElem">
        <pc:chgData name="Malsha Fernando" userId="4ae21404-a829-4aed-88a7-64bfa03d9527" providerId="ADAL" clId="{1E5A3EA2-2A4C-492A-917B-9F0ECBDCB7C9}" dt="2022-10-26T04:44:06.871" v="919" actId="403"/>
        <pc:sldMkLst>
          <pc:docMk/>
          <pc:sldMk cId="4111875283" sldId="266"/>
        </pc:sldMkLst>
        <pc:spChg chg="mod">
          <ac:chgData name="Malsha Fernando" userId="4ae21404-a829-4aed-88a7-64bfa03d9527" providerId="ADAL" clId="{1E5A3EA2-2A4C-492A-917B-9F0ECBDCB7C9}" dt="2022-10-26T04:44:06.871" v="919" actId="403"/>
          <ac:spMkLst>
            <pc:docMk/>
            <pc:sldMk cId="4111875283" sldId="266"/>
            <ac:spMk id="2" creationId="{00000000-0000-0000-0000-000000000000}"/>
          </ac:spMkLst>
        </pc:spChg>
        <pc:spChg chg="del">
          <ac:chgData name="Malsha Fernando" userId="4ae21404-a829-4aed-88a7-64bfa03d9527" providerId="ADAL" clId="{1E5A3EA2-2A4C-492A-917B-9F0ECBDCB7C9}" dt="2022-10-26T03:48:40.462" v="31"/>
          <ac:spMkLst>
            <pc:docMk/>
            <pc:sldMk cId="4111875283" sldId="266"/>
            <ac:spMk id="9" creationId="{32D32A60-013B-47A8-8833-D2424080917B}"/>
          </ac:spMkLst>
        </pc:spChg>
        <pc:spChg chg="add">
          <ac:chgData name="Malsha Fernando" userId="4ae21404-a829-4aed-88a7-64bfa03d9527" providerId="ADAL" clId="{1E5A3EA2-2A4C-492A-917B-9F0ECBDCB7C9}" dt="2022-10-26T04:43:58.293" v="911" actId="26606"/>
          <ac:spMkLst>
            <pc:docMk/>
            <pc:sldMk cId="4111875283" sldId="266"/>
            <ac:spMk id="10" creationId="{982413CC-69E6-4BDA-A88D-E4EF8F95B27D}"/>
          </ac:spMkLst>
        </pc:spChg>
        <pc:spChg chg="del">
          <ac:chgData name="Malsha Fernando" userId="4ae21404-a829-4aed-88a7-64bfa03d9527" providerId="ADAL" clId="{1E5A3EA2-2A4C-492A-917B-9F0ECBDCB7C9}" dt="2022-10-26T03:48:40.462" v="31"/>
          <ac:spMkLst>
            <pc:docMk/>
            <pc:sldMk cId="4111875283" sldId="266"/>
            <ac:spMk id="11" creationId="{AE27932B-B694-4C4C-90D7-A0333A7C5876}"/>
          </ac:spMkLst>
        </pc:spChg>
        <pc:spChg chg="del">
          <ac:chgData name="Malsha Fernando" userId="4ae21404-a829-4aed-88a7-64bfa03d9527" providerId="ADAL" clId="{1E5A3EA2-2A4C-492A-917B-9F0ECBDCB7C9}" dt="2022-10-26T03:48:40.462" v="31"/>
          <ac:spMkLst>
            <pc:docMk/>
            <pc:sldMk cId="4111875283" sldId="266"/>
            <ac:spMk id="15" creationId="{A9DA474E-6B91-4200-840F-0257B2358A75}"/>
          </ac:spMkLst>
        </pc:spChg>
        <pc:grpChg chg="add">
          <ac:chgData name="Malsha Fernando" userId="4ae21404-a829-4aed-88a7-64bfa03d9527" providerId="ADAL" clId="{1E5A3EA2-2A4C-492A-917B-9F0ECBDCB7C9}" dt="2022-10-26T04:43:58.293" v="911" actId="26606"/>
          <ac:grpSpMkLst>
            <pc:docMk/>
            <pc:sldMk cId="4111875283" sldId="266"/>
            <ac:grpSpMk id="12" creationId="{4F1F7357-8633-4CE7-BF80-475EE8A2FAEA}"/>
          </ac:grpSpMkLst>
        </pc:grpChg>
        <pc:graphicFrameChg chg="mod modGraphic">
          <ac:chgData name="Malsha Fernando" userId="4ae21404-a829-4aed-88a7-64bfa03d9527" providerId="ADAL" clId="{1E5A3EA2-2A4C-492A-917B-9F0ECBDCB7C9}" dt="2022-10-26T04:43:58.293" v="911" actId="26606"/>
          <ac:graphicFrameMkLst>
            <pc:docMk/>
            <pc:sldMk cId="4111875283" sldId="266"/>
            <ac:graphicFrameMk id="5" creationId="{3EB39DDD-A5FB-4E84-86B4-3C684F2BD805}"/>
          </ac:graphicFrameMkLst>
        </pc:graphicFrameChg>
        <pc:picChg chg="del">
          <ac:chgData name="Malsha Fernando" userId="4ae21404-a829-4aed-88a7-64bfa03d9527" providerId="ADAL" clId="{1E5A3EA2-2A4C-492A-917B-9F0ECBDCB7C9}" dt="2022-10-26T03:48:40.462" v="31"/>
          <ac:picMkLst>
            <pc:docMk/>
            <pc:sldMk cId="4111875283" sldId="266"/>
            <ac:picMk id="17" creationId="{DF63C9AD-AE6E-4512-8171-91612E84CCFB}"/>
          </ac:picMkLst>
        </pc:picChg>
        <pc:cxnChg chg="del">
          <ac:chgData name="Malsha Fernando" userId="4ae21404-a829-4aed-88a7-64bfa03d9527" providerId="ADAL" clId="{1E5A3EA2-2A4C-492A-917B-9F0ECBDCB7C9}" dt="2022-10-26T03:48:40.462" v="31"/>
          <ac:cxnSpMkLst>
            <pc:docMk/>
            <pc:sldMk cId="4111875283" sldId="266"/>
            <ac:cxnSpMk id="13" creationId="{9EBB0476-5CF0-4F44-8D68-5D42D7AEE43A}"/>
          </ac:cxnSpMkLst>
        </pc:cxnChg>
        <pc:cxnChg chg="del">
          <ac:chgData name="Malsha Fernando" userId="4ae21404-a829-4aed-88a7-64bfa03d9527" providerId="ADAL" clId="{1E5A3EA2-2A4C-492A-917B-9F0ECBDCB7C9}" dt="2022-10-26T03:48:40.462" v="31"/>
          <ac:cxnSpMkLst>
            <pc:docMk/>
            <pc:sldMk cId="4111875283" sldId="266"/>
            <ac:cxnSpMk id="19" creationId="{FE1A49CE-B63D-457A-A180-1C883E1A63D2}"/>
          </ac:cxnSpMkLst>
        </pc:cxnChg>
      </pc:sldChg>
      <pc:sldChg chg="delSp del delDesignElem">
        <pc:chgData name="Malsha Fernando" userId="4ae21404-a829-4aed-88a7-64bfa03d9527" providerId="ADAL" clId="{1E5A3EA2-2A4C-492A-917B-9F0ECBDCB7C9}" dt="2022-10-26T04:44:42.973" v="921" actId="47"/>
        <pc:sldMkLst>
          <pc:docMk/>
          <pc:sldMk cId="3851607580" sldId="271"/>
        </pc:sldMkLst>
        <pc:spChg chg="del">
          <ac:chgData name="Malsha Fernando" userId="4ae21404-a829-4aed-88a7-64bfa03d9527" providerId="ADAL" clId="{1E5A3EA2-2A4C-492A-917B-9F0ECBDCB7C9}" dt="2022-10-26T03:48:40.462" v="31"/>
          <ac:spMkLst>
            <pc:docMk/>
            <pc:sldMk cId="3851607580" sldId="271"/>
            <ac:spMk id="9" creationId="{32D32A60-013B-47A8-8833-D2424080917B}"/>
          </ac:spMkLst>
        </pc:spChg>
        <pc:spChg chg="del">
          <ac:chgData name="Malsha Fernando" userId="4ae21404-a829-4aed-88a7-64bfa03d9527" providerId="ADAL" clId="{1E5A3EA2-2A4C-492A-917B-9F0ECBDCB7C9}" dt="2022-10-26T03:48:40.462" v="31"/>
          <ac:spMkLst>
            <pc:docMk/>
            <pc:sldMk cId="3851607580" sldId="271"/>
            <ac:spMk id="11" creationId="{AE27932B-B694-4C4C-90D7-A0333A7C5876}"/>
          </ac:spMkLst>
        </pc:spChg>
        <pc:spChg chg="del">
          <ac:chgData name="Malsha Fernando" userId="4ae21404-a829-4aed-88a7-64bfa03d9527" providerId="ADAL" clId="{1E5A3EA2-2A4C-492A-917B-9F0ECBDCB7C9}" dt="2022-10-26T03:48:40.462" v="31"/>
          <ac:spMkLst>
            <pc:docMk/>
            <pc:sldMk cId="3851607580" sldId="271"/>
            <ac:spMk id="15" creationId="{A9DA474E-6B91-4200-840F-0257B2358A75}"/>
          </ac:spMkLst>
        </pc:spChg>
        <pc:picChg chg="del">
          <ac:chgData name="Malsha Fernando" userId="4ae21404-a829-4aed-88a7-64bfa03d9527" providerId="ADAL" clId="{1E5A3EA2-2A4C-492A-917B-9F0ECBDCB7C9}" dt="2022-10-26T03:48:40.462" v="31"/>
          <ac:picMkLst>
            <pc:docMk/>
            <pc:sldMk cId="3851607580" sldId="271"/>
            <ac:picMk id="17" creationId="{DF63C9AD-AE6E-4512-8171-91612E84CCFB}"/>
          </ac:picMkLst>
        </pc:picChg>
        <pc:cxnChg chg="del">
          <ac:chgData name="Malsha Fernando" userId="4ae21404-a829-4aed-88a7-64bfa03d9527" providerId="ADAL" clId="{1E5A3EA2-2A4C-492A-917B-9F0ECBDCB7C9}" dt="2022-10-26T03:48:40.462" v="31"/>
          <ac:cxnSpMkLst>
            <pc:docMk/>
            <pc:sldMk cId="3851607580" sldId="271"/>
            <ac:cxnSpMk id="13" creationId="{9EBB0476-5CF0-4F44-8D68-5D42D7AEE43A}"/>
          </ac:cxnSpMkLst>
        </pc:cxnChg>
        <pc:cxnChg chg="del">
          <ac:chgData name="Malsha Fernando" userId="4ae21404-a829-4aed-88a7-64bfa03d9527" providerId="ADAL" clId="{1E5A3EA2-2A4C-492A-917B-9F0ECBDCB7C9}" dt="2022-10-26T03:48:40.462" v="31"/>
          <ac:cxnSpMkLst>
            <pc:docMk/>
            <pc:sldMk cId="3851607580" sldId="271"/>
            <ac:cxnSpMk id="19" creationId="{FE1A49CE-B63D-457A-A180-1C883E1A63D2}"/>
          </ac:cxnSpMkLst>
        </pc:cxnChg>
      </pc:sldChg>
      <pc:sldChg chg="delSp del delDesignElem">
        <pc:chgData name="Malsha Fernando" userId="4ae21404-a829-4aed-88a7-64bfa03d9527" providerId="ADAL" clId="{1E5A3EA2-2A4C-492A-917B-9F0ECBDCB7C9}" dt="2022-10-26T04:44:38.336" v="920" actId="47"/>
        <pc:sldMkLst>
          <pc:docMk/>
          <pc:sldMk cId="3355988107" sldId="272"/>
        </pc:sldMkLst>
        <pc:spChg chg="del">
          <ac:chgData name="Malsha Fernando" userId="4ae21404-a829-4aed-88a7-64bfa03d9527" providerId="ADAL" clId="{1E5A3EA2-2A4C-492A-917B-9F0ECBDCB7C9}" dt="2022-10-26T03:48:40.462" v="31"/>
          <ac:spMkLst>
            <pc:docMk/>
            <pc:sldMk cId="3355988107" sldId="272"/>
            <ac:spMk id="9" creationId="{23522FE7-5A29-4EF6-B1EF-2CA55748A772}"/>
          </ac:spMkLst>
        </pc:spChg>
        <pc:spChg chg="del">
          <ac:chgData name="Malsha Fernando" userId="4ae21404-a829-4aed-88a7-64bfa03d9527" providerId="ADAL" clId="{1E5A3EA2-2A4C-492A-917B-9F0ECBDCB7C9}" dt="2022-10-26T03:48:40.462" v="31"/>
          <ac:spMkLst>
            <pc:docMk/>
            <pc:sldMk cId="3355988107" sldId="272"/>
            <ac:spMk id="17" creationId="{1C69834E-5EEE-4D61-833E-04928896454C}"/>
          </ac:spMkLst>
        </pc:spChg>
        <pc:spChg chg="del">
          <ac:chgData name="Malsha Fernando" userId="4ae21404-a829-4aed-88a7-64bfa03d9527" providerId="ADAL" clId="{1E5A3EA2-2A4C-492A-917B-9F0ECBDCB7C9}" dt="2022-10-26T03:48:40.462" v="31"/>
          <ac:spMkLst>
            <pc:docMk/>
            <pc:sldMk cId="3355988107" sldId="272"/>
            <ac:spMk id="19" creationId="{58E5D9BA-46E7-4BFA-9C74-75495BF6F54D}"/>
          </ac:spMkLst>
        </pc:spChg>
        <pc:spChg chg="del">
          <ac:chgData name="Malsha Fernando" userId="4ae21404-a829-4aed-88a7-64bfa03d9527" providerId="ADAL" clId="{1E5A3EA2-2A4C-492A-917B-9F0ECBDCB7C9}" dt="2022-10-26T03:48:40.462" v="31"/>
          <ac:spMkLst>
            <pc:docMk/>
            <pc:sldMk cId="3355988107" sldId="272"/>
            <ac:spMk id="21" creationId="{5B033D76-5800-44B6-AFE9-EE2106935115}"/>
          </ac:spMkLst>
        </pc:spChg>
        <pc:spChg chg="del">
          <ac:chgData name="Malsha Fernando" userId="4ae21404-a829-4aed-88a7-64bfa03d9527" providerId="ADAL" clId="{1E5A3EA2-2A4C-492A-917B-9F0ECBDCB7C9}" dt="2022-10-26T03:48:40.462" v="31"/>
          <ac:spMkLst>
            <pc:docMk/>
            <pc:sldMk cId="3355988107" sldId="272"/>
            <ac:spMk id="23" creationId="{522D6F85-FFBA-4F81-AEE5-AAA17CB7AA98}"/>
          </ac:spMkLst>
        </pc:spChg>
        <pc:spChg chg="del">
          <ac:chgData name="Malsha Fernando" userId="4ae21404-a829-4aed-88a7-64bfa03d9527" providerId="ADAL" clId="{1E5A3EA2-2A4C-492A-917B-9F0ECBDCB7C9}" dt="2022-10-26T03:48:40.462" v="31"/>
          <ac:spMkLst>
            <pc:docMk/>
            <pc:sldMk cId="3355988107" sldId="272"/>
            <ac:spMk id="25" creationId="{13B31514-E6DF-4357-9EEA-EFB7983080DA}"/>
          </ac:spMkLst>
        </pc:spChg>
        <pc:picChg chg="del">
          <ac:chgData name="Malsha Fernando" userId="4ae21404-a829-4aed-88a7-64bfa03d9527" providerId="ADAL" clId="{1E5A3EA2-2A4C-492A-917B-9F0ECBDCB7C9}" dt="2022-10-26T03:48:40.462" v="31"/>
          <ac:picMkLst>
            <pc:docMk/>
            <pc:sldMk cId="3355988107" sldId="272"/>
            <ac:picMk id="11" creationId="{C2192E09-EBC7-416C-B887-DFF915D7F43D}"/>
          </ac:picMkLst>
        </pc:picChg>
        <pc:picChg chg="del">
          <ac:chgData name="Malsha Fernando" userId="4ae21404-a829-4aed-88a7-64bfa03d9527" providerId="ADAL" clId="{1E5A3EA2-2A4C-492A-917B-9F0ECBDCB7C9}" dt="2022-10-26T03:48:40.462" v="31"/>
          <ac:picMkLst>
            <pc:docMk/>
            <pc:sldMk cId="3355988107" sldId="272"/>
            <ac:picMk id="27" creationId="{4C401D57-600A-4C91-AC9A-14CA1ED6F7D8}"/>
          </ac:picMkLst>
        </pc:picChg>
        <pc:cxnChg chg="del">
          <ac:chgData name="Malsha Fernando" userId="4ae21404-a829-4aed-88a7-64bfa03d9527" providerId="ADAL" clId="{1E5A3EA2-2A4C-492A-917B-9F0ECBDCB7C9}" dt="2022-10-26T03:48:40.462" v="31"/>
          <ac:cxnSpMkLst>
            <pc:docMk/>
            <pc:sldMk cId="3355988107" sldId="272"/>
            <ac:cxnSpMk id="13" creationId="{2924498D-E084-44BE-A196-CFCE35564350}"/>
          </ac:cxnSpMkLst>
        </pc:cxnChg>
        <pc:cxnChg chg="del">
          <ac:chgData name="Malsha Fernando" userId="4ae21404-a829-4aed-88a7-64bfa03d9527" providerId="ADAL" clId="{1E5A3EA2-2A4C-492A-917B-9F0ECBDCB7C9}" dt="2022-10-26T03:48:40.462" v="31"/>
          <ac:cxnSpMkLst>
            <pc:docMk/>
            <pc:sldMk cId="3355988107" sldId="272"/>
            <ac:cxnSpMk id="15" creationId="{3BBC7667-C352-4842-9AFD-E5C16AD002F4}"/>
          </ac:cxnSpMkLst>
        </pc:cxnChg>
        <pc:cxnChg chg="del">
          <ac:chgData name="Malsha Fernando" userId="4ae21404-a829-4aed-88a7-64bfa03d9527" providerId="ADAL" clId="{1E5A3EA2-2A4C-492A-917B-9F0ECBDCB7C9}" dt="2022-10-26T03:48:40.462" v="31"/>
          <ac:cxnSpMkLst>
            <pc:docMk/>
            <pc:sldMk cId="3355988107" sldId="272"/>
            <ac:cxnSpMk id="29" creationId="{412BDC66-00FA-4A3F-9BC7-BE05FF7705F8}"/>
          </ac:cxnSpMkLst>
        </pc:cxnChg>
      </pc:sldChg>
      <pc:sldChg chg="delSp del delDesignElem">
        <pc:chgData name="Malsha Fernando" userId="4ae21404-a829-4aed-88a7-64bfa03d9527" providerId="ADAL" clId="{1E5A3EA2-2A4C-492A-917B-9F0ECBDCB7C9}" dt="2022-10-26T04:44:46.380" v="922" actId="47"/>
        <pc:sldMkLst>
          <pc:docMk/>
          <pc:sldMk cId="1081242659" sldId="273"/>
        </pc:sldMkLst>
        <pc:spChg chg="del">
          <ac:chgData name="Malsha Fernando" userId="4ae21404-a829-4aed-88a7-64bfa03d9527" providerId="ADAL" clId="{1E5A3EA2-2A4C-492A-917B-9F0ECBDCB7C9}" dt="2022-10-26T03:48:40.462" v="31"/>
          <ac:spMkLst>
            <pc:docMk/>
            <pc:sldMk cId="1081242659" sldId="273"/>
            <ac:spMk id="9" creationId="{32D32A60-013B-47A8-8833-D2424080917B}"/>
          </ac:spMkLst>
        </pc:spChg>
        <pc:spChg chg="del">
          <ac:chgData name="Malsha Fernando" userId="4ae21404-a829-4aed-88a7-64bfa03d9527" providerId="ADAL" clId="{1E5A3EA2-2A4C-492A-917B-9F0ECBDCB7C9}" dt="2022-10-26T03:48:40.462" v="31"/>
          <ac:spMkLst>
            <pc:docMk/>
            <pc:sldMk cId="1081242659" sldId="273"/>
            <ac:spMk id="11" creationId="{AE27932B-B694-4C4C-90D7-A0333A7C5876}"/>
          </ac:spMkLst>
        </pc:spChg>
        <pc:spChg chg="del">
          <ac:chgData name="Malsha Fernando" userId="4ae21404-a829-4aed-88a7-64bfa03d9527" providerId="ADAL" clId="{1E5A3EA2-2A4C-492A-917B-9F0ECBDCB7C9}" dt="2022-10-26T03:48:40.462" v="31"/>
          <ac:spMkLst>
            <pc:docMk/>
            <pc:sldMk cId="1081242659" sldId="273"/>
            <ac:spMk id="15" creationId="{A9DA474E-6B91-4200-840F-0257B2358A75}"/>
          </ac:spMkLst>
        </pc:spChg>
        <pc:picChg chg="del">
          <ac:chgData name="Malsha Fernando" userId="4ae21404-a829-4aed-88a7-64bfa03d9527" providerId="ADAL" clId="{1E5A3EA2-2A4C-492A-917B-9F0ECBDCB7C9}" dt="2022-10-26T03:48:40.462" v="31"/>
          <ac:picMkLst>
            <pc:docMk/>
            <pc:sldMk cId="1081242659" sldId="273"/>
            <ac:picMk id="17" creationId="{DF63C9AD-AE6E-4512-8171-91612E84CCFB}"/>
          </ac:picMkLst>
        </pc:picChg>
        <pc:cxnChg chg="del">
          <ac:chgData name="Malsha Fernando" userId="4ae21404-a829-4aed-88a7-64bfa03d9527" providerId="ADAL" clId="{1E5A3EA2-2A4C-492A-917B-9F0ECBDCB7C9}" dt="2022-10-26T03:48:40.462" v="31"/>
          <ac:cxnSpMkLst>
            <pc:docMk/>
            <pc:sldMk cId="1081242659" sldId="273"/>
            <ac:cxnSpMk id="13" creationId="{9EBB0476-5CF0-4F44-8D68-5D42D7AEE43A}"/>
          </ac:cxnSpMkLst>
        </pc:cxnChg>
        <pc:cxnChg chg="del">
          <ac:chgData name="Malsha Fernando" userId="4ae21404-a829-4aed-88a7-64bfa03d9527" providerId="ADAL" clId="{1E5A3EA2-2A4C-492A-917B-9F0ECBDCB7C9}" dt="2022-10-26T03:48:40.462" v="31"/>
          <ac:cxnSpMkLst>
            <pc:docMk/>
            <pc:sldMk cId="1081242659" sldId="273"/>
            <ac:cxnSpMk id="19" creationId="{FE1A49CE-B63D-457A-A180-1C883E1A63D2}"/>
          </ac:cxnSpMkLst>
        </pc:cxnChg>
      </pc:sldChg>
      <pc:sldChg chg="delSp modSp del mod delDesignElem">
        <pc:chgData name="Malsha Fernando" userId="4ae21404-a829-4aed-88a7-64bfa03d9527" providerId="ADAL" clId="{1E5A3EA2-2A4C-492A-917B-9F0ECBDCB7C9}" dt="2022-10-26T04:44:49.755" v="923" actId="47"/>
        <pc:sldMkLst>
          <pc:docMk/>
          <pc:sldMk cId="1225580527" sldId="274"/>
        </pc:sldMkLst>
        <pc:spChg chg="mod">
          <ac:chgData name="Malsha Fernando" userId="4ae21404-a829-4aed-88a7-64bfa03d9527" providerId="ADAL" clId="{1E5A3EA2-2A4C-492A-917B-9F0ECBDCB7C9}" dt="2022-10-26T03:49:16.782" v="49" actId="27636"/>
          <ac:spMkLst>
            <pc:docMk/>
            <pc:sldMk cId="1225580527" sldId="274"/>
            <ac:spMk id="3" creationId="{00000000-0000-0000-0000-000000000000}"/>
          </ac:spMkLst>
        </pc:spChg>
        <pc:spChg chg="del">
          <ac:chgData name="Malsha Fernando" userId="4ae21404-a829-4aed-88a7-64bfa03d9527" providerId="ADAL" clId="{1E5A3EA2-2A4C-492A-917B-9F0ECBDCB7C9}" dt="2022-10-26T03:48:40.462" v="31"/>
          <ac:spMkLst>
            <pc:docMk/>
            <pc:sldMk cId="1225580527" sldId="274"/>
            <ac:spMk id="8" creationId="{29C51009-A09A-4689-8E6C-F8FC99E6A840}"/>
          </ac:spMkLst>
        </pc:spChg>
        <pc:cxnChg chg="del">
          <ac:chgData name="Malsha Fernando" userId="4ae21404-a829-4aed-88a7-64bfa03d9527" providerId="ADAL" clId="{1E5A3EA2-2A4C-492A-917B-9F0ECBDCB7C9}" dt="2022-10-26T03:48:40.462" v="31"/>
          <ac:cxnSpMkLst>
            <pc:docMk/>
            <pc:sldMk cId="1225580527" sldId="274"/>
            <ac:cxnSpMk id="10" creationId="{9EC65442-F244-409C-BF44-C5D6472E810A}"/>
          </ac:cxnSpMkLst>
        </pc:cxnChg>
      </pc:sldChg>
      <pc:sldChg chg="delSp del delDesignElem">
        <pc:chgData name="Malsha Fernando" userId="4ae21404-a829-4aed-88a7-64bfa03d9527" providerId="ADAL" clId="{1E5A3EA2-2A4C-492A-917B-9F0ECBDCB7C9}" dt="2022-10-26T04:44:59.121" v="925" actId="47"/>
        <pc:sldMkLst>
          <pc:docMk/>
          <pc:sldMk cId="1472675980" sldId="275"/>
        </pc:sldMkLst>
        <pc:spChg chg="del">
          <ac:chgData name="Malsha Fernando" userId="4ae21404-a829-4aed-88a7-64bfa03d9527" providerId="ADAL" clId="{1E5A3EA2-2A4C-492A-917B-9F0ECBDCB7C9}" dt="2022-10-26T03:48:40.462" v="31"/>
          <ac:spMkLst>
            <pc:docMk/>
            <pc:sldMk cId="1472675980" sldId="275"/>
            <ac:spMk id="8" creationId="{F63C748C-967B-4A7B-A90F-3EDD0F485AC6}"/>
          </ac:spMkLst>
        </pc:spChg>
        <pc:spChg chg="del">
          <ac:chgData name="Malsha Fernando" userId="4ae21404-a829-4aed-88a7-64bfa03d9527" providerId="ADAL" clId="{1E5A3EA2-2A4C-492A-917B-9F0ECBDCB7C9}" dt="2022-10-26T03:48:40.462" v="31"/>
          <ac:spMkLst>
            <pc:docMk/>
            <pc:sldMk cId="1472675980" sldId="275"/>
            <ac:spMk id="10" creationId="{C0143637-4934-44E4-B909-BAF1E7B27972}"/>
          </ac:spMkLst>
        </pc:spChg>
      </pc:sldChg>
      <pc:sldChg chg="delSp del delDesignElem">
        <pc:chgData name="Malsha Fernando" userId="4ae21404-a829-4aed-88a7-64bfa03d9527" providerId="ADAL" clId="{1E5A3EA2-2A4C-492A-917B-9F0ECBDCB7C9}" dt="2022-10-26T04:44:54.126" v="924" actId="47"/>
        <pc:sldMkLst>
          <pc:docMk/>
          <pc:sldMk cId="665139252" sldId="276"/>
        </pc:sldMkLst>
        <pc:spChg chg="del">
          <ac:chgData name="Malsha Fernando" userId="4ae21404-a829-4aed-88a7-64bfa03d9527" providerId="ADAL" clId="{1E5A3EA2-2A4C-492A-917B-9F0ECBDCB7C9}" dt="2022-10-26T03:48:40.462" v="31"/>
          <ac:spMkLst>
            <pc:docMk/>
            <pc:sldMk cId="665139252" sldId="276"/>
            <ac:spMk id="8" creationId="{F63C748C-967B-4A7B-A90F-3EDD0F485AC6}"/>
          </ac:spMkLst>
        </pc:spChg>
        <pc:spChg chg="del">
          <ac:chgData name="Malsha Fernando" userId="4ae21404-a829-4aed-88a7-64bfa03d9527" providerId="ADAL" clId="{1E5A3EA2-2A4C-492A-917B-9F0ECBDCB7C9}" dt="2022-10-26T03:48:40.462" v="31"/>
          <ac:spMkLst>
            <pc:docMk/>
            <pc:sldMk cId="665139252" sldId="276"/>
            <ac:spMk id="10" creationId="{C0143637-4934-44E4-B909-BAF1E7B27972}"/>
          </ac:spMkLst>
        </pc:spChg>
      </pc:sldChg>
      <pc:sldChg chg="modSp del mod">
        <pc:chgData name="Malsha Fernando" userId="4ae21404-a829-4aed-88a7-64bfa03d9527" providerId="ADAL" clId="{1E5A3EA2-2A4C-492A-917B-9F0ECBDCB7C9}" dt="2022-10-26T04:45:02.527" v="926" actId="47"/>
        <pc:sldMkLst>
          <pc:docMk/>
          <pc:sldMk cId="3428023356" sldId="277"/>
        </pc:sldMkLst>
        <pc:spChg chg="mod">
          <ac:chgData name="Malsha Fernando" userId="4ae21404-a829-4aed-88a7-64bfa03d9527" providerId="ADAL" clId="{1E5A3EA2-2A4C-492A-917B-9F0ECBDCB7C9}" dt="2022-10-26T03:49:16.793" v="50" actId="27636"/>
          <ac:spMkLst>
            <pc:docMk/>
            <pc:sldMk cId="3428023356" sldId="277"/>
            <ac:spMk id="2" creationId="{00000000-0000-0000-0000-000000000000}"/>
          </ac:spMkLst>
        </pc:spChg>
        <pc:spChg chg="mod">
          <ac:chgData name="Malsha Fernando" userId="4ae21404-a829-4aed-88a7-64bfa03d9527" providerId="ADAL" clId="{1E5A3EA2-2A4C-492A-917B-9F0ECBDCB7C9}" dt="2022-10-26T03:48:58.574" v="42" actId="27636"/>
          <ac:spMkLst>
            <pc:docMk/>
            <pc:sldMk cId="3428023356" sldId="277"/>
            <ac:spMk id="3" creationId="{00000000-0000-0000-0000-000000000000}"/>
          </ac:spMkLst>
        </pc:spChg>
      </pc:sldChg>
      <pc:sldChg chg="modSp del mod">
        <pc:chgData name="Malsha Fernando" userId="4ae21404-a829-4aed-88a7-64bfa03d9527" providerId="ADAL" clId="{1E5A3EA2-2A4C-492A-917B-9F0ECBDCB7C9}" dt="2022-10-27T06:29:39.179" v="927" actId="47"/>
        <pc:sldMkLst>
          <pc:docMk/>
          <pc:sldMk cId="2279188601" sldId="278"/>
        </pc:sldMkLst>
        <pc:spChg chg="mod">
          <ac:chgData name="Malsha Fernando" userId="4ae21404-a829-4aed-88a7-64bfa03d9527" providerId="ADAL" clId="{1E5A3EA2-2A4C-492A-917B-9F0ECBDCB7C9}" dt="2022-10-26T03:48:58.593" v="43" actId="27636"/>
          <ac:spMkLst>
            <pc:docMk/>
            <pc:sldMk cId="2279188601" sldId="278"/>
            <ac:spMk id="3" creationId="{00000000-0000-0000-0000-000000000000}"/>
          </ac:spMkLst>
        </pc:spChg>
      </pc:sldChg>
      <pc:sldChg chg="delSp del delDesignElem">
        <pc:chgData name="Malsha Fernando" userId="4ae21404-a829-4aed-88a7-64bfa03d9527" providerId="ADAL" clId="{1E5A3EA2-2A4C-492A-917B-9F0ECBDCB7C9}" dt="2022-10-27T06:29:40.730" v="928" actId="47"/>
        <pc:sldMkLst>
          <pc:docMk/>
          <pc:sldMk cId="3050618235" sldId="279"/>
        </pc:sldMkLst>
        <pc:spChg chg="del">
          <ac:chgData name="Malsha Fernando" userId="4ae21404-a829-4aed-88a7-64bfa03d9527" providerId="ADAL" clId="{1E5A3EA2-2A4C-492A-917B-9F0ECBDCB7C9}" dt="2022-10-26T03:48:40.462" v="31"/>
          <ac:spMkLst>
            <pc:docMk/>
            <pc:sldMk cId="3050618235" sldId="279"/>
            <ac:spMk id="8" creationId="{F63C748C-967B-4A7B-A90F-3EDD0F485AC6}"/>
          </ac:spMkLst>
        </pc:spChg>
        <pc:spChg chg="del">
          <ac:chgData name="Malsha Fernando" userId="4ae21404-a829-4aed-88a7-64bfa03d9527" providerId="ADAL" clId="{1E5A3EA2-2A4C-492A-917B-9F0ECBDCB7C9}" dt="2022-10-26T03:48:40.462" v="31"/>
          <ac:spMkLst>
            <pc:docMk/>
            <pc:sldMk cId="3050618235" sldId="279"/>
            <ac:spMk id="10" creationId="{C0143637-4934-44E4-B909-BAF1E7B27972}"/>
          </ac:spMkLst>
        </pc:spChg>
      </pc:sldChg>
      <pc:sldChg chg="delSp modSp del mod delDesignElem">
        <pc:chgData name="Malsha Fernando" userId="4ae21404-a829-4aed-88a7-64bfa03d9527" providerId="ADAL" clId="{1E5A3EA2-2A4C-492A-917B-9F0ECBDCB7C9}" dt="2022-10-27T06:29:41.810" v="929" actId="47"/>
        <pc:sldMkLst>
          <pc:docMk/>
          <pc:sldMk cId="3868815390" sldId="280"/>
        </pc:sldMkLst>
        <pc:spChg chg="mod">
          <ac:chgData name="Malsha Fernando" userId="4ae21404-a829-4aed-88a7-64bfa03d9527" providerId="ADAL" clId="{1E5A3EA2-2A4C-492A-917B-9F0ECBDCB7C9}" dt="2022-10-26T03:48:58.594" v="44" actId="27636"/>
          <ac:spMkLst>
            <pc:docMk/>
            <pc:sldMk cId="3868815390" sldId="280"/>
            <ac:spMk id="3" creationId="{00000000-0000-0000-0000-000000000000}"/>
          </ac:spMkLst>
        </pc:spChg>
        <pc:spChg chg="del">
          <ac:chgData name="Malsha Fernando" userId="4ae21404-a829-4aed-88a7-64bfa03d9527" providerId="ADAL" clId="{1E5A3EA2-2A4C-492A-917B-9F0ECBDCB7C9}" dt="2022-10-26T03:48:40.462" v="31"/>
          <ac:spMkLst>
            <pc:docMk/>
            <pc:sldMk cId="3868815390" sldId="280"/>
            <ac:spMk id="8" creationId="{F63C748C-967B-4A7B-A90F-3EDD0F485AC6}"/>
          </ac:spMkLst>
        </pc:spChg>
        <pc:spChg chg="del">
          <ac:chgData name="Malsha Fernando" userId="4ae21404-a829-4aed-88a7-64bfa03d9527" providerId="ADAL" clId="{1E5A3EA2-2A4C-492A-917B-9F0ECBDCB7C9}" dt="2022-10-26T03:48:40.462" v="31"/>
          <ac:spMkLst>
            <pc:docMk/>
            <pc:sldMk cId="3868815390" sldId="280"/>
            <ac:spMk id="10" creationId="{C0143637-4934-44E4-B909-BAF1E7B27972}"/>
          </ac:spMkLst>
        </pc:spChg>
      </pc:sldChg>
      <pc:sldChg chg="delSp del delDesignElem">
        <pc:chgData name="Malsha Fernando" userId="4ae21404-a829-4aed-88a7-64bfa03d9527" providerId="ADAL" clId="{1E5A3EA2-2A4C-492A-917B-9F0ECBDCB7C9}" dt="2022-10-27T06:29:46.189" v="930" actId="47"/>
        <pc:sldMkLst>
          <pc:docMk/>
          <pc:sldMk cId="1817273129" sldId="281"/>
        </pc:sldMkLst>
        <pc:spChg chg="del">
          <ac:chgData name="Malsha Fernando" userId="4ae21404-a829-4aed-88a7-64bfa03d9527" providerId="ADAL" clId="{1E5A3EA2-2A4C-492A-917B-9F0ECBDCB7C9}" dt="2022-10-26T03:48:40.462" v="31"/>
          <ac:spMkLst>
            <pc:docMk/>
            <pc:sldMk cId="1817273129" sldId="281"/>
            <ac:spMk id="8" creationId="{F63C748C-967B-4A7B-A90F-3EDD0F485AC6}"/>
          </ac:spMkLst>
        </pc:spChg>
        <pc:spChg chg="del">
          <ac:chgData name="Malsha Fernando" userId="4ae21404-a829-4aed-88a7-64bfa03d9527" providerId="ADAL" clId="{1E5A3EA2-2A4C-492A-917B-9F0ECBDCB7C9}" dt="2022-10-26T03:48:40.462" v="31"/>
          <ac:spMkLst>
            <pc:docMk/>
            <pc:sldMk cId="1817273129" sldId="281"/>
            <ac:spMk id="10" creationId="{C0143637-4934-44E4-B909-BAF1E7B27972}"/>
          </ac:spMkLst>
        </pc:spChg>
      </pc:sldChg>
      <pc:sldChg chg="delSp del delDesignElem">
        <pc:chgData name="Malsha Fernando" userId="4ae21404-a829-4aed-88a7-64bfa03d9527" providerId="ADAL" clId="{1E5A3EA2-2A4C-492A-917B-9F0ECBDCB7C9}" dt="2022-10-27T06:29:47.389" v="931" actId="47"/>
        <pc:sldMkLst>
          <pc:docMk/>
          <pc:sldMk cId="2542164841" sldId="282"/>
        </pc:sldMkLst>
        <pc:spChg chg="del">
          <ac:chgData name="Malsha Fernando" userId="4ae21404-a829-4aed-88a7-64bfa03d9527" providerId="ADAL" clId="{1E5A3EA2-2A4C-492A-917B-9F0ECBDCB7C9}" dt="2022-10-26T03:48:40.462" v="31"/>
          <ac:spMkLst>
            <pc:docMk/>
            <pc:sldMk cId="2542164841" sldId="282"/>
            <ac:spMk id="8" creationId="{F63C748C-967B-4A7B-A90F-3EDD0F485AC6}"/>
          </ac:spMkLst>
        </pc:spChg>
        <pc:spChg chg="del">
          <ac:chgData name="Malsha Fernando" userId="4ae21404-a829-4aed-88a7-64bfa03d9527" providerId="ADAL" clId="{1E5A3EA2-2A4C-492A-917B-9F0ECBDCB7C9}" dt="2022-10-26T03:48:40.462" v="31"/>
          <ac:spMkLst>
            <pc:docMk/>
            <pc:sldMk cId="2542164841" sldId="282"/>
            <ac:spMk id="10" creationId="{C0143637-4934-44E4-B909-BAF1E7B27972}"/>
          </ac:spMkLst>
        </pc:spChg>
      </pc:sldChg>
      <pc:sldChg chg="delSp del delDesignElem">
        <pc:chgData name="Malsha Fernando" userId="4ae21404-a829-4aed-88a7-64bfa03d9527" providerId="ADAL" clId="{1E5A3EA2-2A4C-492A-917B-9F0ECBDCB7C9}" dt="2022-10-27T06:29:50.905" v="932" actId="47"/>
        <pc:sldMkLst>
          <pc:docMk/>
          <pc:sldMk cId="3020698567" sldId="283"/>
        </pc:sldMkLst>
        <pc:spChg chg="del">
          <ac:chgData name="Malsha Fernando" userId="4ae21404-a829-4aed-88a7-64bfa03d9527" providerId="ADAL" clId="{1E5A3EA2-2A4C-492A-917B-9F0ECBDCB7C9}" dt="2022-10-26T03:48:40.462" v="31"/>
          <ac:spMkLst>
            <pc:docMk/>
            <pc:sldMk cId="3020698567" sldId="283"/>
            <ac:spMk id="9" creationId="{482E7304-2AC2-4A5C-924D-A6AC3FFC5EAC}"/>
          </ac:spMkLst>
        </pc:spChg>
        <pc:spChg chg="del">
          <ac:chgData name="Malsha Fernando" userId="4ae21404-a829-4aed-88a7-64bfa03d9527" providerId="ADAL" clId="{1E5A3EA2-2A4C-492A-917B-9F0ECBDCB7C9}" dt="2022-10-26T03:48:40.462" v="31"/>
          <ac:spMkLst>
            <pc:docMk/>
            <pc:sldMk cId="3020698567" sldId="283"/>
            <ac:spMk id="13" creationId="{A3C183B1-1D4B-4E3D-A02E-A426E3BFA016}"/>
          </ac:spMkLst>
        </pc:spChg>
        <pc:cxnChg chg="del">
          <ac:chgData name="Malsha Fernando" userId="4ae21404-a829-4aed-88a7-64bfa03d9527" providerId="ADAL" clId="{1E5A3EA2-2A4C-492A-917B-9F0ECBDCB7C9}" dt="2022-10-26T03:48:40.462" v="31"/>
          <ac:cxnSpMkLst>
            <pc:docMk/>
            <pc:sldMk cId="3020698567" sldId="283"/>
            <ac:cxnSpMk id="11" creationId="{D259FEF2-F6A5-442F-BA10-4E39EECD0ABE}"/>
          </ac:cxnSpMkLst>
        </pc:cxnChg>
      </pc:sldChg>
      <pc:sldChg chg="modSp del">
        <pc:chgData name="Malsha Fernando" userId="4ae21404-a829-4aed-88a7-64bfa03d9527" providerId="ADAL" clId="{1E5A3EA2-2A4C-492A-917B-9F0ECBDCB7C9}" dt="2022-10-27T06:29:52.589" v="933" actId="47"/>
        <pc:sldMkLst>
          <pc:docMk/>
          <pc:sldMk cId="1461525252" sldId="284"/>
        </pc:sldMkLst>
        <pc:spChg chg="mod">
          <ac:chgData name="Malsha Fernando" userId="4ae21404-a829-4aed-88a7-64bfa03d9527" providerId="ADAL" clId="{1E5A3EA2-2A4C-492A-917B-9F0ECBDCB7C9}" dt="2022-10-26T03:49:16.651" v="46"/>
          <ac:spMkLst>
            <pc:docMk/>
            <pc:sldMk cId="1461525252" sldId="284"/>
            <ac:spMk id="2" creationId="{00000000-0000-0000-0000-000000000000}"/>
          </ac:spMkLst>
        </pc:spChg>
        <pc:spChg chg="mod">
          <ac:chgData name="Malsha Fernando" userId="4ae21404-a829-4aed-88a7-64bfa03d9527" providerId="ADAL" clId="{1E5A3EA2-2A4C-492A-917B-9F0ECBDCB7C9}" dt="2022-10-26T03:49:16.651" v="46"/>
          <ac:spMkLst>
            <pc:docMk/>
            <pc:sldMk cId="1461525252" sldId="284"/>
            <ac:spMk id="3" creationId="{00000000-0000-0000-0000-000000000000}"/>
          </ac:spMkLst>
        </pc:spChg>
      </pc:sldChg>
      <pc:sldChg chg="delSp del delDesignElem">
        <pc:chgData name="Malsha Fernando" userId="4ae21404-a829-4aed-88a7-64bfa03d9527" providerId="ADAL" clId="{1E5A3EA2-2A4C-492A-917B-9F0ECBDCB7C9}" dt="2022-10-27T06:29:54.075" v="934" actId="47"/>
        <pc:sldMkLst>
          <pc:docMk/>
          <pc:sldMk cId="1372534098" sldId="286"/>
        </pc:sldMkLst>
        <pc:spChg chg="del">
          <ac:chgData name="Malsha Fernando" userId="4ae21404-a829-4aed-88a7-64bfa03d9527" providerId="ADAL" clId="{1E5A3EA2-2A4C-492A-917B-9F0ECBDCB7C9}" dt="2022-10-26T03:48:40.462" v="31"/>
          <ac:spMkLst>
            <pc:docMk/>
            <pc:sldMk cId="1372534098" sldId="286"/>
            <ac:spMk id="8" creationId="{F63C748C-967B-4A7B-A90F-3EDD0F485AC6}"/>
          </ac:spMkLst>
        </pc:spChg>
        <pc:spChg chg="del">
          <ac:chgData name="Malsha Fernando" userId="4ae21404-a829-4aed-88a7-64bfa03d9527" providerId="ADAL" clId="{1E5A3EA2-2A4C-492A-917B-9F0ECBDCB7C9}" dt="2022-10-26T03:48:40.462" v="31"/>
          <ac:spMkLst>
            <pc:docMk/>
            <pc:sldMk cId="1372534098" sldId="286"/>
            <ac:spMk id="10" creationId="{C0143637-4934-44E4-B909-BAF1E7B27972}"/>
          </ac:spMkLst>
        </pc:spChg>
      </pc:sldChg>
      <pc:sldChg chg="delSp del delDesignElem">
        <pc:chgData name="Malsha Fernando" userId="4ae21404-a829-4aed-88a7-64bfa03d9527" providerId="ADAL" clId="{1E5A3EA2-2A4C-492A-917B-9F0ECBDCB7C9}" dt="2022-10-27T06:29:58.162" v="935" actId="47"/>
        <pc:sldMkLst>
          <pc:docMk/>
          <pc:sldMk cId="657028474" sldId="287"/>
        </pc:sldMkLst>
        <pc:spChg chg="del">
          <ac:chgData name="Malsha Fernando" userId="4ae21404-a829-4aed-88a7-64bfa03d9527" providerId="ADAL" clId="{1E5A3EA2-2A4C-492A-917B-9F0ECBDCB7C9}" dt="2022-10-26T03:48:40.462" v="31"/>
          <ac:spMkLst>
            <pc:docMk/>
            <pc:sldMk cId="657028474" sldId="287"/>
            <ac:spMk id="9" creationId="{482E7304-2AC2-4A5C-924D-A6AC3FFC5EAC}"/>
          </ac:spMkLst>
        </pc:spChg>
        <pc:spChg chg="del">
          <ac:chgData name="Malsha Fernando" userId="4ae21404-a829-4aed-88a7-64bfa03d9527" providerId="ADAL" clId="{1E5A3EA2-2A4C-492A-917B-9F0ECBDCB7C9}" dt="2022-10-26T03:48:40.462" v="31"/>
          <ac:spMkLst>
            <pc:docMk/>
            <pc:sldMk cId="657028474" sldId="287"/>
            <ac:spMk id="13" creationId="{A3C183B1-1D4B-4E3D-A02E-A426E3BFA016}"/>
          </ac:spMkLst>
        </pc:spChg>
        <pc:cxnChg chg="del">
          <ac:chgData name="Malsha Fernando" userId="4ae21404-a829-4aed-88a7-64bfa03d9527" providerId="ADAL" clId="{1E5A3EA2-2A4C-492A-917B-9F0ECBDCB7C9}" dt="2022-10-26T03:48:40.462" v="31"/>
          <ac:cxnSpMkLst>
            <pc:docMk/>
            <pc:sldMk cId="657028474" sldId="287"/>
            <ac:cxnSpMk id="11" creationId="{D259FEF2-F6A5-442F-BA10-4E39EECD0ABE}"/>
          </ac:cxnSpMkLst>
        </pc:cxnChg>
      </pc:sldChg>
      <pc:sldChg chg="delSp del delDesignElem">
        <pc:chgData name="Malsha Fernando" userId="4ae21404-a829-4aed-88a7-64bfa03d9527" providerId="ADAL" clId="{1E5A3EA2-2A4C-492A-917B-9F0ECBDCB7C9}" dt="2022-10-27T06:30:01.425" v="936" actId="47"/>
        <pc:sldMkLst>
          <pc:docMk/>
          <pc:sldMk cId="3145202455" sldId="288"/>
        </pc:sldMkLst>
        <pc:spChg chg="del">
          <ac:chgData name="Malsha Fernando" userId="4ae21404-a829-4aed-88a7-64bfa03d9527" providerId="ADAL" clId="{1E5A3EA2-2A4C-492A-917B-9F0ECBDCB7C9}" dt="2022-10-26T03:48:40.462" v="31"/>
          <ac:spMkLst>
            <pc:docMk/>
            <pc:sldMk cId="3145202455" sldId="288"/>
            <ac:spMk id="8" creationId="{F63C748C-967B-4A7B-A90F-3EDD0F485AC6}"/>
          </ac:spMkLst>
        </pc:spChg>
        <pc:spChg chg="del">
          <ac:chgData name="Malsha Fernando" userId="4ae21404-a829-4aed-88a7-64bfa03d9527" providerId="ADAL" clId="{1E5A3EA2-2A4C-492A-917B-9F0ECBDCB7C9}" dt="2022-10-26T03:48:40.462" v="31"/>
          <ac:spMkLst>
            <pc:docMk/>
            <pc:sldMk cId="3145202455" sldId="288"/>
            <ac:spMk id="10" creationId="{C0143637-4934-44E4-B909-BAF1E7B27972}"/>
          </ac:spMkLst>
        </pc:spChg>
      </pc:sldChg>
      <pc:sldChg chg="delSp del delDesignElem">
        <pc:chgData name="Malsha Fernando" userId="4ae21404-a829-4aed-88a7-64bfa03d9527" providerId="ADAL" clId="{1E5A3EA2-2A4C-492A-917B-9F0ECBDCB7C9}" dt="2022-10-27T06:30:06.275" v="937" actId="47"/>
        <pc:sldMkLst>
          <pc:docMk/>
          <pc:sldMk cId="2840256134" sldId="289"/>
        </pc:sldMkLst>
        <pc:spChg chg="del">
          <ac:chgData name="Malsha Fernando" userId="4ae21404-a829-4aed-88a7-64bfa03d9527" providerId="ADAL" clId="{1E5A3EA2-2A4C-492A-917B-9F0ECBDCB7C9}" dt="2022-10-26T03:48:40.462" v="31"/>
          <ac:spMkLst>
            <pc:docMk/>
            <pc:sldMk cId="2840256134" sldId="289"/>
            <ac:spMk id="9" creationId="{482E7304-2AC2-4A5C-924D-A6AC3FFC5EAC}"/>
          </ac:spMkLst>
        </pc:spChg>
        <pc:spChg chg="del">
          <ac:chgData name="Malsha Fernando" userId="4ae21404-a829-4aed-88a7-64bfa03d9527" providerId="ADAL" clId="{1E5A3EA2-2A4C-492A-917B-9F0ECBDCB7C9}" dt="2022-10-26T03:48:40.462" v="31"/>
          <ac:spMkLst>
            <pc:docMk/>
            <pc:sldMk cId="2840256134" sldId="289"/>
            <ac:spMk id="13" creationId="{A3C183B1-1D4B-4E3D-A02E-A426E3BFA016}"/>
          </ac:spMkLst>
        </pc:spChg>
        <pc:cxnChg chg="del">
          <ac:chgData name="Malsha Fernando" userId="4ae21404-a829-4aed-88a7-64bfa03d9527" providerId="ADAL" clId="{1E5A3EA2-2A4C-492A-917B-9F0ECBDCB7C9}" dt="2022-10-26T03:48:40.462" v="31"/>
          <ac:cxnSpMkLst>
            <pc:docMk/>
            <pc:sldMk cId="2840256134" sldId="289"/>
            <ac:cxnSpMk id="11" creationId="{D259FEF2-F6A5-442F-BA10-4E39EECD0ABE}"/>
          </ac:cxnSpMkLst>
        </pc:cxnChg>
      </pc:sldChg>
      <pc:sldChg chg="addSp delSp modSp mod setBg delDesignElem">
        <pc:chgData name="Malsha Fernando" userId="4ae21404-a829-4aed-88a7-64bfa03d9527" providerId="ADAL" clId="{1E5A3EA2-2A4C-492A-917B-9F0ECBDCB7C9}" dt="2022-10-26T03:53:33.023" v="236" actId="20577"/>
        <pc:sldMkLst>
          <pc:docMk/>
          <pc:sldMk cId="1555313075" sldId="300"/>
        </pc:sldMkLst>
        <pc:spChg chg="mod">
          <ac:chgData name="Malsha Fernando" userId="4ae21404-a829-4aed-88a7-64bfa03d9527" providerId="ADAL" clId="{1E5A3EA2-2A4C-492A-917B-9F0ECBDCB7C9}" dt="2022-10-26T03:51:58.372" v="101" actId="113"/>
          <ac:spMkLst>
            <pc:docMk/>
            <pc:sldMk cId="1555313075" sldId="300"/>
            <ac:spMk id="2" creationId="{00000000-0000-0000-0000-000000000000}"/>
          </ac:spMkLst>
        </pc:spChg>
        <pc:spChg chg="del">
          <ac:chgData name="Malsha Fernando" userId="4ae21404-a829-4aed-88a7-64bfa03d9527" providerId="ADAL" clId="{1E5A3EA2-2A4C-492A-917B-9F0ECBDCB7C9}" dt="2022-10-26T03:48:40.462" v="31"/>
          <ac:spMkLst>
            <pc:docMk/>
            <pc:sldMk cId="1555313075" sldId="300"/>
            <ac:spMk id="9" creationId="{32D32A60-013B-47A8-8833-D2424080917B}"/>
          </ac:spMkLst>
        </pc:spChg>
        <pc:spChg chg="add">
          <ac:chgData name="Malsha Fernando" userId="4ae21404-a829-4aed-88a7-64bfa03d9527" providerId="ADAL" clId="{1E5A3EA2-2A4C-492A-917B-9F0ECBDCB7C9}" dt="2022-10-26T03:51:46.862" v="98" actId="26606"/>
          <ac:spMkLst>
            <pc:docMk/>
            <pc:sldMk cId="1555313075" sldId="300"/>
            <ac:spMk id="10" creationId="{982413CC-69E6-4BDA-A88D-E4EF8F95B27D}"/>
          </ac:spMkLst>
        </pc:spChg>
        <pc:spChg chg="del">
          <ac:chgData name="Malsha Fernando" userId="4ae21404-a829-4aed-88a7-64bfa03d9527" providerId="ADAL" clId="{1E5A3EA2-2A4C-492A-917B-9F0ECBDCB7C9}" dt="2022-10-26T03:48:40.462" v="31"/>
          <ac:spMkLst>
            <pc:docMk/>
            <pc:sldMk cId="1555313075" sldId="300"/>
            <ac:spMk id="11" creationId="{AE27932B-B694-4C4C-90D7-A0333A7C5876}"/>
          </ac:spMkLst>
        </pc:spChg>
        <pc:spChg chg="del">
          <ac:chgData name="Malsha Fernando" userId="4ae21404-a829-4aed-88a7-64bfa03d9527" providerId="ADAL" clId="{1E5A3EA2-2A4C-492A-917B-9F0ECBDCB7C9}" dt="2022-10-26T03:48:40.462" v="31"/>
          <ac:spMkLst>
            <pc:docMk/>
            <pc:sldMk cId="1555313075" sldId="300"/>
            <ac:spMk id="15" creationId="{A9DA474E-6B91-4200-840F-0257B2358A75}"/>
          </ac:spMkLst>
        </pc:spChg>
        <pc:grpChg chg="add">
          <ac:chgData name="Malsha Fernando" userId="4ae21404-a829-4aed-88a7-64bfa03d9527" providerId="ADAL" clId="{1E5A3EA2-2A4C-492A-917B-9F0ECBDCB7C9}" dt="2022-10-26T03:51:46.862" v="98" actId="26606"/>
          <ac:grpSpMkLst>
            <pc:docMk/>
            <pc:sldMk cId="1555313075" sldId="300"/>
            <ac:grpSpMk id="12" creationId="{4F1F7357-8633-4CE7-BF80-475EE8A2FAEA}"/>
          </ac:grpSpMkLst>
        </pc:grpChg>
        <pc:graphicFrameChg chg="mod modGraphic">
          <ac:chgData name="Malsha Fernando" userId="4ae21404-a829-4aed-88a7-64bfa03d9527" providerId="ADAL" clId="{1E5A3EA2-2A4C-492A-917B-9F0ECBDCB7C9}" dt="2022-10-26T03:53:33.023" v="236" actId="20577"/>
          <ac:graphicFrameMkLst>
            <pc:docMk/>
            <pc:sldMk cId="1555313075" sldId="300"/>
            <ac:graphicFrameMk id="5" creationId="{600B7927-CDC0-4CD4-889B-D4AB69AA9660}"/>
          </ac:graphicFrameMkLst>
        </pc:graphicFrameChg>
        <pc:picChg chg="del">
          <ac:chgData name="Malsha Fernando" userId="4ae21404-a829-4aed-88a7-64bfa03d9527" providerId="ADAL" clId="{1E5A3EA2-2A4C-492A-917B-9F0ECBDCB7C9}" dt="2022-10-26T03:48:40.462" v="31"/>
          <ac:picMkLst>
            <pc:docMk/>
            <pc:sldMk cId="1555313075" sldId="300"/>
            <ac:picMk id="17" creationId="{DF63C9AD-AE6E-4512-8171-91612E84CCFB}"/>
          </ac:picMkLst>
        </pc:picChg>
        <pc:cxnChg chg="del">
          <ac:chgData name="Malsha Fernando" userId="4ae21404-a829-4aed-88a7-64bfa03d9527" providerId="ADAL" clId="{1E5A3EA2-2A4C-492A-917B-9F0ECBDCB7C9}" dt="2022-10-26T03:48:40.462" v="31"/>
          <ac:cxnSpMkLst>
            <pc:docMk/>
            <pc:sldMk cId="1555313075" sldId="300"/>
            <ac:cxnSpMk id="13" creationId="{9EBB0476-5CF0-4F44-8D68-5D42D7AEE43A}"/>
          </ac:cxnSpMkLst>
        </pc:cxnChg>
        <pc:cxnChg chg="del">
          <ac:chgData name="Malsha Fernando" userId="4ae21404-a829-4aed-88a7-64bfa03d9527" providerId="ADAL" clId="{1E5A3EA2-2A4C-492A-917B-9F0ECBDCB7C9}" dt="2022-10-26T03:48:40.462" v="31"/>
          <ac:cxnSpMkLst>
            <pc:docMk/>
            <pc:sldMk cId="1555313075" sldId="300"/>
            <ac:cxnSpMk id="19" creationId="{FE1A49CE-B63D-457A-A180-1C883E1A63D2}"/>
          </ac:cxnSpMkLst>
        </pc:cxnChg>
      </pc:sldChg>
      <pc:sldChg chg="delSp modSp mod setBg setClrOvrMap delDesignElem">
        <pc:chgData name="Malsha Fernando" userId="4ae21404-a829-4aed-88a7-64bfa03d9527" providerId="ADAL" clId="{1E5A3EA2-2A4C-492A-917B-9F0ECBDCB7C9}" dt="2022-10-26T04:00:20.689" v="363" actId="1076"/>
        <pc:sldMkLst>
          <pc:docMk/>
          <pc:sldMk cId="243946579" sldId="301"/>
        </pc:sldMkLst>
        <pc:spChg chg="mod">
          <ac:chgData name="Malsha Fernando" userId="4ae21404-a829-4aed-88a7-64bfa03d9527" providerId="ADAL" clId="{1E5A3EA2-2A4C-492A-917B-9F0ECBDCB7C9}" dt="2022-10-26T04:00:20.689" v="363" actId="1076"/>
          <ac:spMkLst>
            <pc:docMk/>
            <pc:sldMk cId="243946579" sldId="301"/>
            <ac:spMk id="2" creationId="{00000000-0000-0000-0000-000000000000}"/>
          </ac:spMkLst>
        </pc:spChg>
        <pc:spChg chg="del">
          <ac:chgData name="Malsha Fernando" userId="4ae21404-a829-4aed-88a7-64bfa03d9527" providerId="ADAL" clId="{1E5A3EA2-2A4C-492A-917B-9F0ECBDCB7C9}" dt="2022-10-26T03:48:40.462" v="31"/>
          <ac:spMkLst>
            <pc:docMk/>
            <pc:sldMk cId="243946579" sldId="301"/>
            <ac:spMk id="9" creationId="{32D32A60-013B-47A8-8833-D2424080917B}"/>
          </ac:spMkLst>
        </pc:spChg>
        <pc:spChg chg="del">
          <ac:chgData name="Malsha Fernando" userId="4ae21404-a829-4aed-88a7-64bfa03d9527" providerId="ADAL" clId="{1E5A3EA2-2A4C-492A-917B-9F0ECBDCB7C9}" dt="2022-10-26T03:48:40.462" v="31"/>
          <ac:spMkLst>
            <pc:docMk/>
            <pc:sldMk cId="243946579" sldId="301"/>
            <ac:spMk id="11" creationId="{AE27932B-B694-4C4C-90D7-A0333A7C5876}"/>
          </ac:spMkLst>
        </pc:spChg>
        <pc:spChg chg="del">
          <ac:chgData name="Malsha Fernando" userId="4ae21404-a829-4aed-88a7-64bfa03d9527" providerId="ADAL" clId="{1E5A3EA2-2A4C-492A-917B-9F0ECBDCB7C9}" dt="2022-10-26T03:48:40.462" v="31"/>
          <ac:spMkLst>
            <pc:docMk/>
            <pc:sldMk cId="243946579" sldId="301"/>
            <ac:spMk id="15" creationId="{A9DA474E-6B91-4200-840F-0257B2358A75}"/>
          </ac:spMkLst>
        </pc:spChg>
        <pc:graphicFrameChg chg="mod modGraphic">
          <ac:chgData name="Malsha Fernando" userId="4ae21404-a829-4aed-88a7-64bfa03d9527" providerId="ADAL" clId="{1E5A3EA2-2A4C-492A-917B-9F0ECBDCB7C9}" dt="2022-10-26T03:59:57.039" v="341" actId="20577"/>
          <ac:graphicFrameMkLst>
            <pc:docMk/>
            <pc:sldMk cId="243946579" sldId="301"/>
            <ac:graphicFrameMk id="5" creationId="{FA5E914F-CB0E-4B7B-989B-E34EE8C40474}"/>
          </ac:graphicFrameMkLst>
        </pc:graphicFrameChg>
        <pc:picChg chg="del">
          <ac:chgData name="Malsha Fernando" userId="4ae21404-a829-4aed-88a7-64bfa03d9527" providerId="ADAL" clId="{1E5A3EA2-2A4C-492A-917B-9F0ECBDCB7C9}" dt="2022-10-26T03:48:40.462" v="31"/>
          <ac:picMkLst>
            <pc:docMk/>
            <pc:sldMk cId="243946579" sldId="301"/>
            <ac:picMk id="17" creationId="{DF63C9AD-AE6E-4512-8171-91612E84CCFB}"/>
          </ac:picMkLst>
        </pc:picChg>
        <pc:cxnChg chg="del">
          <ac:chgData name="Malsha Fernando" userId="4ae21404-a829-4aed-88a7-64bfa03d9527" providerId="ADAL" clId="{1E5A3EA2-2A4C-492A-917B-9F0ECBDCB7C9}" dt="2022-10-26T03:48:40.462" v="31"/>
          <ac:cxnSpMkLst>
            <pc:docMk/>
            <pc:sldMk cId="243946579" sldId="301"/>
            <ac:cxnSpMk id="13" creationId="{9EBB0476-5CF0-4F44-8D68-5D42D7AEE43A}"/>
          </ac:cxnSpMkLst>
        </pc:cxnChg>
        <pc:cxnChg chg="del">
          <ac:chgData name="Malsha Fernando" userId="4ae21404-a829-4aed-88a7-64bfa03d9527" providerId="ADAL" clId="{1E5A3EA2-2A4C-492A-917B-9F0ECBDCB7C9}" dt="2022-10-26T03:48:40.462" v="31"/>
          <ac:cxnSpMkLst>
            <pc:docMk/>
            <pc:sldMk cId="243946579" sldId="301"/>
            <ac:cxnSpMk id="19" creationId="{FE1A49CE-B63D-457A-A180-1C883E1A63D2}"/>
          </ac:cxnSpMkLst>
        </pc:cxnChg>
      </pc:sldChg>
      <pc:sldChg chg="addSp delSp modSp mod setBg addAnim modAnim setClrOvrMap">
        <pc:chgData name="Malsha Fernando" userId="4ae21404-a829-4aed-88a7-64bfa03d9527" providerId="ADAL" clId="{1E5A3EA2-2A4C-492A-917B-9F0ECBDCB7C9}" dt="2022-10-27T06:33:13.200" v="965" actId="1076"/>
        <pc:sldMkLst>
          <pc:docMk/>
          <pc:sldMk cId="2031512387" sldId="310"/>
        </pc:sldMkLst>
        <pc:spChg chg="mod">
          <ac:chgData name="Malsha Fernando" userId="4ae21404-a829-4aed-88a7-64bfa03d9527" providerId="ADAL" clId="{1E5A3EA2-2A4C-492A-917B-9F0ECBDCB7C9}" dt="2022-10-27T06:32:36.261" v="956"/>
          <ac:spMkLst>
            <pc:docMk/>
            <pc:sldMk cId="2031512387" sldId="310"/>
            <ac:spMk id="2" creationId="{00000000-0000-0000-0000-000000000000}"/>
          </ac:spMkLst>
        </pc:spChg>
        <pc:spChg chg="del mod">
          <ac:chgData name="Malsha Fernando" userId="4ae21404-a829-4aed-88a7-64bfa03d9527" providerId="ADAL" clId="{1E5A3EA2-2A4C-492A-917B-9F0ECBDCB7C9}" dt="2022-10-27T06:31:15.075" v="940" actId="478"/>
          <ac:spMkLst>
            <pc:docMk/>
            <pc:sldMk cId="2031512387" sldId="310"/>
            <ac:spMk id="3" creationId="{00000000-0000-0000-0000-000000000000}"/>
          </ac:spMkLst>
        </pc:spChg>
        <pc:spChg chg="add mod">
          <ac:chgData name="Malsha Fernando" userId="4ae21404-a829-4aed-88a7-64bfa03d9527" providerId="ADAL" clId="{1E5A3EA2-2A4C-492A-917B-9F0ECBDCB7C9}" dt="2022-10-27T06:33:02.153" v="963" actId="403"/>
          <ac:spMkLst>
            <pc:docMk/>
            <pc:sldMk cId="2031512387" sldId="310"/>
            <ac:spMk id="6" creationId="{07D3D65E-32D6-E700-0630-B5ACED86F8C1}"/>
          </ac:spMkLst>
        </pc:spChg>
        <pc:spChg chg="add del">
          <ac:chgData name="Malsha Fernando" userId="4ae21404-a829-4aed-88a7-64bfa03d9527" providerId="ADAL" clId="{1E5A3EA2-2A4C-492A-917B-9F0ECBDCB7C9}" dt="2022-10-27T06:32:21.909" v="951" actId="26606"/>
          <ac:spMkLst>
            <pc:docMk/>
            <pc:sldMk cId="2031512387" sldId="310"/>
            <ac:spMk id="33" creationId="{B7FF52F0-41C1-43AB-A827-85DF6A06445A}"/>
          </ac:spMkLst>
        </pc:spChg>
        <pc:spChg chg="add del">
          <ac:chgData name="Malsha Fernando" userId="4ae21404-a829-4aed-88a7-64bfa03d9527" providerId="ADAL" clId="{1E5A3EA2-2A4C-492A-917B-9F0ECBDCB7C9}" dt="2022-10-27T06:32:21.909" v="951" actId="26606"/>
          <ac:spMkLst>
            <pc:docMk/>
            <pc:sldMk cId="2031512387" sldId="310"/>
            <ac:spMk id="56" creationId="{49DB63B5-3AC2-4401-94EF-046358A666F6}"/>
          </ac:spMkLst>
        </pc:spChg>
        <pc:spChg chg="add del">
          <ac:chgData name="Malsha Fernando" userId="4ae21404-a829-4aed-88a7-64bfa03d9527" providerId="ADAL" clId="{1E5A3EA2-2A4C-492A-917B-9F0ECBDCB7C9}" dt="2022-10-27T06:32:21.909" v="951" actId="26606"/>
          <ac:spMkLst>
            <pc:docMk/>
            <pc:sldMk cId="2031512387" sldId="310"/>
            <ac:spMk id="58" creationId="{5BF7DBAF-F0AA-4410-8A08-2579C85088FD}"/>
          </ac:spMkLst>
        </pc:spChg>
        <pc:spChg chg="add del">
          <ac:chgData name="Malsha Fernando" userId="4ae21404-a829-4aed-88a7-64bfa03d9527" providerId="ADAL" clId="{1E5A3EA2-2A4C-492A-917B-9F0ECBDCB7C9}" dt="2022-10-27T06:32:01.013" v="944" actId="26606"/>
          <ac:spMkLst>
            <pc:docMk/>
            <pc:sldMk cId="2031512387" sldId="310"/>
            <ac:spMk id="89" creationId="{3F68D903-F26B-46F9-911C-92FEC6A69E56}"/>
          </ac:spMkLst>
        </pc:spChg>
        <pc:spChg chg="add del">
          <ac:chgData name="Malsha Fernando" userId="4ae21404-a829-4aed-88a7-64bfa03d9527" providerId="ADAL" clId="{1E5A3EA2-2A4C-492A-917B-9F0ECBDCB7C9}" dt="2022-10-27T06:32:21.855" v="950" actId="26606"/>
          <ac:spMkLst>
            <pc:docMk/>
            <pc:sldMk cId="2031512387" sldId="310"/>
            <ac:spMk id="93" creationId="{8811F053-65BC-463F-A052-15EDF07DDC62}"/>
          </ac:spMkLst>
        </pc:spChg>
        <pc:spChg chg="add del">
          <ac:chgData name="Malsha Fernando" userId="4ae21404-a829-4aed-88a7-64bfa03d9527" providerId="ADAL" clId="{1E5A3EA2-2A4C-492A-917B-9F0ECBDCB7C9}" dt="2022-10-27T06:32:15.808" v="946" actId="26606"/>
          <ac:spMkLst>
            <pc:docMk/>
            <pc:sldMk cId="2031512387" sldId="310"/>
            <ac:spMk id="114" creationId="{7842FC68-61FD-4700-8A22-BB8B071884DB}"/>
          </ac:spMkLst>
        </pc:spChg>
        <pc:spChg chg="add del">
          <ac:chgData name="Malsha Fernando" userId="4ae21404-a829-4aed-88a7-64bfa03d9527" providerId="ADAL" clId="{1E5A3EA2-2A4C-492A-917B-9F0ECBDCB7C9}" dt="2022-10-27T06:32:15.808" v="946" actId="26606"/>
          <ac:spMkLst>
            <pc:docMk/>
            <pc:sldMk cId="2031512387" sldId="310"/>
            <ac:spMk id="119" creationId="{6BDBA639-2A71-4A60-A71A-FF1836F546CE}"/>
          </ac:spMkLst>
        </pc:spChg>
        <pc:spChg chg="add del">
          <ac:chgData name="Malsha Fernando" userId="4ae21404-a829-4aed-88a7-64bfa03d9527" providerId="ADAL" clId="{1E5A3EA2-2A4C-492A-917B-9F0ECBDCB7C9}" dt="2022-10-27T06:32:15.808" v="946" actId="26606"/>
          <ac:spMkLst>
            <pc:docMk/>
            <pc:sldMk cId="2031512387" sldId="310"/>
            <ac:spMk id="121" creationId="{D9C506D7-84CB-4057-A44A-465313E78538}"/>
          </ac:spMkLst>
        </pc:spChg>
        <pc:spChg chg="add del">
          <ac:chgData name="Malsha Fernando" userId="4ae21404-a829-4aed-88a7-64bfa03d9527" providerId="ADAL" clId="{1E5A3EA2-2A4C-492A-917B-9F0ECBDCB7C9}" dt="2022-10-27T06:32:18.382" v="948" actId="26606"/>
          <ac:spMkLst>
            <pc:docMk/>
            <pc:sldMk cId="2031512387" sldId="310"/>
            <ac:spMk id="125" creationId="{E2366EBA-92FD-44AE-87A9-25E5135EB2C9}"/>
          </ac:spMkLst>
        </pc:spChg>
        <pc:spChg chg="add del">
          <ac:chgData name="Malsha Fernando" userId="4ae21404-a829-4aed-88a7-64bfa03d9527" providerId="ADAL" clId="{1E5A3EA2-2A4C-492A-917B-9F0ECBDCB7C9}" dt="2022-10-27T06:32:18.382" v="948" actId="26606"/>
          <ac:spMkLst>
            <pc:docMk/>
            <pc:sldMk cId="2031512387" sldId="310"/>
            <ac:spMk id="127" creationId="{7C462C46-EFB7-4580-9921-DFC346FCC3C2}"/>
          </ac:spMkLst>
        </pc:spChg>
        <pc:spChg chg="add del">
          <ac:chgData name="Malsha Fernando" userId="4ae21404-a829-4aed-88a7-64bfa03d9527" providerId="ADAL" clId="{1E5A3EA2-2A4C-492A-917B-9F0ECBDCB7C9}" dt="2022-10-27T06:32:21.855" v="950" actId="26606"/>
          <ac:spMkLst>
            <pc:docMk/>
            <pc:sldMk cId="2031512387" sldId="310"/>
            <ac:spMk id="131" creationId="{6132F700-8CFB-4C6C-B542-E0126AFD2ADE}"/>
          </ac:spMkLst>
        </pc:spChg>
        <pc:spChg chg="add del">
          <ac:chgData name="Malsha Fernando" userId="4ae21404-a829-4aed-88a7-64bfa03d9527" providerId="ADAL" clId="{1E5A3EA2-2A4C-492A-917B-9F0ECBDCB7C9}" dt="2022-10-27T06:32:21.855" v="950" actId="26606"/>
          <ac:spMkLst>
            <pc:docMk/>
            <pc:sldMk cId="2031512387" sldId="310"/>
            <ac:spMk id="132" creationId="{590E0492-A063-4322-A6F6-50EBE38B58F2}"/>
          </ac:spMkLst>
        </pc:spChg>
        <pc:spChg chg="add">
          <ac:chgData name="Malsha Fernando" userId="4ae21404-a829-4aed-88a7-64bfa03d9527" providerId="ADAL" clId="{1E5A3EA2-2A4C-492A-917B-9F0ECBDCB7C9}" dt="2022-10-27T06:32:21.909" v="951" actId="26606"/>
          <ac:spMkLst>
            <pc:docMk/>
            <pc:sldMk cId="2031512387" sldId="310"/>
            <ac:spMk id="136" creationId="{10CE3618-1D7A-4256-B2AF-9DB692996C65}"/>
          </ac:spMkLst>
        </pc:spChg>
        <pc:spChg chg="add">
          <ac:chgData name="Malsha Fernando" userId="4ae21404-a829-4aed-88a7-64bfa03d9527" providerId="ADAL" clId="{1E5A3EA2-2A4C-492A-917B-9F0ECBDCB7C9}" dt="2022-10-27T06:32:21.909" v="951" actId="26606"/>
          <ac:spMkLst>
            <pc:docMk/>
            <pc:sldMk cId="2031512387" sldId="310"/>
            <ac:spMk id="139" creationId="{3F39476B-1A6D-47CB-AC7A-FB87EF003323}"/>
          </ac:spMkLst>
        </pc:spChg>
        <pc:grpChg chg="add del">
          <ac:chgData name="Malsha Fernando" userId="4ae21404-a829-4aed-88a7-64bfa03d9527" providerId="ADAL" clId="{1E5A3EA2-2A4C-492A-917B-9F0ECBDCB7C9}" dt="2022-10-27T06:32:21.909" v="951" actId="26606"/>
          <ac:grpSpMkLst>
            <pc:docMk/>
            <pc:sldMk cId="2031512387" sldId="310"/>
            <ac:grpSpMk id="7" creationId="{84DB7353-7D7A-431B-A5B6-A3845E6F2BB2}"/>
          </ac:grpSpMkLst>
        </pc:grpChg>
        <pc:grpChg chg="add del">
          <ac:chgData name="Malsha Fernando" userId="4ae21404-a829-4aed-88a7-64bfa03d9527" providerId="ADAL" clId="{1E5A3EA2-2A4C-492A-917B-9F0ECBDCB7C9}" dt="2022-10-27T06:32:21.909" v="951" actId="26606"/>
          <ac:grpSpMkLst>
            <pc:docMk/>
            <pc:sldMk cId="2031512387" sldId="310"/>
            <ac:grpSpMk id="28" creationId="{1B24766B-81CA-44C7-BF11-77A12BA42411}"/>
          </ac:grpSpMkLst>
        </pc:grpChg>
        <pc:grpChg chg="add del">
          <ac:chgData name="Malsha Fernando" userId="4ae21404-a829-4aed-88a7-64bfa03d9527" providerId="ADAL" clId="{1E5A3EA2-2A4C-492A-917B-9F0ECBDCB7C9}" dt="2022-10-27T06:32:21.909" v="951" actId="26606"/>
          <ac:grpSpMkLst>
            <pc:docMk/>
            <pc:sldMk cId="2031512387" sldId="310"/>
            <ac:grpSpMk id="35" creationId="{6C144995-155B-424A-B9F4-F22B71B70CA5}"/>
          </ac:grpSpMkLst>
        </pc:grpChg>
        <pc:grpChg chg="add del">
          <ac:chgData name="Malsha Fernando" userId="4ae21404-a829-4aed-88a7-64bfa03d9527" providerId="ADAL" clId="{1E5A3EA2-2A4C-492A-917B-9F0ECBDCB7C9}" dt="2022-10-27T06:32:01.013" v="944" actId="26606"/>
          <ac:grpSpMkLst>
            <pc:docMk/>
            <pc:sldMk cId="2031512387" sldId="310"/>
            <ac:grpSpMk id="63" creationId="{84DB7353-7D7A-431B-A5B6-A3845E6F2BB2}"/>
          </ac:grpSpMkLst>
        </pc:grpChg>
        <pc:grpChg chg="add del">
          <ac:chgData name="Malsha Fernando" userId="4ae21404-a829-4aed-88a7-64bfa03d9527" providerId="ADAL" clId="{1E5A3EA2-2A4C-492A-917B-9F0ECBDCB7C9}" dt="2022-10-27T06:32:01.013" v="944" actId="26606"/>
          <ac:grpSpMkLst>
            <pc:docMk/>
            <pc:sldMk cId="2031512387" sldId="310"/>
            <ac:grpSpMk id="84" creationId="{1B24766B-81CA-44C7-BF11-77A12BA42411}"/>
          </ac:grpSpMkLst>
        </pc:grpChg>
        <pc:grpChg chg="add del">
          <ac:chgData name="Malsha Fernando" userId="4ae21404-a829-4aed-88a7-64bfa03d9527" providerId="ADAL" clId="{1E5A3EA2-2A4C-492A-917B-9F0ECBDCB7C9}" dt="2022-10-27T06:32:01.013" v="944" actId="26606"/>
          <ac:grpSpMkLst>
            <pc:docMk/>
            <pc:sldMk cId="2031512387" sldId="310"/>
            <ac:grpSpMk id="91" creationId="{88E6E148-E023-4954-86E3-30141DFB5670}"/>
          </ac:grpSpMkLst>
        </pc:grpChg>
        <pc:grpChg chg="add del">
          <ac:chgData name="Malsha Fernando" userId="4ae21404-a829-4aed-88a7-64bfa03d9527" providerId="ADAL" clId="{1E5A3EA2-2A4C-492A-917B-9F0ECBDCB7C9}" dt="2022-10-27T06:32:01.013" v="944" actId="26606"/>
          <ac:grpSpMkLst>
            <pc:docMk/>
            <pc:sldMk cId="2031512387" sldId="310"/>
            <ac:grpSpMk id="112" creationId="{1FB4E014-64CE-4D11-A129-94A1893FA661}"/>
          </ac:grpSpMkLst>
        </pc:grpChg>
        <pc:grpChg chg="add del">
          <ac:chgData name="Malsha Fernando" userId="4ae21404-a829-4aed-88a7-64bfa03d9527" providerId="ADAL" clId="{1E5A3EA2-2A4C-492A-917B-9F0ECBDCB7C9}" dt="2022-10-27T06:32:15.808" v="946" actId="26606"/>
          <ac:grpSpMkLst>
            <pc:docMk/>
            <pc:sldMk cId="2031512387" sldId="310"/>
            <ac:grpSpMk id="117" creationId="{84DB7353-7D7A-431B-A5B6-A3845E6F2BB2}"/>
          </ac:grpSpMkLst>
        </pc:grpChg>
        <pc:grpChg chg="add del">
          <ac:chgData name="Malsha Fernando" userId="4ae21404-a829-4aed-88a7-64bfa03d9527" providerId="ADAL" clId="{1E5A3EA2-2A4C-492A-917B-9F0ECBDCB7C9}" dt="2022-10-27T06:32:15.808" v="946" actId="26606"/>
          <ac:grpSpMkLst>
            <pc:docMk/>
            <pc:sldMk cId="2031512387" sldId="310"/>
            <ac:grpSpMk id="118" creationId="{1B24766B-81CA-44C7-BF11-77A12BA42411}"/>
          </ac:grpSpMkLst>
        </pc:grpChg>
        <pc:grpChg chg="add del">
          <ac:chgData name="Malsha Fernando" userId="4ae21404-a829-4aed-88a7-64bfa03d9527" providerId="ADAL" clId="{1E5A3EA2-2A4C-492A-917B-9F0ECBDCB7C9}" dt="2022-10-27T06:32:15.808" v="946" actId="26606"/>
          <ac:grpSpMkLst>
            <pc:docMk/>
            <pc:sldMk cId="2031512387" sldId="310"/>
            <ac:grpSpMk id="120" creationId="{5E208A8B-5EBD-4532-BE72-26414FA7CFF6}"/>
          </ac:grpSpMkLst>
        </pc:grpChg>
        <pc:grpChg chg="add del">
          <ac:chgData name="Malsha Fernando" userId="4ae21404-a829-4aed-88a7-64bfa03d9527" providerId="ADAL" clId="{1E5A3EA2-2A4C-492A-917B-9F0ECBDCB7C9}" dt="2022-10-27T06:32:18.382" v="948" actId="26606"/>
          <ac:grpSpMkLst>
            <pc:docMk/>
            <pc:sldMk cId="2031512387" sldId="310"/>
            <ac:grpSpMk id="123" creationId="{84DB7353-7D7A-431B-A5B6-A3845E6F2BB2}"/>
          </ac:grpSpMkLst>
        </pc:grpChg>
        <pc:grpChg chg="add del">
          <ac:chgData name="Malsha Fernando" userId="4ae21404-a829-4aed-88a7-64bfa03d9527" providerId="ADAL" clId="{1E5A3EA2-2A4C-492A-917B-9F0ECBDCB7C9}" dt="2022-10-27T06:32:18.382" v="948" actId="26606"/>
          <ac:grpSpMkLst>
            <pc:docMk/>
            <pc:sldMk cId="2031512387" sldId="310"/>
            <ac:grpSpMk id="124" creationId="{1B24766B-81CA-44C7-BF11-77A12BA42411}"/>
          </ac:grpSpMkLst>
        </pc:grpChg>
        <pc:grpChg chg="add del">
          <ac:chgData name="Malsha Fernando" userId="4ae21404-a829-4aed-88a7-64bfa03d9527" providerId="ADAL" clId="{1E5A3EA2-2A4C-492A-917B-9F0ECBDCB7C9}" dt="2022-10-27T06:32:18.382" v="948" actId="26606"/>
          <ac:grpSpMkLst>
            <pc:docMk/>
            <pc:sldMk cId="2031512387" sldId="310"/>
            <ac:grpSpMk id="126" creationId="{2B9CCAD9-1D1C-44DB-9BC4-912C4B2303A5}"/>
          </ac:grpSpMkLst>
        </pc:grpChg>
        <pc:grpChg chg="add del">
          <ac:chgData name="Malsha Fernando" userId="4ae21404-a829-4aed-88a7-64bfa03d9527" providerId="ADAL" clId="{1E5A3EA2-2A4C-492A-917B-9F0ECBDCB7C9}" dt="2022-10-27T06:32:21.855" v="950" actId="26606"/>
          <ac:grpSpMkLst>
            <pc:docMk/>
            <pc:sldMk cId="2031512387" sldId="310"/>
            <ac:grpSpMk id="129" creationId="{84DB7353-7D7A-431B-A5B6-A3845E6F2BB2}"/>
          </ac:grpSpMkLst>
        </pc:grpChg>
        <pc:grpChg chg="add del">
          <ac:chgData name="Malsha Fernando" userId="4ae21404-a829-4aed-88a7-64bfa03d9527" providerId="ADAL" clId="{1E5A3EA2-2A4C-492A-917B-9F0ECBDCB7C9}" dt="2022-10-27T06:32:21.855" v="950" actId="26606"/>
          <ac:grpSpMkLst>
            <pc:docMk/>
            <pc:sldMk cId="2031512387" sldId="310"/>
            <ac:grpSpMk id="130" creationId="{1B24766B-81CA-44C7-BF11-77A12BA42411}"/>
          </ac:grpSpMkLst>
        </pc:grpChg>
        <pc:grpChg chg="add">
          <ac:chgData name="Malsha Fernando" userId="4ae21404-a829-4aed-88a7-64bfa03d9527" providerId="ADAL" clId="{1E5A3EA2-2A4C-492A-917B-9F0ECBDCB7C9}" dt="2022-10-27T06:32:21.909" v="951" actId="26606"/>
          <ac:grpSpMkLst>
            <pc:docMk/>
            <pc:sldMk cId="2031512387" sldId="310"/>
            <ac:grpSpMk id="134" creationId="{84DB7353-7D7A-431B-A5B6-A3845E6F2BB2}"/>
          </ac:grpSpMkLst>
        </pc:grpChg>
        <pc:grpChg chg="add">
          <ac:chgData name="Malsha Fernando" userId="4ae21404-a829-4aed-88a7-64bfa03d9527" providerId="ADAL" clId="{1E5A3EA2-2A4C-492A-917B-9F0ECBDCB7C9}" dt="2022-10-27T06:32:21.909" v="951" actId="26606"/>
          <ac:grpSpMkLst>
            <pc:docMk/>
            <pc:sldMk cId="2031512387" sldId="310"/>
            <ac:grpSpMk id="135" creationId="{1B24766B-81CA-44C7-BF11-77A12BA42411}"/>
          </ac:grpSpMkLst>
        </pc:grpChg>
        <pc:grpChg chg="add">
          <ac:chgData name="Malsha Fernando" userId="4ae21404-a829-4aed-88a7-64bfa03d9527" providerId="ADAL" clId="{1E5A3EA2-2A4C-492A-917B-9F0ECBDCB7C9}" dt="2022-10-27T06:32:21.909" v="951" actId="26606"/>
          <ac:grpSpMkLst>
            <pc:docMk/>
            <pc:sldMk cId="2031512387" sldId="310"/>
            <ac:grpSpMk id="137" creationId="{D91A9185-A7D5-460B-98BC-0BF2EBD3EEBE}"/>
          </ac:grpSpMkLst>
        </pc:grpChg>
        <pc:picChg chg="del">
          <ac:chgData name="Malsha Fernando" userId="4ae21404-a829-4aed-88a7-64bfa03d9527" providerId="ADAL" clId="{1E5A3EA2-2A4C-492A-917B-9F0ECBDCB7C9}" dt="2022-10-27T06:30:23.382" v="938" actId="21"/>
          <ac:picMkLst>
            <pc:docMk/>
            <pc:sldMk cId="2031512387" sldId="310"/>
            <ac:picMk id="4" creationId="{00000000-0000-0000-0000-000000000000}"/>
          </ac:picMkLst>
        </pc:picChg>
        <pc:picChg chg="add mod">
          <ac:chgData name="Malsha Fernando" userId="4ae21404-a829-4aed-88a7-64bfa03d9527" providerId="ADAL" clId="{1E5A3EA2-2A4C-492A-917B-9F0ECBDCB7C9}" dt="2022-10-27T06:33:13.200" v="965" actId="1076"/>
          <ac:picMkLst>
            <pc:docMk/>
            <pc:sldMk cId="2031512387" sldId="310"/>
            <ac:picMk id="27" creationId="{3AD280E7-33D2-AE72-84A0-75E5222950A6}"/>
          </ac:picMkLst>
        </pc:picChg>
      </pc:sldChg>
      <pc:sldChg chg="addSp delSp modSp mod setBg delDesignElem">
        <pc:chgData name="Malsha Fernando" userId="4ae21404-a829-4aed-88a7-64bfa03d9527" providerId="ADAL" clId="{1E5A3EA2-2A4C-492A-917B-9F0ECBDCB7C9}" dt="2022-10-27T06:34:06.099" v="982" actId="123"/>
        <pc:sldMkLst>
          <pc:docMk/>
          <pc:sldMk cId="315924806" sldId="320"/>
        </pc:sldMkLst>
        <pc:spChg chg="mod">
          <ac:chgData name="Malsha Fernando" userId="4ae21404-a829-4aed-88a7-64bfa03d9527" providerId="ADAL" clId="{1E5A3EA2-2A4C-492A-917B-9F0ECBDCB7C9}" dt="2022-10-27T06:33:43.707" v="972" actId="1076"/>
          <ac:spMkLst>
            <pc:docMk/>
            <pc:sldMk cId="315924806" sldId="320"/>
            <ac:spMk id="2" creationId="{00000000-0000-0000-0000-000000000000}"/>
          </ac:spMkLst>
        </pc:spChg>
        <pc:spChg chg="mod">
          <ac:chgData name="Malsha Fernando" userId="4ae21404-a829-4aed-88a7-64bfa03d9527" providerId="ADAL" clId="{1E5A3EA2-2A4C-492A-917B-9F0ECBDCB7C9}" dt="2022-10-27T06:34:06.099" v="982" actId="123"/>
          <ac:spMkLst>
            <pc:docMk/>
            <pc:sldMk cId="315924806" sldId="320"/>
            <ac:spMk id="3" creationId="{00000000-0000-0000-0000-000000000000}"/>
          </ac:spMkLst>
        </pc:spChg>
        <pc:spChg chg="add">
          <ac:chgData name="Malsha Fernando" userId="4ae21404-a829-4aed-88a7-64bfa03d9527" providerId="ADAL" clId="{1E5A3EA2-2A4C-492A-917B-9F0ECBDCB7C9}" dt="2022-10-27T06:33:29.601" v="966" actId="26606"/>
          <ac:spMkLst>
            <pc:docMk/>
            <pc:sldMk cId="315924806" sldId="320"/>
            <ac:spMk id="5" creationId="{E2366EBA-92FD-44AE-87A9-25E5135EB2C9}"/>
          </ac:spMkLst>
        </pc:spChg>
        <pc:spChg chg="del">
          <ac:chgData name="Malsha Fernando" userId="4ae21404-a829-4aed-88a7-64bfa03d9527" providerId="ADAL" clId="{1E5A3EA2-2A4C-492A-917B-9F0ECBDCB7C9}" dt="2022-10-26T03:48:40.462" v="31"/>
          <ac:spMkLst>
            <pc:docMk/>
            <pc:sldMk cId="315924806" sldId="320"/>
            <ac:spMk id="8" creationId="{29C51009-A09A-4689-8E6C-F8FC99E6A840}"/>
          </ac:spMkLst>
        </pc:spChg>
        <pc:spChg chg="add">
          <ac:chgData name="Malsha Fernando" userId="4ae21404-a829-4aed-88a7-64bfa03d9527" providerId="ADAL" clId="{1E5A3EA2-2A4C-492A-917B-9F0ECBDCB7C9}" dt="2022-10-27T06:33:29.601" v="966" actId="26606"/>
          <ac:spMkLst>
            <pc:docMk/>
            <pc:sldMk cId="315924806" sldId="320"/>
            <ac:spMk id="33" creationId="{7C462C46-EFB7-4580-9921-DFC346FCC3C2}"/>
          </ac:spMkLst>
        </pc:spChg>
        <pc:spChg chg="add">
          <ac:chgData name="Malsha Fernando" userId="4ae21404-a829-4aed-88a7-64bfa03d9527" providerId="ADAL" clId="{1E5A3EA2-2A4C-492A-917B-9F0ECBDCB7C9}" dt="2022-10-27T06:33:29.601" v="966" actId="26606"/>
          <ac:spMkLst>
            <pc:docMk/>
            <pc:sldMk cId="315924806" sldId="320"/>
            <ac:spMk id="35" creationId="{B8B918B4-AB10-4E3A-916E-A9625586EA47}"/>
          </ac:spMkLst>
        </pc:spChg>
        <pc:grpChg chg="add">
          <ac:chgData name="Malsha Fernando" userId="4ae21404-a829-4aed-88a7-64bfa03d9527" providerId="ADAL" clId="{1E5A3EA2-2A4C-492A-917B-9F0ECBDCB7C9}" dt="2022-10-27T06:33:29.601" v="966" actId="26606"/>
          <ac:grpSpMkLst>
            <pc:docMk/>
            <pc:sldMk cId="315924806" sldId="320"/>
            <ac:grpSpMk id="6" creationId="{B437F5FC-01F7-4EB4-81E7-C27D917E9554}"/>
          </ac:grpSpMkLst>
        </pc:grpChg>
        <pc:cxnChg chg="del">
          <ac:chgData name="Malsha Fernando" userId="4ae21404-a829-4aed-88a7-64bfa03d9527" providerId="ADAL" clId="{1E5A3EA2-2A4C-492A-917B-9F0ECBDCB7C9}" dt="2022-10-26T03:48:40.462" v="31"/>
          <ac:cxnSpMkLst>
            <pc:docMk/>
            <pc:sldMk cId="315924806" sldId="320"/>
            <ac:cxnSpMk id="10" creationId="{9EC65442-F244-409C-BF44-C5D6472E810A}"/>
          </ac:cxnSpMkLst>
        </pc:cxnChg>
      </pc:sldChg>
      <pc:sldChg chg="addSp delSp modSp mod setBg delDesignElem">
        <pc:chgData name="Malsha Fernando" userId="4ae21404-a829-4aed-88a7-64bfa03d9527" providerId="ADAL" clId="{1E5A3EA2-2A4C-492A-917B-9F0ECBDCB7C9}" dt="2022-10-27T06:35:04.686" v="991" actId="33524"/>
        <pc:sldMkLst>
          <pc:docMk/>
          <pc:sldMk cId="479146667" sldId="321"/>
        </pc:sldMkLst>
        <pc:spChg chg="mod">
          <ac:chgData name="Malsha Fernando" userId="4ae21404-a829-4aed-88a7-64bfa03d9527" providerId="ADAL" clId="{1E5A3EA2-2A4C-492A-917B-9F0ECBDCB7C9}" dt="2022-10-27T06:34:26.580" v="983" actId="26606"/>
          <ac:spMkLst>
            <pc:docMk/>
            <pc:sldMk cId="479146667" sldId="321"/>
            <ac:spMk id="2" creationId="{00000000-0000-0000-0000-000000000000}"/>
          </ac:spMkLst>
        </pc:spChg>
        <pc:spChg chg="del">
          <ac:chgData name="Malsha Fernando" userId="4ae21404-a829-4aed-88a7-64bfa03d9527" providerId="ADAL" clId="{1E5A3EA2-2A4C-492A-917B-9F0ECBDCB7C9}" dt="2022-10-26T03:48:40.462" v="31"/>
          <ac:spMkLst>
            <pc:docMk/>
            <pc:sldMk cId="479146667" sldId="321"/>
            <ac:spMk id="9" creationId="{32D32A60-013B-47A8-8833-D2424080917B}"/>
          </ac:spMkLst>
        </pc:spChg>
        <pc:spChg chg="add">
          <ac:chgData name="Malsha Fernando" userId="4ae21404-a829-4aed-88a7-64bfa03d9527" providerId="ADAL" clId="{1E5A3EA2-2A4C-492A-917B-9F0ECBDCB7C9}" dt="2022-10-27T06:34:26.580" v="983" actId="26606"/>
          <ac:spMkLst>
            <pc:docMk/>
            <pc:sldMk cId="479146667" sldId="321"/>
            <ac:spMk id="10" creationId="{982413CC-69E6-4BDA-A88D-E4EF8F95B27D}"/>
          </ac:spMkLst>
        </pc:spChg>
        <pc:spChg chg="del">
          <ac:chgData name="Malsha Fernando" userId="4ae21404-a829-4aed-88a7-64bfa03d9527" providerId="ADAL" clId="{1E5A3EA2-2A4C-492A-917B-9F0ECBDCB7C9}" dt="2022-10-26T03:48:40.462" v="31"/>
          <ac:spMkLst>
            <pc:docMk/>
            <pc:sldMk cId="479146667" sldId="321"/>
            <ac:spMk id="11" creationId="{AE27932B-B694-4C4C-90D7-A0333A7C5876}"/>
          </ac:spMkLst>
        </pc:spChg>
        <pc:spChg chg="del">
          <ac:chgData name="Malsha Fernando" userId="4ae21404-a829-4aed-88a7-64bfa03d9527" providerId="ADAL" clId="{1E5A3EA2-2A4C-492A-917B-9F0ECBDCB7C9}" dt="2022-10-26T03:48:40.462" v="31"/>
          <ac:spMkLst>
            <pc:docMk/>
            <pc:sldMk cId="479146667" sldId="321"/>
            <ac:spMk id="15" creationId="{A9DA474E-6B91-4200-840F-0257B2358A75}"/>
          </ac:spMkLst>
        </pc:spChg>
        <pc:grpChg chg="add">
          <ac:chgData name="Malsha Fernando" userId="4ae21404-a829-4aed-88a7-64bfa03d9527" providerId="ADAL" clId="{1E5A3EA2-2A4C-492A-917B-9F0ECBDCB7C9}" dt="2022-10-27T06:34:26.580" v="983" actId="26606"/>
          <ac:grpSpMkLst>
            <pc:docMk/>
            <pc:sldMk cId="479146667" sldId="321"/>
            <ac:grpSpMk id="12" creationId="{4F1F7357-8633-4CE7-BF80-475EE8A2FAEA}"/>
          </ac:grpSpMkLst>
        </pc:grpChg>
        <pc:graphicFrameChg chg="mod modGraphic">
          <ac:chgData name="Malsha Fernando" userId="4ae21404-a829-4aed-88a7-64bfa03d9527" providerId="ADAL" clId="{1E5A3EA2-2A4C-492A-917B-9F0ECBDCB7C9}" dt="2022-10-27T06:35:04.686" v="991" actId="33524"/>
          <ac:graphicFrameMkLst>
            <pc:docMk/>
            <pc:sldMk cId="479146667" sldId="321"/>
            <ac:graphicFrameMk id="5" creationId="{2C55BBFD-06E3-4408-AC03-C4F1E37D7C81}"/>
          </ac:graphicFrameMkLst>
        </pc:graphicFrameChg>
        <pc:picChg chg="del">
          <ac:chgData name="Malsha Fernando" userId="4ae21404-a829-4aed-88a7-64bfa03d9527" providerId="ADAL" clId="{1E5A3EA2-2A4C-492A-917B-9F0ECBDCB7C9}" dt="2022-10-26T03:48:40.462" v="31"/>
          <ac:picMkLst>
            <pc:docMk/>
            <pc:sldMk cId="479146667" sldId="321"/>
            <ac:picMk id="17" creationId="{DF63C9AD-AE6E-4512-8171-91612E84CCFB}"/>
          </ac:picMkLst>
        </pc:picChg>
        <pc:cxnChg chg="del">
          <ac:chgData name="Malsha Fernando" userId="4ae21404-a829-4aed-88a7-64bfa03d9527" providerId="ADAL" clId="{1E5A3EA2-2A4C-492A-917B-9F0ECBDCB7C9}" dt="2022-10-26T03:48:40.462" v="31"/>
          <ac:cxnSpMkLst>
            <pc:docMk/>
            <pc:sldMk cId="479146667" sldId="321"/>
            <ac:cxnSpMk id="13" creationId="{9EBB0476-5CF0-4F44-8D68-5D42D7AEE43A}"/>
          </ac:cxnSpMkLst>
        </pc:cxnChg>
        <pc:cxnChg chg="del">
          <ac:chgData name="Malsha Fernando" userId="4ae21404-a829-4aed-88a7-64bfa03d9527" providerId="ADAL" clId="{1E5A3EA2-2A4C-492A-917B-9F0ECBDCB7C9}" dt="2022-10-26T03:48:40.462" v="31"/>
          <ac:cxnSpMkLst>
            <pc:docMk/>
            <pc:sldMk cId="479146667" sldId="321"/>
            <ac:cxnSpMk id="19" creationId="{FE1A49CE-B63D-457A-A180-1C883E1A63D2}"/>
          </ac:cxnSpMkLst>
        </pc:cxnChg>
      </pc:sldChg>
      <pc:sldChg chg="addSp delSp modSp mod setBg delDesignElem">
        <pc:chgData name="Malsha Fernando" userId="4ae21404-a829-4aed-88a7-64bfa03d9527" providerId="ADAL" clId="{1E5A3EA2-2A4C-492A-917B-9F0ECBDCB7C9}" dt="2022-10-27T06:36:12.610" v="1007" actId="33524"/>
        <pc:sldMkLst>
          <pc:docMk/>
          <pc:sldMk cId="2689479327" sldId="322"/>
        </pc:sldMkLst>
        <pc:spChg chg="mod">
          <ac:chgData name="Malsha Fernando" userId="4ae21404-a829-4aed-88a7-64bfa03d9527" providerId="ADAL" clId="{1E5A3EA2-2A4C-492A-917B-9F0ECBDCB7C9}" dt="2022-10-27T06:35:16.042" v="992" actId="26606"/>
          <ac:spMkLst>
            <pc:docMk/>
            <pc:sldMk cId="2689479327" sldId="322"/>
            <ac:spMk id="2" creationId="{00000000-0000-0000-0000-000000000000}"/>
          </ac:spMkLst>
        </pc:spChg>
        <pc:spChg chg="del">
          <ac:chgData name="Malsha Fernando" userId="4ae21404-a829-4aed-88a7-64bfa03d9527" providerId="ADAL" clId="{1E5A3EA2-2A4C-492A-917B-9F0ECBDCB7C9}" dt="2022-10-26T03:48:40.462" v="31"/>
          <ac:spMkLst>
            <pc:docMk/>
            <pc:sldMk cId="2689479327" sldId="322"/>
            <ac:spMk id="15" creationId="{A599AF7C-8D7E-4D1B-AB28-587084B3DEF2}"/>
          </ac:spMkLst>
        </pc:spChg>
        <pc:spChg chg="del">
          <ac:chgData name="Malsha Fernando" userId="4ae21404-a829-4aed-88a7-64bfa03d9527" providerId="ADAL" clId="{1E5A3EA2-2A4C-492A-917B-9F0ECBDCB7C9}" dt="2022-10-26T03:48:40.462" v="31"/>
          <ac:spMkLst>
            <pc:docMk/>
            <pc:sldMk cId="2689479327" sldId="322"/>
            <ac:spMk id="16" creationId="{1A86B93D-0879-4BC3-B616-90E504482842}"/>
          </ac:spMkLst>
        </pc:spChg>
        <pc:spChg chg="del">
          <ac:chgData name="Malsha Fernando" userId="4ae21404-a829-4aed-88a7-64bfa03d9527" providerId="ADAL" clId="{1E5A3EA2-2A4C-492A-917B-9F0ECBDCB7C9}" dt="2022-10-26T03:48:40.462" v="31"/>
          <ac:spMkLst>
            <pc:docMk/>
            <pc:sldMk cId="2689479327" sldId="322"/>
            <ac:spMk id="17" creationId="{720E885D-F4D2-48FD-95D9-DA0751F3D6E2}"/>
          </ac:spMkLst>
        </pc:spChg>
        <pc:spChg chg="add">
          <ac:chgData name="Malsha Fernando" userId="4ae21404-a829-4aed-88a7-64bfa03d9527" providerId="ADAL" clId="{1E5A3EA2-2A4C-492A-917B-9F0ECBDCB7C9}" dt="2022-10-27T06:35:16.042" v="992" actId="26606"/>
          <ac:spMkLst>
            <pc:docMk/>
            <pc:sldMk cId="2689479327" sldId="322"/>
            <ac:spMk id="24" creationId="{982413CC-69E6-4BDA-A88D-E4EF8F95B27D}"/>
          </ac:spMkLst>
        </pc:spChg>
        <pc:grpChg chg="add">
          <ac:chgData name="Malsha Fernando" userId="4ae21404-a829-4aed-88a7-64bfa03d9527" providerId="ADAL" clId="{1E5A3EA2-2A4C-492A-917B-9F0ECBDCB7C9}" dt="2022-10-27T06:35:16.042" v="992" actId="26606"/>
          <ac:grpSpMkLst>
            <pc:docMk/>
            <pc:sldMk cId="2689479327" sldId="322"/>
            <ac:grpSpMk id="26" creationId="{4F1F7357-8633-4CE7-BF80-475EE8A2FAEA}"/>
          </ac:grpSpMkLst>
        </pc:grpChg>
        <pc:graphicFrameChg chg="mod modGraphic">
          <ac:chgData name="Malsha Fernando" userId="4ae21404-a829-4aed-88a7-64bfa03d9527" providerId="ADAL" clId="{1E5A3EA2-2A4C-492A-917B-9F0ECBDCB7C9}" dt="2022-10-27T06:36:12.610" v="1007" actId="33524"/>
          <ac:graphicFrameMkLst>
            <pc:docMk/>
            <pc:sldMk cId="2689479327" sldId="322"/>
            <ac:graphicFrameMk id="19" creationId="{4CD2D82B-0687-476B-B412-3C09577421A4}"/>
          </ac:graphicFrameMkLst>
        </pc:graphicFrameChg>
        <pc:cxnChg chg="del">
          <ac:chgData name="Malsha Fernando" userId="4ae21404-a829-4aed-88a7-64bfa03d9527" providerId="ADAL" clId="{1E5A3EA2-2A4C-492A-917B-9F0ECBDCB7C9}" dt="2022-10-26T03:48:40.462" v="31"/>
          <ac:cxnSpMkLst>
            <pc:docMk/>
            <pc:sldMk cId="2689479327" sldId="322"/>
            <ac:cxnSpMk id="18" creationId="{39EC1CB8-4497-451C-9F6C-6BC9B650565D}"/>
          </ac:cxnSpMkLst>
        </pc:cxnChg>
      </pc:sldChg>
      <pc:sldChg chg="addSp delSp modSp mod setBg delDesignElem">
        <pc:chgData name="Malsha Fernando" userId="4ae21404-a829-4aed-88a7-64bfa03d9527" providerId="ADAL" clId="{1E5A3EA2-2A4C-492A-917B-9F0ECBDCB7C9}" dt="2022-10-27T06:39:52.535" v="1018" actId="33524"/>
        <pc:sldMkLst>
          <pc:docMk/>
          <pc:sldMk cId="1563361371" sldId="323"/>
        </pc:sldMkLst>
        <pc:spChg chg="mod">
          <ac:chgData name="Malsha Fernando" userId="4ae21404-a829-4aed-88a7-64bfa03d9527" providerId="ADAL" clId="{1E5A3EA2-2A4C-492A-917B-9F0ECBDCB7C9}" dt="2022-10-27T06:39:41.749" v="1017" actId="26606"/>
          <ac:spMkLst>
            <pc:docMk/>
            <pc:sldMk cId="1563361371" sldId="323"/>
            <ac:spMk id="2" creationId="{00000000-0000-0000-0000-000000000000}"/>
          </ac:spMkLst>
        </pc:spChg>
        <pc:spChg chg="add del mod">
          <ac:chgData name="Malsha Fernando" userId="4ae21404-a829-4aed-88a7-64bfa03d9527" providerId="ADAL" clId="{1E5A3EA2-2A4C-492A-917B-9F0ECBDCB7C9}" dt="2022-10-27T06:39:02.317" v="1015" actId="478"/>
          <ac:spMkLst>
            <pc:docMk/>
            <pc:sldMk cId="1563361371" sldId="323"/>
            <ac:spMk id="4" creationId="{09CADED8-1C56-6A1C-75AB-FD1B125D0EEA}"/>
          </ac:spMkLst>
        </pc:spChg>
        <pc:spChg chg="add del">
          <ac:chgData name="Malsha Fernando" userId="4ae21404-a829-4aed-88a7-64bfa03d9527" providerId="ADAL" clId="{1E5A3EA2-2A4C-492A-917B-9F0ECBDCB7C9}" dt="2022-10-27T06:39:41.749" v="1017" actId="26606"/>
          <ac:spMkLst>
            <pc:docMk/>
            <pc:sldMk cId="1563361371" sldId="323"/>
            <ac:spMk id="6" creationId="{EDB4298B-514D-4087-BFCF-5E0B7C9A9979}"/>
          </ac:spMkLst>
        </pc:spChg>
        <pc:spChg chg="del">
          <ac:chgData name="Malsha Fernando" userId="4ae21404-a829-4aed-88a7-64bfa03d9527" providerId="ADAL" clId="{1E5A3EA2-2A4C-492A-917B-9F0ECBDCB7C9}" dt="2022-10-26T03:48:40.462" v="31"/>
          <ac:spMkLst>
            <pc:docMk/>
            <pc:sldMk cId="1563361371" sldId="323"/>
            <ac:spMk id="9" creationId="{32D32A60-013B-47A8-8833-D2424080917B}"/>
          </ac:spMkLst>
        </pc:spChg>
        <pc:spChg chg="del">
          <ac:chgData name="Malsha Fernando" userId="4ae21404-a829-4aed-88a7-64bfa03d9527" providerId="ADAL" clId="{1E5A3EA2-2A4C-492A-917B-9F0ECBDCB7C9}" dt="2022-10-26T03:48:40.462" v="31"/>
          <ac:spMkLst>
            <pc:docMk/>
            <pc:sldMk cId="1563361371" sldId="323"/>
            <ac:spMk id="11" creationId="{AE27932B-B694-4C4C-90D7-A0333A7C5876}"/>
          </ac:spMkLst>
        </pc:spChg>
        <pc:spChg chg="del">
          <ac:chgData name="Malsha Fernando" userId="4ae21404-a829-4aed-88a7-64bfa03d9527" providerId="ADAL" clId="{1E5A3EA2-2A4C-492A-917B-9F0ECBDCB7C9}" dt="2022-10-26T03:48:40.462" v="31"/>
          <ac:spMkLst>
            <pc:docMk/>
            <pc:sldMk cId="1563361371" sldId="323"/>
            <ac:spMk id="15" creationId="{A9DA474E-6B91-4200-840F-0257B2358A75}"/>
          </ac:spMkLst>
        </pc:spChg>
        <pc:spChg chg="add">
          <ac:chgData name="Malsha Fernando" userId="4ae21404-a829-4aed-88a7-64bfa03d9527" providerId="ADAL" clId="{1E5A3EA2-2A4C-492A-917B-9F0ECBDCB7C9}" dt="2022-10-27T06:39:41.749" v="1017" actId="26606"/>
          <ac:spMkLst>
            <pc:docMk/>
            <pc:sldMk cId="1563361371" sldId="323"/>
            <ac:spMk id="39" creationId="{982413CC-69E6-4BDA-A88D-E4EF8F95B27D}"/>
          </ac:spMkLst>
        </pc:spChg>
        <pc:grpChg chg="add del">
          <ac:chgData name="Malsha Fernando" userId="4ae21404-a829-4aed-88a7-64bfa03d9527" providerId="ADAL" clId="{1E5A3EA2-2A4C-492A-917B-9F0ECBDCB7C9}" dt="2022-10-27T06:39:41.749" v="1017" actId="26606"/>
          <ac:grpSpMkLst>
            <pc:docMk/>
            <pc:sldMk cId="1563361371" sldId="323"/>
            <ac:grpSpMk id="7" creationId="{04250D78-05C1-41CC-8744-FF361296252F}"/>
          </ac:grpSpMkLst>
        </pc:grpChg>
        <pc:grpChg chg="add">
          <ac:chgData name="Malsha Fernando" userId="4ae21404-a829-4aed-88a7-64bfa03d9527" providerId="ADAL" clId="{1E5A3EA2-2A4C-492A-917B-9F0ECBDCB7C9}" dt="2022-10-27T06:39:41.749" v="1017" actId="26606"/>
          <ac:grpSpMkLst>
            <pc:docMk/>
            <pc:sldMk cId="1563361371" sldId="323"/>
            <ac:grpSpMk id="41" creationId="{4F1F7357-8633-4CE7-BF80-475EE8A2FAEA}"/>
          </ac:grpSpMkLst>
        </pc:grpChg>
        <pc:graphicFrameChg chg="del mod">
          <ac:chgData name="Malsha Fernando" userId="4ae21404-a829-4aed-88a7-64bfa03d9527" providerId="ADAL" clId="{1E5A3EA2-2A4C-492A-917B-9F0ECBDCB7C9}" dt="2022-10-27T06:38:32.700" v="1011" actId="21"/>
          <ac:graphicFrameMkLst>
            <pc:docMk/>
            <pc:sldMk cId="1563361371" sldId="323"/>
            <ac:graphicFrameMk id="5" creationId="{CE6E5445-E487-448D-83DC-8A83E1F79CC7}"/>
          </ac:graphicFrameMkLst>
        </pc:graphicFrameChg>
        <pc:graphicFrameChg chg="add mod modGraphic">
          <ac:chgData name="Malsha Fernando" userId="4ae21404-a829-4aed-88a7-64bfa03d9527" providerId="ADAL" clId="{1E5A3EA2-2A4C-492A-917B-9F0ECBDCB7C9}" dt="2022-10-27T06:39:52.535" v="1018" actId="33524"/>
          <ac:graphicFrameMkLst>
            <pc:docMk/>
            <pc:sldMk cId="1563361371" sldId="323"/>
            <ac:graphicFrameMk id="9" creationId="{0EF7BF35-246B-6467-15A2-DD30495664F8}"/>
          </ac:graphicFrameMkLst>
        </pc:graphicFrameChg>
        <pc:picChg chg="del">
          <ac:chgData name="Malsha Fernando" userId="4ae21404-a829-4aed-88a7-64bfa03d9527" providerId="ADAL" clId="{1E5A3EA2-2A4C-492A-917B-9F0ECBDCB7C9}" dt="2022-10-26T03:48:40.462" v="31"/>
          <ac:picMkLst>
            <pc:docMk/>
            <pc:sldMk cId="1563361371" sldId="323"/>
            <ac:picMk id="17" creationId="{DF63C9AD-AE6E-4512-8171-91612E84CCFB}"/>
          </ac:picMkLst>
        </pc:picChg>
        <pc:cxnChg chg="del">
          <ac:chgData name="Malsha Fernando" userId="4ae21404-a829-4aed-88a7-64bfa03d9527" providerId="ADAL" clId="{1E5A3EA2-2A4C-492A-917B-9F0ECBDCB7C9}" dt="2022-10-26T03:48:40.462" v="31"/>
          <ac:cxnSpMkLst>
            <pc:docMk/>
            <pc:sldMk cId="1563361371" sldId="323"/>
            <ac:cxnSpMk id="13" creationId="{9EBB0476-5CF0-4F44-8D68-5D42D7AEE43A}"/>
          </ac:cxnSpMkLst>
        </pc:cxnChg>
        <pc:cxnChg chg="del">
          <ac:chgData name="Malsha Fernando" userId="4ae21404-a829-4aed-88a7-64bfa03d9527" providerId="ADAL" clId="{1E5A3EA2-2A4C-492A-917B-9F0ECBDCB7C9}" dt="2022-10-26T03:48:40.462" v="31"/>
          <ac:cxnSpMkLst>
            <pc:docMk/>
            <pc:sldMk cId="1563361371" sldId="323"/>
            <ac:cxnSpMk id="19" creationId="{FE1A49CE-B63D-457A-A180-1C883E1A63D2}"/>
          </ac:cxnSpMkLst>
        </pc:cxnChg>
      </pc:sldChg>
      <pc:sldChg chg="addSp delSp modSp mod setBg delDesignElem">
        <pc:chgData name="Malsha Fernando" userId="4ae21404-a829-4aed-88a7-64bfa03d9527" providerId="ADAL" clId="{1E5A3EA2-2A4C-492A-917B-9F0ECBDCB7C9}" dt="2022-10-27T06:40:05.430" v="1019" actId="26606"/>
        <pc:sldMkLst>
          <pc:docMk/>
          <pc:sldMk cId="3018972555" sldId="324"/>
        </pc:sldMkLst>
        <pc:spChg chg="mod">
          <ac:chgData name="Malsha Fernando" userId="4ae21404-a829-4aed-88a7-64bfa03d9527" providerId="ADAL" clId="{1E5A3EA2-2A4C-492A-917B-9F0ECBDCB7C9}" dt="2022-10-27T06:40:05.430" v="1019" actId="26606"/>
          <ac:spMkLst>
            <pc:docMk/>
            <pc:sldMk cId="3018972555" sldId="324"/>
            <ac:spMk id="2" creationId="{00000000-0000-0000-0000-000000000000}"/>
          </ac:spMkLst>
        </pc:spChg>
        <pc:spChg chg="del">
          <ac:chgData name="Malsha Fernando" userId="4ae21404-a829-4aed-88a7-64bfa03d9527" providerId="ADAL" clId="{1E5A3EA2-2A4C-492A-917B-9F0ECBDCB7C9}" dt="2022-10-26T03:48:40.462" v="31"/>
          <ac:spMkLst>
            <pc:docMk/>
            <pc:sldMk cId="3018972555" sldId="324"/>
            <ac:spMk id="9" creationId="{32D32A60-013B-47A8-8833-D2424080917B}"/>
          </ac:spMkLst>
        </pc:spChg>
        <pc:spChg chg="add">
          <ac:chgData name="Malsha Fernando" userId="4ae21404-a829-4aed-88a7-64bfa03d9527" providerId="ADAL" clId="{1E5A3EA2-2A4C-492A-917B-9F0ECBDCB7C9}" dt="2022-10-27T06:40:05.430" v="1019" actId="26606"/>
          <ac:spMkLst>
            <pc:docMk/>
            <pc:sldMk cId="3018972555" sldId="324"/>
            <ac:spMk id="10" creationId="{982413CC-69E6-4BDA-A88D-E4EF8F95B27D}"/>
          </ac:spMkLst>
        </pc:spChg>
        <pc:spChg chg="del">
          <ac:chgData name="Malsha Fernando" userId="4ae21404-a829-4aed-88a7-64bfa03d9527" providerId="ADAL" clId="{1E5A3EA2-2A4C-492A-917B-9F0ECBDCB7C9}" dt="2022-10-26T03:48:40.462" v="31"/>
          <ac:spMkLst>
            <pc:docMk/>
            <pc:sldMk cId="3018972555" sldId="324"/>
            <ac:spMk id="11" creationId="{AE27932B-B694-4C4C-90D7-A0333A7C5876}"/>
          </ac:spMkLst>
        </pc:spChg>
        <pc:spChg chg="del">
          <ac:chgData name="Malsha Fernando" userId="4ae21404-a829-4aed-88a7-64bfa03d9527" providerId="ADAL" clId="{1E5A3EA2-2A4C-492A-917B-9F0ECBDCB7C9}" dt="2022-10-26T03:48:40.462" v="31"/>
          <ac:spMkLst>
            <pc:docMk/>
            <pc:sldMk cId="3018972555" sldId="324"/>
            <ac:spMk id="15" creationId="{A9DA474E-6B91-4200-840F-0257B2358A75}"/>
          </ac:spMkLst>
        </pc:spChg>
        <pc:grpChg chg="add">
          <ac:chgData name="Malsha Fernando" userId="4ae21404-a829-4aed-88a7-64bfa03d9527" providerId="ADAL" clId="{1E5A3EA2-2A4C-492A-917B-9F0ECBDCB7C9}" dt="2022-10-27T06:40:05.430" v="1019" actId="26606"/>
          <ac:grpSpMkLst>
            <pc:docMk/>
            <pc:sldMk cId="3018972555" sldId="324"/>
            <ac:grpSpMk id="12" creationId="{4F1F7357-8633-4CE7-BF80-475EE8A2FAEA}"/>
          </ac:grpSpMkLst>
        </pc:grpChg>
        <pc:graphicFrameChg chg="mod modGraphic">
          <ac:chgData name="Malsha Fernando" userId="4ae21404-a829-4aed-88a7-64bfa03d9527" providerId="ADAL" clId="{1E5A3EA2-2A4C-492A-917B-9F0ECBDCB7C9}" dt="2022-10-27T06:40:05.430" v="1019" actId="26606"/>
          <ac:graphicFrameMkLst>
            <pc:docMk/>
            <pc:sldMk cId="3018972555" sldId="324"/>
            <ac:graphicFrameMk id="5" creationId="{F81A2A99-A906-4989-B6D5-9704D7632376}"/>
          </ac:graphicFrameMkLst>
        </pc:graphicFrameChg>
        <pc:picChg chg="del">
          <ac:chgData name="Malsha Fernando" userId="4ae21404-a829-4aed-88a7-64bfa03d9527" providerId="ADAL" clId="{1E5A3EA2-2A4C-492A-917B-9F0ECBDCB7C9}" dt="2022-10-26T03:48:40.462" v="31"/>
          <ac:picMkLst>
            <pc:docMk/>
            <pc:sldMk cId="3018972555" sldId="324"/>
            <ac:picMk id="17" creationId="{DF63C9AD-AE6E-4512-8171-91612E84CCFB}"/>
          </ac:picMkLst>
        </pc:picChg>
        <pc:cxnChg chg="del">
          <ac:chgData name="Malsha Fernando" userId="4ae21404-a829-4aed-88a7-64bfa03d9527" providerId="ADAL" clId="{1E5A3EA2-2A4C-492A-917B-9F0ECBDCB7C9}" dt="2022-10-26T03:48:40.462" v="31"/>
          <ac:cxnSpMkLst>
            <pc:docMk/>
            <pc:sldMk cId="3018972555" sldId="324"/>
            <ac:cxnSpMk id="13" creationId="{9EBB0476-5CF0-4F44-8D68-5D42D7AEE43A}"/>
          </ac:cxnSpMkLst>
        </pc:cxnChg>
        <pc:cxnChg chg="del">
          <ac:chgData name="Malsha Fernando" userId="4ae21404-a829-4aed-88a7-64bfa03d9527" providerId="ADAL" clId="{1E5A3EA2-2A4C-492A-917B-9F0ECBDCB7C9}" dt="2022-10-26T03:48:40.462" v="31"/>
          <ac:cxnSpMkLst>
            <pc:docMk/>
            <pc:sldMk cId="3018972555" sldId="324"/>
            <ac:cxnSpMk id="19" creationId="{FE1A49CE-B63D-457A-A180-1C883E1A63D2}"/>
          </ac:cxnSpMkLst>
        </pc:cxnChg>
      </pc:sldChg>
      <pc:sldChg chg="addSp delSp modSp mod setBg addAnim modAnim">
        <pc:chgData name="Malsha Fernando" userId="4ae21404-a829-4aed-88a7-64bfa03d9527" providerId="ADAL" clId="{1E5A3EA2-2A4C-492A-917B-9F0ECBDCB7C9}" dt="2022-10-27T06:41:42.527" v="1036" actId="1076"/>
        <pc:sldMkLst>
          <pc:docMk/>
          <pc:sldMk cId="68041628" sldId="325"/>
        </pc:sldMkLst>
        <pc:spChg chg="mod">
          <ac:chgData name="Malsha Fernando" userId="4ae21404-a829-4aed-88a7-64bfa03d9527" providerId="ADAL" clId="{1E5A3EA2-2A4C-492A-917B-9F0ECBDCB7C9}" dt="2022-10-27T06:41:36.730" v="1034" actId="404"/>
          <ac:spMkLst>
            <pc:docMk/>
            <pc:sldMk cId="68041628" sldId="325"/>
            <ac:spMk id="2" creationId="{00000000-0000-0000-0000-000000000000}"/>
          </ac:spMkLst>
        </pc:spChg>
        <pc:spChg chg="mod">
          <ac:chgData name="Malsha Fernando" userId="4ae21404-a829-4aed-88a7-64bfa03d9527" providerId="ADAL" clId="{1E5A3EA2-2A4C-492A-917B-9F0ECBDCB7C9}" dt="2022-10-27T06:40:32.846" v="1021" actId="26606"/>
          <ac:spMkLst>
            <pc:docMk/>
            <pc:sldMk cId="68041628" sldId="325"/>
            <ac:spMk id="5" creationId="{00000000-0000-0000-0000-000000000000}"/>
          </ac:spMkLst>
        </pc:spChg>
        <pc:spChg chg="add">
          <ac:chgData name="Malsha Fernando" userId="4ae21404-a829-4aed-88a7-64bfa03d9527" providerId="ADAL" clId="{1E5A3EA2-2A4C-492A-917B-9F0ECBDCB7C9}" dt="2022-10-27T06:40:32.846" v="1021" actId="26606"/>
          <ac:spMkLst>
            <pc:docMk/>
            <pc:sldMk cId="68041628" sldId="325"/>
            <ac:spMk id="36" creationId="{10CE3618-1D7A-4256-B2AF-9DB692996C65}"/>
          </ac:spMkLst>
        </pc:spChg>
        <pc:spChg chg="add">
          <ac:chgData name="Malsha Fernando" userId="4ae21404-a829-4aed-88a7-64bfa03d9527" providerId="ADAL" clId="{1E5A3EA2-2A4C-492A-917B-9F0ECBDCB7C9}" dt="2022-10-27T06:40:32.846" v="1021" actId="26606"/>
          <ac:spMkLst>
            <pc:docMk/>
            <pc:sldMk cId="68041628" sldId="325"/>
            <ac:spMk id="59" creationId="{3F39476B-1A6D-47CB-AC7A-FB87EF003323}"/>
          </ac:spMkLst>
        </pc:spChg>
        <pc:grpChg chg="add">
          <ac:chgData name="Malsha Fernando" userId="4ae21404-a829-4aed-88a7-64bfa03d9527" providerId="ADAL" clId="{1E5A3EA2-2A4C-492A-917B-9F0ECBDCB7C9}" dt="2022-10-27T06:40:32.846" v="1021" actId="26606"/>
          <ac:grpSpMkLst>
            <pc:docMk/>
            <pc:sldMk cId="68041628" sldId="325"/>
            <ac:grpSpMk id="10" creationId="{84DB7353-7D7A-431B-A5B6-A3845E6F2BB2}"/>
          </ac:grpSpMkLst>
        </pc:grpChg>
        <pc:grpChg chg="add">
          <ac:chgData name="Malsha Fernando" userId="4ae21404-a829-4aed-88a7-64bfa03d9527" providerId="ADAL" clId="{1E5A3EA2-2A4C-492A-917B-9F0ECBDCB7C9}" dt="2022-10-27T06:40:32.846" v="1021" actId="26606"/>
          <ac:grpSpMkLst>
            <pc:docMk/>
            <pc:sldMk cId="68041628" sldId="325"/>
            <ac:grpSpMk id="31" creationId="{1B24766B-81CA-44C7-BF11-77A12BA42411}"/>
          </ac:grpSpMkLst>
        </pc:grpChg>
        <pc:grpChg chg="add">
          <ac:chgData name="Malsha Fernando" userId="4ae21404-a829-4aed-88a7-64bfa03d9527" providerId="ADAL" clId="{1E5A3EA2-2A4C-492A-917B-9F0ECBDCB7C9}" dt="2022-10-27T06:40:32.846" v="1021" actId="26606"/>
          <ac:grpSpMkLst>
            <pc:docMk/>
            <pc:sldMk cId="68041628" sldId="325"/>
            <ac:grpSpMk id="38" creationId="{D91A9185-A7D5-460B-98BC-0BF2EBD3EEBE}"/>
          </ac:grpSpMkLst>
        </pc:grpChg>
        <pc:picChg chg="add mod">
          <ac:chgData name="Malsha Fernando" userId="4ae21404-a829-4aed-88a7-64bfa03d9527" providerId="ADAL" clId="{1E5A3EA2-2A4C-492A-917B-9F0ECBDCB7C9}" dt="2022-10-27T06:41:42.527" v="1036" actId="1076"/>
          <ac:picMkLst>
            <pc:docMk/>
            <pc:sldMk cId="68041628" sldId="325"/>
            <ac:picMk id="3" creationId="{E8E923E3-1713-2F0A-F51C-E7BF5FA82B7C}"/>
          </ac:picMkLst>
        </pc:picChg>
        <pc:picChg chg="del">
          <ac:chgData name="Malsha Fernando" userId="4ae21404-a829-4aed-88a7-64bfa03d9527" providerId="ADAL" clId="{1E5A3EA2-2A4C-492A-917B-9F0ECBDCB7C9}" dt="2022-10-27T06:40:19.057" v="1020" actId="21"/>
          <ac:picMkLst>
            <pc:docMk/>
            <pc:sldMk cId="68041628" sldId="325"/>
            <ac:picMk id="4" creationId="{00000000-0000-0000-0000-000000000000}"/>
          </ac:picMkLst>
        </pc:picChg>
      </pc:sldChg>
      <pc:sldChg chg="addSp delSp modSp mod setBg delDesignElem modNotesTx">
        <pc:chgData name="Malsha Fernando" userId="4ae21404-a829-4aed-88a7-64bfa03d9527" providerId="ADAL" clId="{1E5A3EA2-2A4C-492A-917B-9F0ECBDCB7C9}" dt="2022-10-28T02:48:44.307" v="1151" actId="20577"/>
        <pc:sldMkLst>
          <pc:docMk/>
          <pc:sldMk cId="3248420023" sldId="326"/>
        </pc:sldMkLst>
        <pc:spChg chg="mod">
          <ac:chgData name="Malsha Fernando" userId="4ae21404-a829-4aed-88a7-64bfa03d9527" providerId="ADAL" clId="{1E5A3EA2-2A4C-492A-917B-9F0ECBDCB7C9}" dt="2022-10-27T06:42:09.936" v="1037" actId="26606"/>
          <ac:spMkLst>
            <pc:docMk/>
            <pc:sldMk cId="3248420023" sldId="326"/>
            <ac:spMk id="2" creationId="{00000000-0000-0000-0000-000000000000}"/>
          </ac:spMkLst>
        </pc:spChg>
        <pc:spChg chg="del">
          <ac:chgData name="Malsha Fernando" userId="4ae21404-a829-4aed-88a7-64bfa03d9527" providerId="ADAL" clId="{1E5A3EA2-2A4C-492A-917B-9F0ECBDCB7C9}" dt="2022-10-26T03:48:40.462" v="31"/>
          <ac:spMkLst>
            <pc:docMk/>
            <pc:sldMk cId="3248420023" sldId="326"/>
            <ac:spMk id="9" creationId="{32D32A60-013B-47A8-8833-D2424080917B}"/>
          </ac:spMkLst>
        </pc:spChg>
        <pc:spChg chg="add">
          <ac:chgData name="Malsha Fernando" userId="4ae21404-a829-4aed-88a7-64bfa03d9527" providerId="ADAL" clId="{1E5A3EA2-2A4C-492A-917B-9F0ECBDCB7C9}" dt="2022-10-27T06:42:09.936" v="1037" actId="26606"/>
          <ac:spMkLst>
            <pc:docMk/>
            <pc:sldMk cId="3248420023" sldId="326"/>
            <ac:spMk id="10" creationId="{982413CC-69E6-4BDA-A88D-E4EF8F95B27D}"/>
          </ac:spMkLst>
        </pc:spChg>
        <pc:spChg chg="del">
          <ac:chgData name="Malsha Fernando" userId="4ae21404-a829-4aed-88a7-64bfa03d9527" providerId="ADAL" clId="{1E5A3EA2-2A4C-492A-917B-9F0ECBDCB7C9}" dt="2022-10-26T03:48:40.462" v="31"/>
          <ac:spMkLst>
            <pc:docMk/>
            <pc:sldMk cId="3248420023" sldId="326"/>
            <ac:spMk id="11" creationId="{AE27932B-B694-4C4C-90D7-A0333A7C5876}"/>
          </ac:spMkLst>
        </pc:spChg>
        <pc:spChg chg="del">
          <ac:chgData name="Malsha Fernando" userId="4ae21404-a829-4aed-88a7-64bfa03d9527" providerId="ADAL" clId="{1E5A3EA2-2A4C-492A-917B-9F0ECBDCB7C9}" dt="2022-10-26T03:48:40.462" v="31"/>
          <ac:spMkLst>
            <pc:docMk/>
            <pc:sldMk cId="3248420023" sldId="326"/>
            <ac:spMk id="15" creationId="{A9DA474E-6B91-4200-840F-0257B2358A75}"/>
          </ac:spMkLst>
        </pc:spChg>
        <pc:grpChg chg="add">
          <ac:chgData name="Malsha Fernando" userId="4ae21404-a829-4aed-88a7-64bfa03d9527" providerId="ADAL" clId="{1E5A3EA2-2A4C-492A-917B-9F0ECBDCB7C9}" dt="2022-10-27T06:42:09.936" v="1037" actId="26606"/>
          <ac:grpSpMkLst>
            <pc:docMk/>
            <pc:sldMk cId="3248420023" sldId="326"/>
            <ac:grpSpMk id="12" creationId="{4F1F7357-8633-4CE7-BF80-475EE8A2FAEA}"/>
          </ac:grpSpMkLst>
        </pc:grpChg>
        <pc:graphicFrameChg chg="mod modGraphic">
          <ac:chgData name="Malsha Fernando" userId="4ae21404-a829-4aed-88a7-64bfa03d9527" providerId="ADAL" clId="{1E5A3EA2-2A4C-492A-917B-9F0ECBDCB7C9}" dt="2022-10-27T06:42:21.978" v="1040" actId="14100"/>
          <ac:graphicFrameMkLst>
            <pc:docMk/>
            <pc:sldMk cId="3248420023" sldId="326"/>
            <ac:graphicFrameMk id="5" creationId="{33DE1819-D641-4B32-A706-17EA8889D35C}"/>
          </ac:graphicFrameMkLst>
        </pc:graphicFrameChg>
        <pc:picChg chg="del">
          <ac:chgData name="Malsha Fernando" userId="4ae21404-a829-4aed-88a7-64bfa03d9527" providerId="ADAL" clId="{1E5A3EA2-2A4C-492A-917B-9F0ECBDCB7C9}" dt="2022-10-26T03:48:40.462" v="31"/>
          <ac:picMkLst>
            <pc:docMk/>
            <pc:sldMk cId="3248420023" sldId="326"/>
            <ac:picMk id="17" creationId="{DF63C9AD-AE6E-4512-8171-91612E84CCFB}"/>
          </ac:picMkLst>
        </pc:picChg>
        <pc:cxnChg chg="del">
          <ac:chgData name="Malsha Fernando" userId="4ae21404-a829-4aed-88a7-64bfa03d9527" providerId="ADAL" clId="{1E5A3EA2-2A4C-492A-917B-9F0ECBDCB7C9}" dt="2022-10-26T03:48:40.462" v="31"/>
          <ac:cxnSpMkLst>
            <pc:docMk/>
            <pc:sldMk cId="3248420023" sldId="326"/>
            <ac:cxnSpMk id="13" creationId="{9EBB0476-5CF0-4F44-8D68-5D42D7AEE43A}"/>
          </ac:cxnSpMkLst>
        </pc:cxnChg>
        <pc:cxnChg chg="del">
          <ac:chgData name="Malsha Fernando" userId="4ae21404-a829-4aed-88a7-64bfa03d9527" providerId="ADAL" clId="{1E5A3EA2-2A4C-492A-917B-9F0ECBDCB7C9}" dt="2022-10-26T03:48:40.462" v="31"/>
          <ac:cxnSpMkLst>
            <pc:docMk/>
            <pc:sldMk cId="3248420023" sldId="326"/>
            <ac:cxnSpMk id="19" creationId="{FE1A49CE-B63D-457A-A180-1C883E1A63D2}"/>
          </ac:cxnSpMkLst>
        </pc:cxnChg>
      </pc:sldChg>
      <pc:sldChg chg="addSp delSp modSp mod setBg setClrOvrMap">
        <pc:chgData name="Malsha Fernando" userId="4ae21404-a829-4aed-88a7-64bfa03d9527" providerId="ADAL" clId="{1E5A3EA2-2A4C-492A-917B-9F0ECBDCB7C9}" dt="2022-10-27T06:47:27.473" v="1063" actId="26606"/>
        <pc:sldMkLst>
          <pc:docMk/>
          <pc:sldMk cId="3281559632" sldId="327"/>
        </pc:sldMkLst>
        <pc:spChg chg="mod ord">
          <ac:chgData name="Malsha Fernando" userId="4ae21404-a829-4aed-88a7-64bfa03d9527" providerId="ADAL" clId="{1E5A3EA2-2A4C-492A-917B-9F0ECBDCB7C9}" dt="2022-10-27T06:47:27.473" v="1063" actId="26606"/>
          <ac:spMkLst>
            <pc:docMk/>
            <pc:sldMk cId="3281559632" sldId="327"/>
            <ac:spMk id="4" creationId="{00000000-0000-0000-0000-000000000000}"/>
          </ac:spMkLst>
        </pc:spChg>
        <pc:spChg chg="mod ord">
          <ac:chgData name="Malsha Fernando" userId="4ae21404-a829-4aed-88a7-64bfa03d9527" providerId="ADAL" clId="{1E5A3EA2-2A4C-492A-917B-9F0ECBDCB7C9}" dt="2022-10-27T06:47:27.473" v="1063" actId="26606"/>
          <ac:spMkLst>
            <pc:docMk/>
            <pc:sldMk cId="3281559632" sldId="327"/>
            <ac:spMk id="9" creationId="{00000000-0000-0000-0000-000000000000}"/>
          </ac:spMkLst>
        </pc:spChg>
        <pc:spChg chg="add del">
          <ac:chgData name="Malsha Fernando" userId="4ae21404-a829-4aed-88a7-64bfa03d9527" providerId="ADAL" clId="{1E5A3EA2-2A4C-492A-917B-9F0ECBDCB7C9}" dt="2022-10-27T06:47:27.473" v="1063" actId="26606"/>
          <ac:spMkLst>
            <pc:docMk/>
            <pc:sldMk cId="3281559632" sldId="327"/>
            <ac:spMk id="14" creationId="{A3BAF07C-C39E-42EB-BB22-8D46691D9735}"/>
          </ac:spMkLst>
        </pc:spChg>
        <pc:spChg chg="add del">
          <ac:chgData name="Malsha Fernando" userId="4ae21404-a829-4aed-88a7-64bfa03d9527" providerId="ADAL" clId="{1E5A3EA2-2A4C-492A-917B-9F0ECBDCB7C9}" dt="2022-10-27T06:47:27.473" v="1063" actId="26606"/>
          <ac:spMkLst>
            <pc:docMk/>
            <pc:sldMk cId="3281559632" sldId="327"/>
            <ac:spMk id="37" creationId="{44C110BA-81E8-4247-853A-5F2B93E92E46}"/>
          </ac:spMkLst>
        </pc:spChg>
        <pc:spChg chg="add del">
          <ac:chgData name="Malsha Fernando" userId="4ae21404-a829-4aed-88a7-64bfa03d9527" providerId="ADAL" clId="{1E5A3EA2-2A4C-492A-917B-9F0ECBDCB7C9}" dt="2022-10-27T06:47:27.473" v="1063" actId="26606"/>
          <ac:spMkLst>
            <pc:docMk/>
            <pc:sldMk cId="3281559632" sldId="327"/>
            <ac:spMk id="42" creationId="{69C59A28-56CE-4D1A-A907-C8D7005775E7}"/>
          </ac:spMkLst>
        </pc:spChg>
        <pc:grpChg chg="add del">
          <ac:chgData name="Malsha Fernando" userId="4ae21404-a829-4aed-88a7-64bfa03d9527" providerId="ADAL" clId="{1E5A3EA2-2A4C-492A-917B-9F0ECBDCB7C9}" dt="2022-10-27T06:47:27.473" v="1063" actId="26606"/>
          <ac:grpSpMkLst>
            <pc:docMk/>
            <pc:sldMk cId="3281559632" sldId="327"/>
            <ac:grpSpMk id="16" creationId="{D8E9CF54-0466-4261-9E62-0249E60E1886}"/>
          </ac:grpSpMkLst>
        </pc:grpChg>
        <pc:grpChg chg="add del">
          <ac:chgData name="Malsha Fernando" userId="4ae21404-a829-4aed-88a7-64bfa03d9527" providerId="ADAL" clId="{1E5A3EA2-2A4C-492A-917B-9F0ECBDCB7C9}" dt="2022-10-27T06:47:27.473" v="1063" actId="26606"/>
          <ac:grpSpMkLst>
            <pc:docMk/>
            <pc:sldMk cId="3281559632" sldId="327"/>
            <ac:grpSpMk id="44" creationId="{EAD71ACA-6DBF-4D03-9ADB-A4428E832548}"/>
          </ac:grpSpMkLst>
        </pc:grpChg>
        <pc:grpChg chg="add del">
          <ac:chgData name="Malsha Fernando" userId="4ae21404-a829-4aed-88a7-64bfa03d9527" providerId="ADAL" clId="{1E5A3EA2-2A4C-492A-917B-9F0ECBDCB7C9}" dt="2022-10-27T06:47:27.473" v="1063" actId="26606"/>
          <ac:grpSpMkLst>
            <pc:docMk/>
            <pc:sldMk cId="3281559632" sldId="327"/>
            <ac:grpSpMk id="67" creationId="{38AA92E5-F34E-427C-8658-81A7C9A3F8F7}"/>
          </ac:grpSpMkLst>
        </pc:grpChg>
        <pc:picChg chg="mod ord">
          <ac:chgData name="Malsha Fernando" userId="4ae21404-a829-4aed-88a7-64bfa03d9527" providerId="ADAL" clId="{1E5A3EA2-2A4C-492A-917B-9F0ECBDCB7C9}" dt="2022-10-27T06:47:27.473" v="1063" actId="26606"/>
          <ac:picMkLst>
            <pc:docMk/>
            <pc:sldMk cId="3281559632" sldId="327"/>
            <ac:picMk id="5" creationId="{00000000-0000-0000-0000-000000000000}"/>
          </ac:picMkLst>
        </pc:picChg>
      </pc:sldChg>
      <pc:sldChg chg="addSp delSp modSp mod setBg">
        <pc:chgData name="Malsha Fernando" userId="4ae21404-a829-4aed-88a7-64bfa03d9527" providerId="ADAL" clId="{1E5A3EA2-2A4C-492A-917B-9F0ECBDCB7C9}" dt="2022-10-27T06:48:19.302" v="1084" actId="1076"/>
        <pc:sldMkLst>
          <pc:docMk/>
          <pc:sldMk cId="1298600426" sldId="328"/>
        </pc:sldMkLst>
        <pc:spChg chg="mod">
          <ac:chgData name="Malsha Fernando" userId="4ae21404-a829-4aed-88a7-64bfa03d9527" providerId="ADAL" clId="{1E5A3EA2-2A4C-492A-917B-9F0ECBDCB7C9}" dt="2022-10-27T06:47:52.765" v="1071" actId="1076"/>
          <ac:spMkLst>
            <pc:docMk/>
            <pc:sldMk cId="1298600426" sldId="328"/>
            <ac:spMk id="2" creationId="{00000000-0000-0000-0000-000000000000}"/>
          </ac:spMkLst>
        </pc:spChg>
        <pc:spChg chg="mod">
          <ac:chgData name="Malsha Fernando" userId="4ae21404-a829-4aed-88a7-64bfa03d9527" providerId="ADAL" clId="{1E5A3EA2-2A4C-492A-917B-9F0ECBDCB7C9}" dt="2022-10-27T06:48:07.287" v="1081" actId="123"/>
          <ac:spMkLst>
            <pc:docMk/>
            <pc:sldMk cId="1298600426" sldId="328"/>
            <ac:spMk id="6" creationId="{00000000-0000-0000-0000-000000000000}"/>
          </ac:spMkLst>
        </pc:spChg>
        <pc:spChg chg="add">
          <ac:chgData name="Malsha Fernando" userId="4ae21404-a829-4aed-88a7-64bfa03d9527" providerId="ADAL" clId="{1E5A3EA2-2A4C-492A-917B-9F0ECBDCB7C9}" dt="2022-10-27T06:47:40.548" v="1065" actId="26606"/>
          <ac:spMkLst>
            <pc:docMk/>
            <pc:sldMk cId="1298600426" sldId="328"/>
            <ac:spMk id="11" creationId="{E2366EBA-92FD-44AE-87A9-25E5135EB2C9}"/>
          </ac:spMkLst>
        </pc:spChg>
        <pc:spChg chg="add">
          <ac:chgData name="Malsha Fernando" userId="4ae21404-a829-4aed-88a7-64bfa03d9527" providerId="ADAL" clId="{1E5A3EA2-2A4C-492A-917B-9F0ECBDCB7C9}" dt="2022-10-27T06:47:40.548" v="1065" actId="26606"/>
          <ac:spMkLst>
            <pc:docMk/>
            <pc:sldMk cId="1298600426" sldId="328"/>
            <ac:spMk id="36" creationId="{7C462C46-EFB7-4580-9921-DFC346FCC3C2}"/>
          </ac:spMkLst>
        </pc:spChg>
        <pc:spChg chg="add">
          <ac:chgData name="Malsha Fernando" userId="4ae21404-a829-4aed-88a7-64bfa03d9527" providerId="ADAL" clId="{1E5A3EA2-2A4C-492A-917B-9F0ECBDCB7C9}" dt="2022-10-27T06:47:40.548" v="1065" actId="26606"/>
          <ac:spMkLst>
            <pc:docMk/>
            <pc:sldMk cId="1298600426" sldId="328"/>
            <ac:spMk id="38" creationId="{B8B918B4-AB10-4E3A-916E-A9625586EA47}"/>
          </ac:spMkLst>
        </pc:spChg>
        <pc:grpChg chg="add">
          <ac:chgData name="Malsha Fernando" userId="4ae21404-a829-4aed-88a7-64bfa03d9527" providerId="ADAL" clId="{1E5A3EA2-2A4C-492A-917B-9F0ECBDCB7C9}" dt="2022-10-27T06:47:40.548" v="1065" actId="26606"/>
          <ac:grpSpMkLst>
            <pc:docMk/>
            <pc:sldMk cId="1298600426" sldId="328"/>
            <ac:grpSpMk id="13" creationId="{B437F5FC-01F7-4EB4-81E7-C27D917E9554}"/>
          </ac:grpSpMkLst>
        </pc:grpChg>
        <pc:picChg chg="add mod">
          <ac:chgData name="Malsha Fernando" userId="4ae21404-a829-4aed-88a7-64bfa03d9527" providerId="ADAL" clId="{1E5A3EA2-2A4C-492A-917B-9F0ECBDCB7C9}" dt="2022-10-27T06:48:19.302" v="1084" actId="1076"/>
          <ac:picMkLst>
            <pc:docMk/>
            <pc:sldMk cId="1298600426" sldId="328"/>
            <ac:picMk id="3" creationId="{8FA6C657-9815-B64C-EED1-328DB8805736}"/>
          </ac:picMkLst>
        </pc:picChg>
        <pc:picChg chg="del">
          <ac:chgData name="Malsha Fernando" userId="4ae21404-a829-4aed-88a7-64bfa03d9527" providerId="ADAL" clId="{1E5A3EA2-2A4C-492A-917B-9F0ECBDCB7C9}" dt="2022-10-27T06:47:35.202" v="1064" actId="21"/>
          <ac:picMkLst>
            <pc:docMk/>
            <pc:sldMk cId="1298600426" sldId="328"/>
            <ac:picMk id="5" creationId="{00000000-0000-0000-0000-000000000000}"/>
          </ac:picMkLst>
        </pc:picChg>
      </pc:sldChg>
      <pc:sldChg chg="addSp modSp mod setBg">
        <pc:chgData name="Malsha Fernando" userId="4ae21404-a829-4aed-88a7-64bfa03d9527" providerId="ADAL" clId="{1E5A3EA2-2A4C-492A-917B-9F0ECBDCB7C9}" dt="2022-10-27T06:48:51.595" v="1099" actId="403"/>
        <pc:sldMkLst>
          <pc:docMk/>
          <pc:sldMk cId="2234826803" sldId="329"/>
        </pc:sldMkLst>
        <pc:spChg chg="mod">
          <ac:chgData name="Malsha Fernando" userId="4ae21404-a829-4aed-88a7-64bfa03d9527" providerId="ADAL" clId="{1E5A3EA2-2A4C-492A-917B-9F0ECBDCB7C9}" dt="2022-10-27T06:48:51.595" v="1099" actId="403"/>
          <ac:spMkLst>
            <pc:docMk/>
            <pc:sldMk cId="2234826803" sldId="329"/>
            <ac:spMk id="2" creationId="{00000000-0000-0000-0000-000000000000}"/>
          </ac:spMkLst>
        </pc:spChg>
        <pc:spChg chg="mod">
          <ac:chgData name="Malsha Fernando" userId="4ae21404-a829-4aed-88a7-64bfa03d9527" providerId="ADAL" clId="{1E5A3EA2-2A4C-492A-917B-9F0ECBDCB7C9}" dt="2022-10-27T06:48:31.203" v="1087" actId="12"/>
          <ac:spMkLst>
            <pc:docMk/>
            <pc:sldMk cId="2234826803" sldId="329"/>
            <ac:spMk id="5" creationId="{00000000-0000-0000-0000-000000000000}"/>
          </ac:spMkLst>
        </pc:spChg>
        <pc:spChg chg="add">
          <ac:chgData name="Malsha Fernando" userId="4ae21404-a829-4aed-88a7-64bfa03d9527" providerId="ADAL" clId="{1E5A3EA2-2A4C-492A-917B-9F0ECBDCB7C9}" dt="2022-10-27T06:48:27.629" v="1086" actId="26606"/>
          <ac:spMkLst>
            <pc:docMk/>
            <pc:sldMk cId="2234826803" sldId="329"/>
            <ac:spMk id="10" creationId="{48CAE4AE-A9DF-45AF-9A9C-1712BC63418E}"/>
          </ac:spMkLst>
        </pc:spChg>
        <pc:spChg chg="add">
          <ac:chgData name="Malsha Fernando" userId="4ae21404-a829-4aed-88a7-64bfa03d9527" providerId="ADAL" clId="{1E5A3EA2-2A4C-492A-917B-9F0ECBDCB7C9}" dt="2022-10-27T06:48:27.629" v="1086" actId="26606"/>
          <ac:spMkLst>
            <pc:docMk/>
            <pc:sldMk cId="2234826803" sldId="329"/>
            <ac:spMk id="35" creationId="{E972DE0D-2E53-4159-ABD3-C601524262C2}"/>
          </ac:spMkLst>
        </pc:spChg>
        <pc:grpChg chg="add">
          <ac:chgData name="Malsha Fernando" userId="4ae21404-a829-4aed-88a7-64bfa03d9527" providerId="ADAL" clId="{1E5A3EA2-2A4C-492A-917B-9F0ECBDCB7C9}" dt="2022-10-27T06:48:27.629" v="1086" actId="26606"/>
          <ac:grpSpMkLst>
            <pc:docMk/>
            <pc:sldMk cId="2234826803" sldId="329"/>
            <ac:grpSpMk id="12" creationId="{6C272060-BC98-4C91-A58F-4DFEC566CF7F}"/>
          </ac:grpSpMkLst>
        </pc:grpChg>
        <pc:picChg chg="mod">
          <ac:chgData name="Malsha Fernando" userId="4ae21404-a829-4aed-88a7-64bfa03d9527" providerId="ADAL" clId="{1E5A3EA2-2A4C-492A-917B-9F0ECBDCB7C9}" dt="2022-10-27T06:48:27.629" v="1086" actId="26606"/>
          <ac:picMkLst>
            <pc:docMk/>
            <pc:sldMk cId="2234826803" sldId="329"/>
            <ac:picMk id="4" creationId="{00000000-0000-0000-0000-000000000000}"/>
          </ac:picMkLst>
        </pc:picChg>
      </pc:sldChg>
      <pc:sldChg chg="addSp modSp new mod setBg">
        <pc:chgData name="Malsha Fernando" userId="4ae21404-a829-4aed-88a7-64bfa03d9527" providerId="ADAL" clId="{1E5A3EA2-2A4C-492A-917B-9F0ECBDCB7C9}" dt="2022-10-27T06:49:53.459" v="1129" actId="403"/>
        <pc:sldMkLst>
          <pc:docMk/>
          <pc:sldMk cId="989313246" sldId="330"/>
        </pc:sldMkLst>
        <pc:spChg chg="mod">
          <ac:chgData name="Malsha Fernando" userId="4ae21404-a829-4aed-88a7-64bfa03d9527" providerId="ADAL" clId="{1E5A3EA2-2A4C-492A-917B-9F0ECBDCB7C9}" dt="2022-10-27T06:49:20.864" v="1107" actId="20577"/>
          <ac:spMkLst>
            <pc:docMk/>
            <pc:sldMk cId="989313246" sldId="330"/>
            <ac:spMk id="2" creationId="{84F9E587-CD64-366C-9932-7F56B8A0B747}"/>
          </ac:spMkLst>
        </pc:spChg>
        <pc:spChg chg="mod">
          <ac:chgData name="Malsha Fernando" userId="4ae21404-a829-4aed-88a7-64bfa03d9527" providerId="ADAL" clId="{1E5A3EA2-2A4C-492A-917B-9F0ECBDCB7C9}" dt="2022-10-27T06:49:53.459" v="1129" actId="403"/>
          <ac:spMkLst>
            <pc:docMk/>
            <pc:sldMk cId="989313246" sldId="330"/>
            <ac:spMk id="3" creationId="{991E77DF-629F-90C3-1C4D-26B6193F31FE}"/>
          </ac:spMkLst>
        </pc:spChg>
        <pc:spChg chg="add">
          <ac:chgData name="Malsha Fernando" userId="4ae21404-a829-4aed-88a7-64bfa03d9527" providerId="ADAL" clId="{1E5A3EA2-2A4C-492A-917B-9F0ECBDCB7C9}" dt="2022-10-27T06:49:09.754" v="1101" actId="26606"/>
          <ac:spMkLst>
            <pc:docMk/>
            <pc:sldMk cId="989313246" sldId="330"/>
            <ac:spMk id="8" creationId="{E2366EBA-92FD-44AE-87A9-25E5135EB2C9}"/>
          </ac:spMkLst>
        </pc:spChg>
        <pc:spChg chg="add">
          <ac:chgData name="Malsha Fernando" userId="4ae21404-a829-4aed-88a7-64bfa03d9527" providerId="ADAL" clId="{1E5A3EA2-2A4C-492A-917B-9F0ECBDCB7C9}" dt="2022-10-27T06:49:09.754" v="1101" actId="26606"/>
          <ac:spMkLst>
            <pc:docMk/>
            <pc:sldMk cId="989313246" sldId="330"/>
            <ac:spMk id="33" creationId="{7C462C46-EFB7-4580-9921-DFC346FCC3C2}"/>
          </ac:spMkLst>
        </pc:spChg>
        <pc:spChg chg="add">
          <ac:chgData name="Malsha Fernando" userId="4ae21404-a829-4aed-88a7-64bfa03d9527" providerId="ADAL" clId="{1E5A3EA2-2A4C-492A-917B-9F0ECBDCB7C9}" dt="2022-10-27T06:49:09.754" v="1101" actId="26606"/>
          <ac:spMkLst>
            <pc:docMk/>
            <pc:sldMk cId="989313246" sldId="330"/>
            <ac:spMk id="35" creationId="{B8B918B4-AB10-4E3A-916E-A9625586EA47}"/>
          </ac:spMkLst>
        </pc:spChg>
        <pc:grpChg chg="add">
          <ac:chgData name="Malsha Fernando" userId="4ae21404-a829-4aed-88a7-64bfa03d9527" providerId="ADAL" clId="{1E5A3EA2-2A4C-492A-917B-9F0ECBDCB7C9}" dt="2022-10-27T06:49:09.754" v="1101" actId="26606"/>
          <ac:grpSpMkLst>
            <pc:docMk/>
            <pc:sldMk cId="989313246" sldId="330"/>
            <ac:grpSpMk id="10" creationId="{B437F5FC-01F7-4EB4-81E7-C27D917E9554}"/>
          </ac:grpSpMkLst>
        </pc:grpChg>
      </pc:sldChg>
      <pc:sldChg chg="modSp new mod">
        <pc:chgData name="Malsha Fernando" userId="4ae21404-a829-4aed-88a7-64bfa03d9527" providerId="ADAL" clId="{1E5A3EA2-2A4C-492A-917B-9F0ECBDCB7C9}" dt="2022-10-28T02:51:36.723" v="1182"/>
        <pc:sldMkLst>
          <pc:docMk/>
          <pc:sldMk cId="1734396683" sldId="331"/>
        </pc:sldMkLst>
        <pc:spChg chg="mod">
          <ac:chgData name="Malsha Fernando" userId="4ae21404-a829-4aed-88a7-64bfa03d9527" providerId="ADAL" clId="{1E5A3EA2-2A4C-492A-917B-9F0ECBDCB7C9}" dt="2022-10-28T02:50:05.726" v="1181" actId="20577"/>
          <ac:spMkLst>
            <pc:docMk/>
            <pc:sldMk cId="1734396683" sldId="331"/>
            <ac:spMk id="2" creationId="{EBD2392F-97B3-578F-6B04-2EFE24006B3D}"/>
          </ac:spMkLst>
        </pc:spChg>
        <pc:spChg chg="mod">
          <ac:chgData name="Malsha Fernando" userId="4ae21404-a829-4aed-88a7-64bfa03d9527" providerId="ADAL" clId="{1E5A3EA2-2A4C-492A-917B-9F0ECBDCB7C9}" dt="2022-10-28T02:51:36.723" v="1182"/>
          <ac:spMkLst>
            <pc:docMk/>
            <pc:sldMk cId="1734396683" sldId="331"/>
            <ac:spMk id="3" creationId="{8DD5D171-4279-3FC1-BE19-E044A437E7C6}"/>
          </ac:spMkLst>
        </pc:spChg>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1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5.png"/><Relationship Id="rId7" Type="http://schemas.openxmlformats.org/officeDocument/2006/relationships/image" Target="../media/image10.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0.svg"/><Relationship Id="rId4" Type="http://schemas.openxmlformats.org/officeDocument/2006/relationships/image" Target="../media/image16.svg"/><Relationship Id="rId9" Type="http://schemas.openxmlformats.org/officeDocument/2006/relationships/image" Target="../media/image19.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5.png"/><Relationship Id="rId7" Type="http://schemas.openxmlformats.org/officeDocument/2006/relationships/image" Target="../media/image10.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0.svg"/><Relationship Id="rId4" Type="http://schemas.openxmlformats.org/officeDocument/2006/relationships/image" Target="../media/image16.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F3946B1-0A56-471B-85D3-4CBE99D8EC72}"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9235F1D0-C0B1-4DDC-A6BF-25936114F656}">
      <dgm:prSet/>
      <dgm:spPr/>
      <dgm:t>
        <a:bodyPr/>
        <a:lstStyle/>
        <a:p>
          <a:r>
            <a:rPr lang="en-US" dirty="0"/>
            <a:t>A real-life scenario can be modeled using objects.</a:t>
          </a:r>
        </a:p>
      </dgm:t>
    </dgm:pt>
    <dgm:pt modelId="{00AC5F30-4FC2-49B6-8CD1-53FAEEBCC19F}" type="parTrans" cxnId="{90B5DAC1-D445-4B56-B9D5-D5BEA24E5E4A}">
      <dgm:prSet/>
      <dgm:spPr/>
      <dgm:t>
        <a:bodyPr/>
        <a:lstStyle/>
        <a:p>
          <a:endParaRPr lang="en-US"/>
        </a:p>
      </dgm:t>
    </dgm:pt>
    <dgm:pt modelId="{97CF0AB8-D65F-4A0E-9D3A-CAD19B82AB96}" type="sibTrans" cxnId="{90B5DAC1-D445-4B56-B9D5-D5BEA24E5E4A}">
      <dgm:prSet/>
      <dgm:spPr/>
      <dgm:t>
        <a:bodyPr/>
        <a:lstStyle/>
        <a:p>
          <a:endParaRPr lang="en-US"/>
        </a:p>
      </dgm:t>
    </dgm:pt>
    <dgm:pt modelId="{B80183D9-94F2-490C-9A8A-96C9B6347772}">
      <dgm:prSet/>
      <dgm:spPr/>
      <dgm:t>
        <a:bodyPr/>
        <a:lstStyle/>
        <a:p>
          <a:r>
            <a:rPr lang="en-US" dirty="0"/>
            <a:t>All </a:t>
          </a:r>
          <a:r>
            <a:rPr lang="en-US" b="1" dirty="0">
              <a:solidFill>
                <a:srgbClr val="FF0000"/>
              </a:solidFill>
            </a:rPr>
            <a:t>objects</a:t>
          </a:r>
          <a:r>
            <a:rPr lang="en-US" dirty="0"/>
            <a:t> that share similar characteristics or features, that are of the same kind, belong to the same </a:t>
          </a:r>
          <a:r>
            <a:rPr lang="en-US" b="1" dirty="0">
              <a:solidFill>
                <a:srgbClr val="FF0000"/>
              </a:solidFill>
            </a:rPr>
            <a:t>class</a:t>
          </a:r>
          <a:r>
            <a:rPr lang="en-US" b="1" dirty="0"/>
            <a:t>.</a:t>
          </a:r>
          <a:endParaRPr lang="en-US" dirty="0"/>
        </a:p>
      </dgm:t>
    </dgm:pt>
    <dgm:pt modelId="{E10157BD-5611-4205-BFAD-713180D172DC}" type="parTrans" cxnId="{3CE0B82F-057F-4769-84C3-5261B3A74409}">
      <dgm:prSet/>
      <dgm:spPr/>
      <dgm:t>
        <a:bodyPr/>
        <a:lstStyle/>
        <a:p>
          <a:endParaRPr lang="en-US"/>
        </a:p>
      </dgm:t>
    </dgm:pt>
    <dgm:pt modelId="{6446775A-21C6-4E62-9BEC-40C4254A05C4}" type="sibTrans" cxnId="{3CE0B82F-057F-4769-84C3-5261B3A74409}">
      <dgm:prSet/>
      <dgm:spPr/>
      <dgm:t>
        <a:bodyPr/>
        <a:lstStyle/>
        <a:p>
          <a:endParaRPr lang="en-US"/>
        </a:p>
      </dgm:t>
    </dgm:pt>
    <dgm:pt modelId="{031BBFCE-9F76-407C-A165-7AEA6C48B785}">
      <dgm:prSet/>
      <dgm:spPr/>
      <dgm:t>
        <a:bodyPr/>
        <a:lstStyle/>
        <a:p>
          <a:r>
            <a:rPr lang="en-US" dirty="0"/>
            <a:t>Object Oriented  concepts allow to implement real life solutions to real life problems using a programming language.</a:t>
          </a:r>
        </a:p>
      </dgm:t>
    </dgm:pt>
    <dgm:pt modelId="{B591D406-7AC5-4689-A7C3-D788C6A44A0E}" type="parTrans" cxnId="{C2DCFC6F-136F-4D62-8F90-99DFEBC7FF0C}">
      <dgm:prSet/>
      <dgm:spPr/>
      <dgm:t>
        <a:bodyPr/>
        <a:lstStyle/>
        <a:p>
          <a:endParaRPr lang="en-US"/>
        </a:p>
      </dgm:t>
    </dgm:pt>
    <dgm:pt modelId="{F049A5A6-CD9F-4F13-AA08-7478E81568B5}" type="sibTrans" cxnId="{C2DCFC6F-136F-4D62-8F90-99DFEBC7FF0C}">
      <dgm:prSet/>
      <dgm:spPr/>
      <dgm:t>
        <a:bodyPr/>
        <a:lstStyle/>
        <a:p>
          <a:endParaRPr lang="en-US"/>
        </a:p>
      </dgm:t>
    </dgm:pt>
    <dgm:pt modelId="{1DED767D-D4FE-4426-AD6C-D53FFA3AAC17}" type="pres">
      <dgm:prSet presAssocID="{8F3946B1-0A56-471B-85D3-4CBE99D8EC72}" presName="outerComposite" presStyleCnt="0">
        <dgm:presLayoutVars>
          <dgm:chMax val="5"/>
          <dgm:dir/>
          <dgm:resizeHandles val="exact"/>
        </dgm:presLayoutVars>
      </dgm:prSet>
      <dgm:spPr/>
    </dgm:pt>
    <dgm:pt modelId="{B8537500-D746-4AAB-8206-C82B3522BE1F}" type="pres">
      <dgm:prSet presAssocID="{8F3946B1-0A56-471B-85D3-4CBE99D8EC72}" presName="dummyMaxCanvas" presStyleCnt="0">
        <dgm:presLayoutVars/>
      </dgm:prSet>
      <dgm:spPr/>
    </dgm:pt>
    <dgm:pt modelId="{513783D4-0D66-4CDE-8A7C-3FB8904080C3}" type="pres">
      <dgm:prSet presAssocID="{8F3946B1-0A56-471B-85D3-4CBE99D8EC72}" presName="ThreeNodes_1" presStyleLbl="node1" presStyleIdx="0" presStyleCnt="3">
        <dgm:presLayoutVars>
          <dgm:bulletEnabled val="1"/>
        </dgm:presLayoutVars>
      </dgm:prSet>
      <dgm:spPr/>
    </dgm:pt>
    <dgm:pt modelId="{78E5F713-F0C0-4E15-9D37-7654C01497E2}" type="pres">
      <dgm:prSet presAssocID="{8F3946B1-0A56-471B-85D3-4CBE99D8EC72}" presName="ThreeNodes_2" presStyleLbl="node1" presStyleIdx="1" presStyleCnt="3">
        <dgm:presLayoutVars>
          <dgm:bulletEnabled val="1"/>
        </dgm:presLayoutVars>
      </dgm:prSet>
      <dgm:spPr/>
    </dgm:pt>
    <dgm:pt modelId="{0C217CF4-0153-42E9-8975-E9A2B01DBD84}" type="pres">
      <dgm:prSet presAssocID="{8F3946B1-0A56-471B-85D3-4CBE99D8EC72}" presName="ThreeNodes_3" presStyleLbl="node1" presStyleIdx="2" presStyleCnt="3">
        <dgm:presLayoutVars>
          <dgm:bulletEnabled val="1"/>
        </dgm:presLayoutVars>
      </dgm:prSet>
      <dgm:spPr/>
    </dgm:pt>
    <dgm:pt modelId="{1598203A-601B-4805-92F3-7583266FF5CC}" type="pres">
      <dgm:prSet presAssocID="{8F3946B1-0A56-471B-85D3-4CBE99D8EC72}" presName="ThreeConn_1-2" presStyleLbl="fgAccFollowNode1" presStyleIdx="0" presStyleCnt="2">
        <dgm:presLayoutVars>
          <dgm:bulletEnabled val="1"/>
        </dgm:presLayoutVars>
      </dgm:prSet>
      <dgm:spPr/>
    </dgm:pt>
    <dgm:pt modelId="{FB583897-D9ED-4D4A-B37A-D99AB05E2695}" type="pres">
      <dgm:prSet presAssocID="{8F3946B1-0A56-471B-85D3-4CBE99D8EC72}" presName="ThreeConn_2-3" presStyleLbl="fgAccFollowNode1" presStyleIdx="1" presStyleCnt="2">
        <dgm:presLayoutVars>
          <dgm:bulletEnabled val="1"/>
        </dgm:presLayoutVars>
      </dgm:prSet>
      <dgm:spPr/>
    </dgm:pt>
    <dgm:pt modelId="{652CAC84-7CC3-42DF-A1D1-C529BA771221}" type="pres">
      <dgm:prSet presAssocID="{8F3946B1-0A56-471B-85D3-4CBE99D8EC72}" presName="ThreeNodes_1_text" presStyleLbl="node1" presStyleIdx="2" presStyleCnt="3">
        <dgm:presLayoutVars>
          <dgm:bulletEnabled val="1"/>
        </dgm:presLayoutVars>
      </dgm:prSet>
      <dgm:spPr/>
    </dgm:pt>
    <dgm:pt modelId="{4BB96DEC-B049-4C21-8EA7-D253EE0689EF}" type="pres">
      <dgm:prSet presAssocID="{8F3946B1-0A56-471B-85D3-4CBE99D8EC72}" presName="ThreeNodes_2_text" presStyleLbl="node1" presStyleIdx="2" presStyleCnt="3">
        <dgm:presLayoutVars>
          <dgm:bulletEnabled val="1"/>
        </dgm:presLayoutVars>
      </dgm:prSet>
      <dgm:spPr/>
    </dgm:pt>
    <dgm:pt modelId="{20F4B10D-2521-4810-8CFC-3314F149E44F}" type="pres">
      <dgm:prSet presAssocID="{8F3946B1-0A56-471B-85D3-4CBE99D8EC72}" presName="ThreeNodes_3_text" presStyleLbl="node1" presStyleIdx="2" presStyleCnt="3">
        <dgm:presLayoutVars>
          <dgm:bulletEnabled val="1"/>
        </dgm:presLayoutVars>
      </dgm:prSet>
      <dgm:spPr/>
    </dgm:pt>
  </dgm:ptLst>
  <dgm:cxnLst>
    <dgm:cxn modelId="{6A628B1E-574E-4BEA-B322-C2718F66F590}" type="presOf" srcId="{031BBFCE-9F76-407C-A165-7AEA6C48B785}" destId="{0C217CF4-0153-42E9-8975-E9A2B01DBD84}" srcOrd="0" destOrd="0" presId="urn:microsoft.com/office/officeart/2005/8/layout/vProcess5"/>
    <dgm:cxn modelId="{7C7CE221-B5DB-4506-8ED5-0BD1275EA4F5}" type="presOf" srcId="{97CF0AB8-D65F-4A0E-9D3A-CAD19B82AB96}" destId="{1598203A-601B-4805-92F3-7583266FF5CC}" srcOrd="0" destOrd="0" presId="urn:microsoft.com/office/officeart/2005/8/layout/vProcess5"/>
    <dgm:cxn modelId="{3CE0B82F-057F-4769-84C3-5261B3A74409}" srcId="{8F3946B1-0A56-471B-85D3-4CBE99D8EC72}" destId="{B80183D9-94F2-490C-9A8A-96C9B6347772}" srcOrd="1" destOrd="0" parTransId="{E10157BD-5611-4205-BFAD-713180D172DC}" sibTransId="{6446775A-21C6-4E62-9BEC-40C4254A05C4}"/>
    <dgm:cxn modelId="{83C75633-ABC6-4746-A3A9-D1EB0112D315}" type="presOf" srcId="{6446775A-21C6-4E62-9BEC-40C4254A05C4}" destId="{FB583897-D9ED-4D4A-B37A-D99AB05E2695}" srcOrd="0" destOrd="0" presId="urn:microsoft.com/office/officeart/2005/8/layout/vProcess5"/>
    <dgm:cxn modelId="{963FF047-CC38-41E2-95C3-00D529AD8490}" type="presOf" srcId="{B80183D9-94F2-490C-9A8A-96C9B6347772}" destId="{78E5F713-F0C0-4E15-9D37-7654C01497E2}" srcOrd="0" destOrd="0" presId="urn:microsoft.com/office/officeart/2005/8/layout/vProcess5"/>
    <dgm:cxn modelId="{C2DCFC6F-136F-4D62-8F90-99DFEBC7FF0C}" srcId="{8F3946B1-0A56-471B-85D3-4CBE99D8EC72}" destId="{031BBFCE-9F76-407C-A165-7AEA6C48B785}" srcOrd="2" destOrd="0" parTransId="{B591D406-7AC5-4689-A7C3-D788C6A44A0E}" sibTransId="{F049A5A6-CD9F-4F13-AA08-7478E81568B5}"/>
    <dgm:cxn modelId="{AC3DA9AC-76D7-4080-BFA9-44BA3F1D70BD}" type="presOf" srcId="{031BBFCE-9F76-407C-A165-7AEA6C48B785}" destId="{20F4B10D-2521-4810-8CFC-3314F149E44F}" srcOrd="1" destOrd="0" presId="urn:microsoft.com/office/officeart/2005/8/layout/vProcess5"/>
    <dgm:cxn modelId="{5F0E3FBC-9B9D-44B0-B4B3-D029BF375488}" type="presOf" srcId="{B80183D9-94F2-490C-9A8A-96C9B6347772}" destId="{4BB96DEC-B049-4C21-8EA7-D253EE0689EF}" srcOrd="1" destOrd="0" presId="urn:microsoft.com/office/officeart/2005/8/layout/vProcess5"/>
    <dgm:cxn modelId="{90B5DAC1-D445-4B56-B9D5-D5BEA24E5E4A}" srcId="{8F3946B1-0A56-471B-85D3-4CBE99D8EC72}" destId="{9235F1D0-C0B1-4DDC-A6BF-25936114F656}" srcOrd="0" destOrd="0" parTransId="{00AC5F30-4FC2-49B6-8CD1-53FAEEBCC19F}" sibTransId="{97CF0AB8-D65F-4A0E-9D3A-CAD19B82AB96}"/>
    <dgm:cxn modelId="{B0BA65CE-8BCF-4718-8086-31DC5C7759F0}" type="presOf" srcId="{8F3946B1-0A56-471B-85D3-4CBE99D8EC72}" destId="{1DED767D-D4FE-4426-AD6C-D53FFA3AAC17}" srcOrd="0" destOrd="0" presId="urn:microsoft.com/office/officeart/2005/8/layout/vProcess5"/>
    <dgm:cxn modelId="{EFE37CDF-77BE-4B47-BCC5-ACB9E832CE2F}" type="presOf" srcId="{9235F1D0-C0B1-4DDC-A6BF-25936114F656}" destId="{513783D4-0D66-4CDE-8A7C-3FB8904080C3}" srcOrd="0" destOrd="0" presId="urn:microsoft.com/office/officeart/2005/8/layout/vProcess5"/>
    <dgm:cxn modelId="{062AD7E7-AE20-4F00-A2AD-A37D918F9FC6}" type="presOf" srcId="{9235F1D0-C0B1-4DDC-A6BF-25936114F656}" destId="{652CAC84-7CC3-42DF-A1D1-C529BA771221}" srcOrd="1" destOrd="0" presId="urn:microsoft.com/office/officeart/2005/8/layout/vProcess5"/>
    <dgm:cxn modelId="{03B68533-A5C5-4B90-B0DB-E22196D88356}" type="presParOf" srcId="{1DED767D-D4FE-4426-AD6C-D53FFA3AAC17}" destId="{B8537500-D746-4AAB-8206-C82B3522BE1F}" srcOrd="0" destOrd="0" presId="urn:microsoft.com/office/officeart/2005/8/layout/vProcess5"/>
    <dgm:cxn modelId="{3D3773F1-6358-44C9-91F6-03FCAC65DCE0}" type="presParOf" srcId="{1DED767D-D4FE-4426-AD6C-D53FFA3AAC17}" destId="{513783D4-0D66-4CDE-8A7C-3FB8904080C3}" srcOrd="1" destOrd="0" presId="urn:microsoft.com/office/officeart/2005/8/layout/vProcess5"/>
    <dgm:cxn modelId="{B5F3A620-16FA-4711-949E-E837BE540EEC}" type="presParOf" srcId="{1DED767D-D4FE-4426-AD6C-D53FFA3AAC17}" destId="{78E5F713-F0C0-4E15-9D37-7654C01497E2}" srcOrd="2" destOrd="0" presId="urn:microsoft.com/office/officeart/2005/8/layout/vProcess5"/>
    <dgm:cxn modelId="{89EB1ED7-C58D-4A78-AC32-63E9207B5D68}" type="presParOf" srcId="{1DED767D-D4FE-4426-AD6C-D53FFA3AAC17}" destId="{0C217CF4-0153-42E9-8975-E9A2B01DBD84}" srcOrd="3" destOrd="0" presId="urn:microsoft.com/office/officeart/2005/8/layout/vProcess5"/>
    <dgm:cxn modelId="{7D1341BE-4DA3-4240-A0CE-C669661ED242}" type="presParOf" srcId="{1DED767D-D4FE-4426-AD6C-D53FFA3AAC17}" destId="{1598203A-601B-4805-92F3-7583266FF5CC}" srcOrd="4" destOrd="0" presId="urn:microsoft.com/office/officeart/2005/8/layout/vProcess5"/>
    <dgm:cxn modelId="{69A66D11-BF51-4FC7-84A2-EEAB610F5937}" type="presParOf" srcId="{1DED767D-D4FE-4426-AD6C-D53FFA3AAC17}" destId="{FB583897-D9ED-4D4A-B37A-D99AB05E2695}" srcOrd="5" destOrd="0" presId="urn:microsoft.com/office/officeart/2005/8/layout/vProcess5"/>
    <dgm:cxn modelId="{12018D9F-3B1F-4DCB-A6DF-544D6B2D38F9}" type="presParOf" srcId="{1DED767D-D4FE-4426-AD6C-D53FFA3AAC17}" destId="{652CAC84-7CC3-42DF-A1D1-C529BA771221}" srcOrd="6" destOrd="0" presId="urn:microsoft.com/office/officeart/2005/8/layout/vProcess5"/>
    <dgm:cxn modelId="{CDED36AA-1C1A-4228-8A46-9355CEBFFF76}" type="presParOf" srcId="{1DED767D-D4FE-4426-AD6C-D53FFA3AAC17}" destId="{4BB96DEC-B049-4C21-8EA7-D253EE0689EF}" srcOrd="7" destOrd="0" presId="urn:microsoft.com/office/officeart/2005/8/layout/vProcess5"/>
    <dgm:cxn modelId="{558E968E-C3EE-4705-A066-3D8737D60F7C}" type="presParOf" srcId="{1DED767D-D4FE-4426-AD6C-D53FFA3AAC17}" destId="{20F4B10D-2521-4810-8CFC-3314F149E44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1C9AA19-FD34-481D-8F1F-C2F51AB69F04}"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068AB65-4C2C-4C32-BD84-E753D3FD526E}">
      <dgm:prSet custT="1"/>
      <dgm:spPr/>
      <dgm:t>
        <a:bodyPr/>
        <a:lstStyle/>
        <a:p>
          <a:pPr>
            <a:lnSpc>
              <a:spcPct val="100000"/>
            </a:lnSpc>
          </a:pPr>
          <a:r>
            <a:rPr lang="en-US" sz="2000" dirty="0"/>
            <a:t>Describes when to apply the patterns</a:t>
          </a:r>
        </a:p>
      </dgm:t>
    </dgm:pt>
    <dgm:pt modelId="{39D0FBAF-A784-4D2A-9B6F-CF33A4B4116B}" type="parTrans" cxnId="{BFFF50A4-0B36-4930-8D1C-8421DCBBBD61}">
      <dgm:prSet/>
      <dgm:spPr/>
      <dgm:t>
        <a:bodyPr/>
        <a:lstStyle/>
        <a:p>
          <a:endParaRPr lang="en-US" sz="3600"/>
        </a:p>
      </dgm:t>
    </dgm:pt>
    <dgm:pt modelId="{DC1556C4-8002-435F-BDB4-EE61776E6267}" type="sibTrans" cxnId="{BFFF50A4-0B36-4930-8D1C-8421DCBBBD61}">
      <dgm:prSet/>
      <dgm:spPr/>
      <dgm:t>
        <a:bodyPr/>
        <a:lstStyle/>
        <a:p>
          <a:endParaRPr lang="en-US" sz="3600"/>
        </a:p>
      </dgm:t>
    </dgm:pt>
    <dgm:pt modelId="{D4CD2A0C-79C4-4F37-989A-88752C63ACBB}">
      <dgm:prSet custT="1"/>
      <dgm:spPr/>
      <dgm:t>
        <a:bodyPr/>
        <a:lstStyle/>
        <a:p>
          <a:pPr>
            <a:lnSpc>
              <a:spcPct val="100000"/>
            </a:lnSpc>
          </a:pPr>
          <a:r>
            <a:rPr lang="en-US" sz="2000"/>
            <a:t>Explains the problem and its context</a:t>
          </a:r>
        </a:p>
      </dgm:t>
    </dgm:pt>
    <dgm:pt modelId="{2C09CD86-865C-4CF4-B1B0-E30555624E8E}" type="parTrans" cxnId="{98DFA0A1-7A40-4A59-B542-E51D81F29CD2}">
      <dgm:prSet/>
      <dgm:spPr/>
      <dgm:t>
        <a:bodyPr/>
        <a:lstStyle/>
        <a:p>
          <a:endParaRPr lang="en-US" sz="3600"/>
        </a:p>
      </dgm:t>
    </dgm:pt>
    <dgm:pt modelId="{D58CEE9C-55F1-4FE5-BEA3-63DF69036502}" type="sibTrans" cxnId="{98DFA0A1-7A40-4A59-B542-E51D81F29CD2}">
      <dgm:prSet/>
      <dgm:spPr/>
      <dgm:t>
        <a:bodyPr/>
        <a:lstStyle/>
        <a:p>
          <a:endParaRPr lang="en-US" sz="3600"/>
        </a:p>
      </dgm:t>
    </dgm:pt>
    <dgm:pt modelId="{C07B1E29-87B2-466F-B2F6-024359BD2EF4}">
      <dgm:prSet custT="1"/>
      <dgm:spPr/>
      <dgm:t>
        <a:bodyPr/>
        <a:lstStyle/>
        <a:p>
          <a:pPr>
            <a:lnSpc>
              <a:spcPct val="100000"/>
            </a:lnSpc>
          </a:pPr>
          <a:r>
            <a:rPr lang="en-US" sz="2000"/>
            <a:t>Sometimes include a list of conditions that must be met before it makes sense to apply the pattern</a:t>
          </a:r>
        </a:p>
      </dgm:t>
    </dgm:pt>
    <dgm:pt modelId="{94612BAE-DA71-4684-BB02-15D261220B12}" type="parTrans" cxnId="{3CCBDE13-DF3E-452D-9891-439B92E3DC0C}">
      <dgm:prSet/>
      <dgm:spPr/>
      <dgm:t>
        <a:bodyPr/>
        <a:lstStyle/>
        <a:p>
          <a:endParaRPr lang="en-US" sz="3600"/>
        </a:p>
      </dgm:t>
    </dgm:pt>
    <dgm:pt modelId="{7BDEF010-2E90-418B-917C-F7262C4690E4}" type="sibTrans" cxnId="{3CCBDE13-DF3E-452D-9891-439B92E3DC0C}">
      <dgm:prSet/>
      <dgm:spPr/>
      <dgm:t>
        <a:bodyPr/>
        <a:lstStyle/>
        <a:p>
          <a:endParaRPr lang="en-US" sz="3600"/>
        </a:p>
      </dgm:t>
    </dgm:pt>
    <dgm:pt modelId="{6B402E89-F17B-48DD-B009-9FD6D47E7EF2}">
      <dgm:prSet custT="1"/>
      <dgm:spPr/>
      <dgm:t>
        <a:bodyPr/>
        <a:lstStyle/>
        <a:p>
          <a:pPr>
            <a:lnSpc>
              <a:spcPct val="100000"/>
            </a:lnSpc>
          </a:pPr>
          <a:r>
            <a:rPr lang="en-US" sz="2000" dirty="0"/>
            <a:t>Must occur repeatedly in our environment</a:t>
          </a:r>
        </a:p>
      </dgm:t>
    </dgm:pt>
    <dgm:pt modelId="{EDF1ABF3-FC1E-465F-A734-878EEB8DAD7C}" type="parTrans" cxnId="{5936FDD4-38EA-4B77-BE33-287C897A208F}">
      <dgm:prSet/>
      <dgm:spPr/>
      <dgm:t>
        <a:bodyPr/>
        <a:lstStyle/>
        <a:p>
          <a:endParaRPr lang="en-US" sz="3600"/>
        </a:p>
      </dgm:t>
    </dgm:pt>
    <dgm:pt modelId="{97BD57E0-E749-4ADF-A079-5D99B8AD7D5B}" type="sibTrans" cxnId="{5936FDD4-38EA-4B77-BE33-287C897A208F}">
      <dgm:prSet/>
      <dgm:spPr/>
      <dgm:t>
        <a:bodyPr/>
        <a:lstStyle/>
        <a:p>
          <a:endParaRPr lang="en-US" sz="3600"/>
        </a:p>
      </dgm:t>
    </dgm:pt>
    <dgm:pt modelId="{09659EAB-0635-47DE-B102-2B00FAAE7B8B}" type="pres">
      <dgm:prSet presAssocID="{21C9AA19-FD34-481D-8F1F-C2F51AB69F04}" presName="root" presStyleCnt="0">
        <dgm:presLayoutVars>
          <dgm:dir/>
          <dgm:resizeHandles val="exact"/>
        </dgm:presLayoutVars>
      </dgm:prSet>
      <dgm:spPr/>
    </dgm:pt>
    <dgm:pt modelId="{DC7AA748-96E6-44DF-9A9D-8211EF5693B2}" type="pres">
      <dgm:prSet presAssocID="{D068AB65-4C2C-4C32-BD84-E753D3FD526E}" presName="compNode" presStyleCnt="0"/>
      <dgm:spPr/>
    </dgm:pt>
    <dgm:pt modelId="{152050FF-A196-44C1-9274-306849E3303E}" type="pres">
      <dgm:prSet presAssocID="{D068AB65-4C2C-4C32-BD84-E753D3FD526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D159CA00-0063-4064-B77A-3B0CE6961F9D}" type="pres">
      <dgm:prSet presAssocID="{D068AB65-4C2C-4C32-BD84-E753D3FD526E}" presName="spaceRect" presStyleCnt="0"/>
      <dgm:spPr/>
    </dgm:pt>
    <dgm:pt modelId="{A8369CC7-6A94-4A84-A6E2-C6905C9527DA}" type="pres">
      <dgm:prSet presAssocID="{D068AB65-4C2C-4C32-BD84-E753D3FD526E}" presName="textRect" presStyleLbl="revTx" presStyleIdx="0" presStyleCnt="4">
        <dgm:presLayoutVars>
          <dgm:chMax val="1"/>
          <dgm:chPref val="1"/>
        </dgm:presLayoutVars>
      </dgm:prSet>
      <dgm:spPr/>
    </dgm:pt>
    <dgm:pt modelId="{C877F358-54C8-4B42-87CF-FA1C4895A606}" type="pres">
      <dgm:prSet presAssocID="{DC1556C4-8002-435F-BDB4-EE61776E6267}" presName="sibTrans" presStyleCnt="0"/>
      <dgm:spPr/>
    </dgm:pt>
    <dgm:pt modelId="{2C8F4BB2-9F5B-4A80-8C7A-850EB5A8D9CF}" type="pres">
      <dgm:prSet presAssocID="{D4CD2A0C-79C4-4F37-989A-88752C63ACBB}" presName="compNode" presStyleCnt="0"/>
      <dgm:spPr/>
    </dgm:pt>
    <dgm:pt modelId="{3C17A5C4-0A82-46F4-9931-7575663E91F7}" type="pres">
      <dgm:prSet presAssocID="{D4CD2A0C-79C4-4F37-989A-88752C63ACB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2159971-165C-4486-8963-520CC553B19D}" type="pres">
      <dgm:prSet presAssocID="{D4CD2A0C-79C4-4F37-989A-88752C63ACBB}" presName="spaceRect" presStyleCnt="0"/>
      <dgm:spPr/>
    </dgm:pt>
    <dgm:pt modelId="{773470E9-996B-494B-B62E-D3C1607AE5A5}" type="pres">
      <dgm:prSet presAssocID="{D4CD2A0C-79C4-4F37-989A-88752C63ACBB}" presName="textRect" presStyleLbl="revTx" presStyleIdx="1" presStyleCnt="4">
        <dgm:presLayoutVars>
          <dgm:chMax val="1"/>
          <dgm:chPref val="1"/>
        </dgm:presLayoutVars>
      </dgm:prSet>
      <dgm:spPr/>
    </dgm:pt>
    <dgm:pt modelId="{D7CF99BB-C3CA-4B67-8F37-484EB693AAB5}" type="pres">
      <dgm:prSet presAssocID="{D58CEE9C-55F1-4FE5-BEA3-63DF69036502}" presName="sibTrans" presStyleCnt="0"/>
      <dgm:spPr/>
    </dgm:pt>
    <dgm:pt modelId="{54A09477-5DA9-464B-AEBC-6872A97FC12A}" type="pres">
      <dgm:prSet presAssocID="{C07B1E29-87B2-466F-B2F6-024359BD2EF4}" presName="compNode" presStyleCnt="0"/>
      <dgm:spPr/>
    </dgm:pt>
    <dgm:pt modelId="{ECDD3D19-2A0C-4BF2-A5A9-DE689D42CE2B}" type="pres">
      <dgm:prSet presAssocID="{C07B1E29-87B2-466F-B2F6-024359BD2EF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29D1F340-95FA-44A5-962C-6300DF8E992D}" type="pres">
      <dgm:prSet presAssocID="{C07B1E29-87B2-466F-B2F6-024359BD2EF4}" presName="spaceRect" presStyleCnt="0"/>
      <dgm:spPr/>
    </dgm:pt>
    <dgm:pt modelId="{5172D59C-9C1F-4891-B93D-5713A577FB3E}" type="pres">
      <dgm:prSet presAssocID="{C07B1E29-87B2-466F-B2F6-024359BD2EF4}" presName="textRect" presStyleLbl="revTx" presStyleIdx="2" presStyleCnt="4">
        <dgm:presLayoutVars>
          <dgm:chMax val="1"/>
          <dgm:chPref val="1"/>
        </dgm:presLayoutVars>
      </dgm:prSet>
      <dgm:spPr/>
    </dgm:pt>
    <dgm:pt modelId="{48530517-69BB-4900-BEAD-CE88745ECA94}" type="pres">
      <dgm:prSet presAssocID="{7BDEF010-2E90-418B-917C-F7262C4690E4}" presName="sibTrans" presStyleCnt="0"/>
      <dgm:spPr/>
    </dgm:pt>
    <dgm:pt modelId="{C3E7173D-0EEC-4557-9EDA-50EAD265534F}" type="pres">
      <dgm:prSet presAssocID="{6B402E89-F17B-48DD-B009-9FD6D47E7EF2}" presName="compNode" presStyleCnt="0"/>
      <dgm:spPr/>
    </dgm:pt>
    <dgm:pt modelId="{CA386356-E49A-4A18-87A4-2BE5515B920A}" type="pres">
      <dgm:prSet presAssocID="{6B402E89-F17B-48DD-B009-9FD6D47E7E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3DECEAAC-23F6-446D-A3F2-D2FF21DC3442}" type="pres">
      <dgm:prSet presAssocID="{6B402E89-F17B-48DD-B009-9FD6D47E7EF2}" presName="spaceRect" presStyleCnt="0"/>
      <dgm:spPr/>
    </dgm:pt>
    <dgm:pt modelId="{897491BD-6B94-48E2-ACD0-1D8257290904}" type="pres">
      <dgm:prSet presAssocID="{6B402E89-F17B-48DD-B009-9FD6D47E7EF2}" presName="textRect" presStyleLbl="revTx" presStyleIdx="3" presStyleCnt="4">
        <dgm:presLayoutVars>
          <dgm:chMax val="1"/>
          <dgm:chPref val="1"/>
        </dgm:presLayoutVars>
      </dgm:prSet>
      <dgm:spPr/>
    </dgm:pt>
  </dgm:ptLst>
  <dgm:cxnLst>
    <dgm:cxn modelId="{3CCBDE13-DF3E-452D-9891-439B92E3DC0C}" srcId="{21C9AA19-FD34-481D-8F1F-C2F51AB69F04}" destId="{C07B1E29-87B2-466F-B2F6-024359BD2EF4}" srcOrd="2" destOrd="0" parTransId="{94612BAE-DA71-4684-BB02-15D261220B12}" sibTransId="{7BDEF010-2E90-418B-917C-F7262C4690E4}"/>
    <dgm:cxn modelId="{C819167A-81C6-4994-BC3B-00729D7C8509}" type="presOf" srcId="{21C9AA19-FD34-481D-8F1F-C2F51AB69F04}" destId="{09659EAB-0635-47DE-B102-2B00FAAE7B8B}" srcOrd="0" destOrd="0" presId="urn:microsoft.com/office/officeart/2018/2/layout/IconLabelList"/>
    <dgm:cxn modelId="{1B35495A-49AD-4802-884D-1F8F7DADE68E}" type="presOf" srcId="{C07B1E29-87B2-466F-B2F6-024359BD2EF4}" destId="{5172D59C-9C1F-4891-B93D-5713A577FB3E}" srcOrd="0" destOrd="0" presId="urn:microsoft.com/office/officeart/2018/2/layout/IconLabelList"/>
    <dgm:cxn modelId="{98DFA0A1-7A40-4A59-B542-E51D81F29CD2}" srcId="{21C9AA19-FD34-481D-8F1F-C2F51AB69F04}" destId="{D4CD2A0C-79C4-4F37-989A-88752C63ACBB}" srcOrd="1" destOrd="0" parTransId="{2C09CD86-865C-4CF4-B1B0-E30555624E8E}" sibTransId="{D58CEE9C-55F1-4FE5-BEA3-63DF69036502}"/>
    <dgm:cxn modelId="{BFFF50A4-0B36-4930-8D1C-8421DCBBBD61}" srcId="{21C9AA19-FD34-481D-8F1F-C2F51AB69F04}" destId="{D068AB65-4C2C-4C32-BD84-E753D3FD526E}" srcOrd="0" destOrd="0" parTransId="{39D0FBAF-A784-4D2A-9B6F-CF33A4B4116B}" sibTransId="{DC1556C4-8002-435F-BDB4-EE61776E6267}"/>
    <dgm:cxn modelId="{69A8ADA5-DA3E-4754-9C4F-6444E5C26999}" type="presOf" srcId="{D068AB65-4C2C-4C32-BD84-E753D3FD526E}" destId="{A8369CC7-6A94-4A84-A6E2-C6905C9527DA}" srcOrd="0" destOrd="0" presId="urn:microsoft.com/office/officeart/2018/2/layout/IconLabelList"/>
    <dgm:cxn modelId="{C1DB67D4-9576-4805-9632-4A5DC7E456B8}" type="presOf" srcId="{6B402E89-F17B-48DD-B009-9FD6D47E7EF2}" destId="{897491BD-6B94-48E2-ACD0-1D8257290904}" srcOrd="0" destOrd="0" presId="urn:microsoft.com/office/officeart/2018/2/layout/IconLabelList"/>
    <dgm:cxn modelId="{5936FDD4-38EA-4B77-BE33-287C897A208F}" srcId="{21C9AA19-FD34-481D-8F1F-C2F51AB69F04}" destId="{6B402E89-F17B-48DD-B009-9FD6D47E7EF2}" srcOrd="3" destOrd="0" parTransId="{EDF1ABF3-FC1E-465F-A734-878EEB8DAD7C}" sibTransId="{97BD57E0-E749-4ADF-A079-5D99B8AD7D5B}"/>
    <dgm:cxn modelId="{D2838CFF-A4E5-4F82-A498-A0E0E2D7FAB5}" type="presOf" srcId="{D4CD2A0C-79C4-4F37-989A-88752C63ACBB}" destId="{773470E9-996B-494B-B62E-D3C1607AE5A5}" srcOrd="0" destOrd="0" presId="urn:microsoft.com/office/officeart/2018/2/layout/IconLabelList"/>
    <dgm:cxn modelId="{EA70A8D4-1AFD-45A1-9D46-9BDABF6B66A4}" type="presParOf" srcId="{09659EAB-0635-47DE-B102-2B00FAAE7B8B}" destId="{DC7AA748-96E6-44DF-9A9D-8211EF5693B2}" srcOrd="0" destOrd="0" presId="urn:microsoft.com/office/officeart/2018/2/layout/IconLabelList"/>
    <dgm:cxn modelId="{EBB30C4F-ADCB-4300-B1F5-F859B3E13D2F}" type="presParOf" srcId="{DC7AA748-96E6-44DF-9A9D-8211EF5693B2}" destId="{152050FF-A196-44C1-9274-306849E3303E}" srcOrd="0" destOrd="0" presId="urn:microsoft.com/office/officeart/2018/2/layout/IconLabelList"/>
    <dgm:cxn modelId="{B48B8AF8-0974-4D8A-B1FC-51D7FEBB208F}" type="presParOf" srcId="{DC7AA748-96E6-44DF-9A9D-8211EF5693B2}" destId="{D159CA00-0063-4064-B77A-3B0CE6961F9D}" srcOrd="1" destOrd="0" presId="urn:microsoft.com/office/officeart/2018/2/layout/IconLabelList"/>
    <dgm:cxn modelId="{04BAD0C3-96EC-40C6-B066-5D3DC204A6EF}" type="presParOf" srcId="{DC7AA748-96E6-44DF-9A9D-8211EF5693B2}" destId="{A8369CC7-6A94-4A84-A6E2-C6905C9527DA}" srcOrd="2" destOrd="0" presId="urn:microsoft.com/office/officeart/2018/2/layout/IconLabelList"/>
    <dgm:cxn modelId="{C0176A17-9D02-4F3D-AC94-B6A94DF2E447}" type="presParOf" srcId="{09659EAB-0635-47DE-B102-2B00FAAE7B8B}" destId="{C877F358-54C8-4B42-87CF-FA1C4895A606}" srcOrd="1" destOrd="0" presId="urn:microsoft.com/office/officeart/2018/2/layout/IconLabelList"/>
    <dgm:cxn modelId="{5AA3DEDB-261F-4BDB-AEB3-7C6A4193D29B}" type="presParOf" srcId="{09659EAB-0635-47DE-B102-2B00FAAE7B8B}" destId="{2C8F4BB2-9F5B-4A80-8C7A-850EB5A8D9CF}" srcOrd="2" destOrd="0" presId="urn:microsoft.com/office/officeart/2018/2/layout/IconLabelList"/>
    <dgm:cxn modelId="{F47F046F-192D-43FD-B272-5A641FE9C9CC}" type="presParOf" srcId="{2C8F4BB2-9F5B-4A80-8C7A-850EB5A8D9CF}" destId="{3C17A5C4-0A82-46F4-9931-7575663E91F7}" srcOrd="0" destOrd="0" presId="urn:microsoft.com/office/officeart/2018/2/layout/IconLabelList"/>
    <dgm:cxn modelId="{E479BE8B-C215-4BC4-A1E0-C1141B65AE85}" type="presParOf" srcId="{2C8F4BB2-9F5B-4A80-8C7A-850EB5A8D9CF}" destId="{82159971-165C-4486-8963-520CC553B19D}" srcOrd="1" destOrd="0" presId="urn:microsoft.com/office/officeart/2018/2/layout/IconLabelList"/>
    <dgm:cxn modelId="{8E47A473-58B0-4258-83EC-661F24BA34E0}" type="presParOf" srcId="{2C8F4BB2-9F5B-4A80-8C7A-850EB5A8D9CF}" destId="{773470E9-996B-494B-B62E-D3C1607AE5A5}" srcOrd="2" destOrd="0" presId="urn:microsoft.com/office/officeart/2018/2/layout/IconLabelList"/>
    <dgm:cxn modelId="{9550EACD-2C0D-4FB4-B914-129673C7A9C9}" type="presParOf" srcId="{09659EAB-0635-47DE-B102-2B00FAAE7B8B}" destId="{D7CF99BB-C3CA-4B67-8F37-484EB693AAB5}" srcOrd="3" destOrd="0" presId="urn:microsoft.com/office/officeart/2018/2/layout/IconLabelList"/>
    <dgm:cxn modelId="{5D44E674-03C8-4D60-A03D-A66150EDEFA0}" type="presParOf" srcId="{09659EAB-0635-47DE-B102-2B00FAAE7B8B}" destId="{54A09477-5DA9-464B-AEBC-6872A97FC12A}" srcOrd="4" destOrd="0" presId="urn:microsoft.com/office/officeart/2018/2/layout/IconLabelList"/>
    <dgm:cxn modelId="{64B92183-066C-4120-AEFF-1A713341D3B2}" type="presParOf" srcId="{54A09477-5DA9-464B-AEBC-6872A97FC12A}" destId="{ECDD3D19-2A0C-4BF2-A5A9-DE689D42CE2B}" srcOrd="0" destOrd="0" presId="urn:microsoft.com/office/officeart/2018/2/layout/IconLabelList"/>
    <dgm:cxn modelId="{36C9E721-B9C5-48F9-A4E0-249EFA30FCCB}" type="presParOf" srcId="{54A09477-5DA9-464B-AEBC-6872A97FC12A}" destId="{29D1F340-95FA-44A5-962C-6300DF8E992D}" srcOrd="1" destOrd="0" presId="urn:microsoft.com/office/officeart/2018/2/layout/IconLabelList"/>
    <dgm:cxn modelId="{01A3E465-E9F8-4AD7-8065-B3B3FA9A765B}" type="presParOf" srcId="{54A09477-5DA9-464B-AEBC-6872A97FC12A}" destId="{5172D59C-9C1F-4891-B93D-5713A577FB3E}" srcOrd="2" destOrd="0" presId="urn:microsoft.com/office/officeart/2018/2/layout/IconLabelList"/>
    <dgm:cxn modelId="{1BE9B62E-4246-4BCE-B1AE-349BB780F983}" type="presParOf" srcId="{09659EAB-0635-47DE-B102-2B00FAAE7B8B}" destId="{48530517-69BB-4900-BEAD-CE88745ECA94}" srcOrd="5" destOrd="0" presId="urn:microsoft.com/office/officeart/2018/2/layout/IconLabelList"/>
    <dgm:cxn modelId="{42DA5A15-AD11-48EC-9AD4-C246B3E1C835}" type="presParOf" srcId="{09659EAB-0635-47DE-B102-2B00FAAE7B8B}" destId="{C3E7173D-0EEC-4557-9EDA-50EAD265534F}" srcOrd="6" destOrd="0" presId="urn:microsoft.com/office/officeart/2018/2/layout/IconLabelList"/>
    <dgm:cxn modelId="{5124254B-7A9F-4A24-ADCB-C0421D014422}" type="presParOf" srcId="{C3E7173D-0EEC-4557-9EDA-50EAD265534F}" destId="{CA386356-E49A-4A18-87A4-2BE5515B920A}" srcOrd="0" destOrd="0" presId="urn:microsoft.com/office/officeart/2018/2/layout/IconLabelList"/>
    <dgm:cxn modelId="{486E00BD-E5F9-4141-B5C1-A5BDA4FC0D85}" type="presParOf" srcId="{C3E7173D-0EEC-4557-9EDA-50EAD265534F}" destId="{3DECEAAC-23F6-446D-A3F2-D2FF21DC3442}" srcOrd="1" destOrd="0" presId="urn:microsoft.com/office/officeart/2018/2/layout/IconLabelList"/>
    <dgm:cxn modelId="{7B37C954-E5CC-4308-B442-F11B0A8E4E6B}" type="presParOf" srcId="{C3E7173D-0EEC-4557-9EDA-50EAD265534F}" destId="{897491BD-6B94-48E2-ACD0-1D825729090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DAB1813-2F7D-44DC-9D9A-7FFDFFFAFBFE}"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3411E963-A820-45BD-AB62-E5B78065238A}">
      <dgm:prSet/>
      <dgm:spPr/>
      <dgm:t>
        <a:bodyPr/>
        <a:lstStyle/>
        <a:p>
          <a:r>
            <a:rPr lang="en-US"/>
            <a:t>Does not describe  a concrete design or implementation</a:t>
          </a:r>
        </a:p>
      </dgm:t>
    </dgm:pt>
    <dgm:pt modelId="{0F1DDC86-F648-4B9D-8F3F-F729DCD81993}" type="parTrans" cxnId="{BAF09411-4D0F-49D0-BA6B-159E6D45AE28}">
      <dgm:prSet/>
      <dgm:spPr/>
      <dgm:t>
        <a:bodyPr/>
        <a:lstStyle/>
        <a:p>
          <a:endParaRPr lang="en-US"/>
        </a:p>
      </dgm:t>
    </dgm:pt>
    <dgm:pt modelId="{634703F5-C9A8-4A02-9DE0-D6BB535D55E3}" type="sibTrans" cxnId="{BAF09411-4D0F-49D0-BA6B-159E6D45AE28}">
      <dgm:prSet/>
      <dgm:spPr/>
      <dgm:t>
        <a:bodyPr/>
        <a:lstStyle/>
        <a:p>
          <a:endParaRPr lang="en-US"/>
        </a:p>
      </dgm:t>
    </dgm:pt>
    <dgm:pt modelId="{D6048FAB-5502-4965-8FF4-BE61A7F0EA4B}">
      <dgm:prSet/>
      <dgm:spPr/>
      <dgm:t>
        <a:bodyPr/>
        <a:lstStyle/>
        <a:p>
          <a:r>
            <a:rPr lang="en-US" dirty="0"/>
            <a:t>Must be well proven in some projects</a:t>
          </a:r>
        </a:p>
      </dgm:t>
    </dgm:pt>
    <dgm:pt modelId="{EFC957AE-A867-4E94-AABB-FAEB28A3011F}" type="parTrans" cxnId="{A9871CAC-192A-4D6D-8B46-D9EA0F60A18E}">
      <dgm:prSet/>
      <dgm:spPr/>
      <dgm:t>
        <a:bodyPr/>
        <a:lstStyle/>
        <a:p>
          <a:endParaRPr lang="en-US"/>
        </a:p>
      </dgm:t>
    </dgm:pt>
    <dgm:pt modelId="{B6BB4EFE-A502-45B1-82DF-9B551AF5C15F}" type="sibTrans" cxnId="{A9871CAC-192A-4D6D-8B46-D9EA0F60A18E}">
      <dgm:prSet/>
      <dgm:spPr/>
      <dgm:t>
        <a:bodyPr/>
        <a:lstStyle/>
        <a:p>
          <a:endParaRPr lang="en-US"/>
        </a:p>
      </dgm:t>
    </dgm:pt>
    <dgm:pt modelId="{CFF6EE5A-D58D-467A-8D9B-3DFD9A430146}">
      <dgm:prSet/>
      <dgm:spPr/>
      <dgm:t>
        <a:bodyPr/>
        <a:lstStyle/>
        <a:p>
          <a:r>
            <a:rPr lang="en-US" dirty="0"/>
            <a:t>Describes the elements that make up the design, their relationships, responsibilities and collaborations</a:t>
          </a:r>
        </a:p>
      </dgm:t>
    </dgm:pt>
    <dgm:pt modelId="{28AA70EA-0C97-4CFB-A6C5-01788C0B184E}" type="sibTrans" cxnId="{89642E79-FAC8-4C90-AF1A-D3E085724DBA}">
      <dgm:prSet/>
      <dgm:spPr/>
      <dgm:t>
        <a:bodyPr/>
        <a:lstStyle/>
        <a:p>
          <a:endParaRPr lang="en-US"/>
        </a:p>
      </dgm:t>
    </dgm:pt>
    <dgm:pt modelId="{AF050056-9A09-4562-9DC9-9AEAA323A558}" type="parTrans" cxnId="{89642E79-FAC8-4C90-AF1A-D3E085724DBA}">
      <dgm:prSet/>
      <dgm:spPr/>
      <dgm:t>
        <a:bodyPr/>
        <a:lstStyle/>
        <a:p>
          <a:endParaRPr lang="en-US"/>
        </a:p>
      </dgm:t>
    </dgm:pt>
    <dgm:pt modelId="{98E308A3-B0C5-4122-8BA3-D9019BEF59CB}" type="pres">
      <dgm:prSet presAssocID="{DDAB1813-2F7D-44DC-9D9A-7FFDFFFAFBFE}" presName="outerComposite" presStyleCnt="0">
        <dgm:presLayoutVars>
          <dgm:chMax val="5"/>
          <dgm:dir/>
          <dgm:resizeHandles val="exact"/>
        </dgm:presLayoutVars>
      </dgm:prSet>
      <dgm:spPr/>
    </dgm:pt>
    <dgm:pt modelId="{5676D981-6808-49DF-B6B6-C18D58F45B2C}" type="pres">
      <dgm:prSet presAssocID="{DDAB1813-2F7D-44DC-9D9A-7FFDFFFAFBFE}" presName="dummyMaxCanvas" presStyleCnt="0">
        <dgm:presLayoutVars/>
      </dgm:prSet>
      <dgm:spPr/>
    </dgm:pt>
    <dgm:pt modelId="{B75DA416-ABB0-4E1D-8E20-914F1ABD80C0}" type="pres">
      <dgm:prSet presAssocID="{DDAB1813-2F7D-44DC-9D9A-7FFDFFFAFBFE}" presName="ThreeNodes_1" presStyleLbl="node1" presStyleIdx="0" presStyleCnt="3">
        <dgm:presLayoutVars>
          <dgm:bulletEnabled val="1"/>
        </dgm:presLayoutVars>
      </dgm:prSet>
      <dgm:spPr/>
    </dgm:pt>
    <dgm:pt modelId="{C3A488FE-4D8F-4B84-9562-FB1FC92146F0}" type="pres">
      <dgm:prSet presAssocID="{DDAB1813-2F7D-44DC-9D9A-7FFDFFFAFBFE}" presName="ThreeNodes_2" presStyleLbl="node1" presStyleIdx="1" presStyleCnt="3">
        <dgm:presLayoutVars>
          <dgm:bulletEnabled val="1"/>
        </dgm:presLayoutVars>
      </dgm:prSet>
      <dgm:spPr/>
    </dgm:pt>
    <dgm:pt modelId="{83E456F5-405F-41A6-B9A0-6EEAF9FCDC37}" type="pres">
      <dgm:prSet presAssocID="{DDAB1813-2F7D-44DC-9D9A-7FFDFFFAFBFE}" presName="ThreeNodes_3" presStyleLbl="node1" presStyleIdx="2" presStyleCnt="3">
        <dgm:presLayoutVars>
          <dgm:bulletEnabled val="1"/>
        </dgm:presLayoutVars>
      </dgm:prSet>
      <dgm:spPr/>
    </dgm:pt>
    <dgm:pt modelId="{C0B397A0-ECB8-427F-9879-A6181039CAE4}" type="pres">
      <dgm:prSet presAssocID="{DDAB1813-2F7D-44DC-9D9A-7FFDFFFAFBFE}" presName="ThreeConn_1-2" presStyleLbl="fgAccFollowNode1" presStyleIdx="0" presStyleCnt="2">
        <dgm:presLayoutVars>
          <dgm:bulletEnabled val="1"/>
        </dgm:presLayoutVars>
      </dgm:prSet>
      <dgm:spPr/>
    </dgm:pt>
    <dgm:pt modelId="{6212C05D-6D85-4E31-B978-FD1BFFD5E6E7}" type="pres">
      <dgm:prSet presAssocID="{DDAB1813-2F7D-44DC-9D9A-7FFDFFFAFBFE}" presName="ThreeConn_2-3" presStyleLbl="fgAccFollowNode1" presStyleIdx="1" presStyleCnt="2">
        <dgm:presLayoutVars>
          <dgm:bulletEnabled val="1"/>
        </dgm:presLayoutVars>
      </dgm:prSet>
      <dgm:spPr/>
    </dgm:pt>
    <dgm:pt modelId="{D396F7FD-48C8-49A6-81FA-0D926E0D34E8}" type="pres">
      <dgm:prSet presAssocID="{DDAB1813-2F7D-44DC-9D9A-7FFDFFFAFBFE}" presName="ThreeNodes_1_text" presStyleLbl="node1" presStyleIdx="2" presStyleCnt="3">
        <dgm:presLayoutVars>
          <dgm:bulletEnabled val="1"/>
        </dgm:presLayoutVars>
      </dgm:prSet>
      <dgm:spPr/>
    </dgm:pt>
    <dgm:pt modelId="{54D0F605-54BC-4287-AB02-790C99F3F0CB}" type="pres">
      <dgm:prSet presAssocID="{DDAB1813-2F7D-44DC-9D9A-7FFDFFFAFBFE}" presName="ThreeNodes_2_text" presStyleLbl="node1" presStyleIdx="2" presStyleCnt="3">
        <dgm:presLayoutVars>
          <dgm:bulletEnabled val="1"/>
        </dgm:presLayoutVars>
      </dgm:prSet>
      <dgm:spPr/>
    </dgm:pt>
    <dgm:pt modelId="{82225408-8F2D-4193-8545-D69764DBA545}" type="pres">
      <dgm:prSet presAssocID="{DDAB1813-2F7D-44DC-9D9A-7FFDFFFAFBFE}" presName="ThreeNodes_3_text" presStyleLbl="node1" presStyleIdx="2" presStyleCnt="3">
        <dgm:presLayoutVars>
          <dgm:bulletEnabled val="1"/>
        </dgm:presLayoutVars>
      </dgm:prSet>
      <dgm:spPr/>
    </dgm:pt>
  </dgm:ptLst>
  <dgm:cxnLst>
    <dgm:cxn modelId="{BAF09411-4D0F-49D0-BA6B-159E6D45AE28}" srcId="{DDAB1813-2F7D-44DC-9D9A-7FFDFFFAFBFE}" destId="{3411E963-A820-45BD-AB62-E5B78065238A}" srcOrd="1" destOrd="0" parTransId="{0F1DDC86-F648-4B9D-8F3F-F729DCD81993}" sibTransId="{634703F5-C9A8-4A02-9DE0-D6BB535D55E3}"/>
    <dgm:cxn modelId="{D1893821-D66D-4858-91AF-9671C9FE0D8E}" type="presOf" srcId="{D6048FAB-5502-4965-8FF4-BE61A7F0EA4B}" destId="{82225408-8F2D-4193-8545-D69764DBA545}" srcOrd="1" destOrd="0" presId="urn:microsoft.com/office/officeart/2005/8/layout/vProcess5"/>
    <dgm:cxn modelId="{89642E79-FAC8-4C90-AF1A-D3E085724DBA}" srcId="{DDAB1813-2F7D-44DC-9D9A-7FFDFFFAFBFE}" destId="{CFF6EE5A-D58D-467A-8D9B-3DFD9A430146}" srcOrd="0" destOrd="0" parTransId="{AF050056-9A09-4562-9DC9-9AEAA323A558}" sibTransId="{28AA70EA-0C97-4CFB-A6C5-01788C0B184E}"/>
    <dgm:cxn modelId="{A9871CAC-192A-4D6D-8B46-D9EA0F60A18E}" srcId="{DDAB1813-2F7D-44DC-9D9A-7FFDFFFAFBFE}" destId="{D6048FAB-5502-4965-8FF4-BE61A7F0EA4B}" srcOrd="2" destOrd="0" parTransId="{EFC957AE-A867-4E94-AABB-FAEB28A3011F}" sibTransId="{B6BB4EFE-A502-45B1-82DF-9B551AF5C15F}"/>
    <dgm:cxn modelId="{D1C214AD-E1B8-4F5D-A86B-B07383C699C3}" type="presOf" srcId="{634703F5-C9A8-4A02-9DE0-D6BB535D55E3}" destId="{6212C05D-6D85-4E31-B978-FD1BFFD5E6E7}" srcOrd="0" destOrd="0" presId="urn:microsoft.com/office/officeart/2005/8/layout/vProcess5"/>
    <dgm:cxn modelId="{FC5EFBAE-A9C4-44F0-B60F-22B66E3117C7}" type="presOf" srcId="{CFF6EE5A-D58D-467A-8D9B-3DFD9A430146}" destId="{B75DA416-ABB0-4E1D-8E20-914F1ABD80C0}" srcOrd="0" destOrd="0" presId="urn:microsoft.com/office/officeart/2005/8/layout/vProcess5"/>
    <dgm:cxn modelId="{2643F4D2-E24C-4818-BE50-ACA0063E74F1}" type="presOf" srcId="{3411E963-A820-45BD-AB62-E5B78065238A}" destId="{54D0F605-54BC-4287-AB02-790C99F3F0CB}" srcOrd="1" destOrd="0" presId="urn:microsoft.com/office/officeart/2005/8/layout/vProcess5"/>
    <dgm:cxn modelId="{DD6B0DE1-B174-4815-9440-B639E8BE1758}" type="presOf" srcId="{DDAB1813-2F7D-44DC-9D9A-7FFDFFFAFBFE}" destId="{98E308A3-B0C5-4122-8BA3-D9019BEF59CB}" srcOrd="0" destOrd="0" presId="urn:microsoft.com/office/officeart/2005/8/layout/vProcess5"/>
    <dgm:cxn modelId="{ACD1D4EA-A8BE-44F4-96CE-17213FC09A02}" type="presOf" srcId="{3411E963-A820-45BD-AB62-E5B78065238A}" destId="{C3A488FE-4D8F-4B84-9562-FB1FC92146F0}" srcOrd="0" destOrd="0" presId="urn:microsoft.com/office/officeart/2005/8/layout/vProcess5"/>
    <dgm:cxn modelId="{7EB914F0-4F2B-44E6-838C-00ADF416F0AC}" type="presOf" srcId="{28AA70EA-0C97-4CFB-A6C5-01788C0B184E}" destId="{C0B397A0-ECB8-427F-9879-A6181039CAE4}" srcOrd="0" destOrd="0" presId="urn:microsoft.com/office/officeart/2005/8/layout/vProcess5"/>
    <dgm:cxn modelId="{FB0FCEF1-A3FF-4E83-9290-44DE3EA5DE6A}" type="presOf" srcId="{CFF6EE5A-D58D-467A-8D9B-3DFD9A430146}" destId="{D396F7FD-48C8-49A6-81FA-0D926E0D34E8}" srcOrd="1" destOrd="0" presId="urn:microsoft.com/office/officeart/2005/8/layout/vProcess5"/>
    <dgm:cxn modelId="{C54FC2FD-2F8C-485C-A1C1-30E7CA7B5ADA}" type="presOf" srcId="{D6048FAB-5502-4965-8FF4-BE61A7F0EA4B}" destId="{83E456F5-405F-41A6-B9A0-6EEAF9FCDC37}" srcOrd="0" destOrd="0" presId="urn:microsoft.com/office/officeart/2005/8/layout/vProcess5"/>
    <dgm:cxn modelId="{DFA86EB2-815A-436D-A8AF-591ED0DBEC5B}" type="presParOf" srcId="{98E308A3-B0C5-4122-8BA3-D9019BEF59CB}" destId="{5676D981-6808-49DF-B6B6-C18D58F45B2C}" srcOrd="0" destOrd="0" presId="urn:microsoft.com/office/officeart/2005/8/layout/vProcess5"/>
    <dgm:cxn modelId="{99DBF61F-B88F-4986-86C9-1F9604518D2D}" type="presParOf" srcId="{98E308A3-B0C5-4122-8BA3-D9019BEF59CB}" destId="{B75DA416-ABB0-4E1D-8E20-914F1ABD80C0}" srcOrd="1" destOrd="0" presId="urn:microsoft.com/office/officeart/2005/8/layout/vProcess5"/>
    <dgm:cxn modelId="{5F811AD4-FE70-4331-94C2-5D21F8D3507C}" type="presParOf" srcId="{98E308A3-B0C5-4122-8BA3-D9019BEF59CB}" destId="{C3A488FE-4D8F-4B84-9562-FB1FC92146F0}" srcOrd="2" destOrd="0" presId="urn:microsoft.com/office/officeart/2005/8/layout/vProcess5"/>
    <dgm:cxn modelId="{21C4806A-4B6F-42ED-B855-401ACE16CF0B}" type="presParOf" srcId="{98E308A3-B0C5-4122-8BA3-D9019BEF59CB}" destId="{83E456F5-405F-41A6-B9A0-6EEAF9FCDC37}" srcOrd="3" destOrd="0" presId="urn:microsoft.com/office/officeart/2005/8/layout/vProcess5"/>
    <dgm:cxn modelId="{4657FA5C-0472-400C-B3D8-0629383E1174}" type="presParOf" srcId="{98E308A3-B0C5-4122-8BA3-D9019BEF59CB}" destId="{C0B397A0-ECB8-427F-9879-A6181039CAE4}" srcOrd="4" destOrd="0" presId="urn:microsoft.com/office/officeart/2005/8/layout/vProcess5"/>
    <dgm:cxn modelId="{4B0E9E9F-F081-460A-B5B7-525C1402E98A}" type="presParOf" srcId="{98E308A3-B0C5-4122-8BA3-D9019BEF59CB}" destId="{6212C05D-6D85-4E31-B978-FD1BFFD5E6E7}" srcOrd="5" destOrd="0" presId="urn:microsoft.com/office/officeart/2005/8/layout/vProcess5"/>
    <dgm:cxn modelId="{EE6700C9-E3D7-4AED-84CC-21E5B398F657}" type="presParOf" srcId="{98E308A3-B0C5-4122-8BA3-D9019BEF59CB}" destId="{D396F7FD-48C8-49A6-81FA-0D926E0D34E8}" srcOrd="6" destOrd="0" presId="urn:microsoft.com/office/officeart/2005/8/layout/vProcess5"/>
    <dgm:cxn modelId="{A99E55D7-4568-4C29-BB2D-7C31D5306FD2}" type="presParOf" srcId="{98E308A3-B0C5-4122-8BA3-D9019BEF59CB}" destId="{54D0F605-54BC-4287-AB02-790C99F3F0CB}" srcOrd="7" destOrd="0" presId="urn:microsoft.com/office/officeart/2005/8/layout/vProcess5"/>
    <dgm:cxn modelId="{2BD544EA-028E-48CE-A100-F9FE196E89B8}" type="presParOf" srcId="{98E308A3-B0C5-4122-8BA3-D9019BEF59CB}" destId="{82225408-8F2D-4193-8545-D69764DBA54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DA9FF7A-568E-47FA-8F7C-64F273D0B6F5}"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7459EA7-0B7C-4E3E-B01F-A35D2AD92524}">
      <dgm:prSet/>
      <dgm:spPr/>
      <dgm:t>
        <a:bodyPr/>
        <a:lstStyle/>
        <a:p>
          <a:pPr>
            <a:lnSpc>
              <a:spcPct val="100000"/>
            </a:lnSpc>
          </a:pPr>
          <a:r>
            <a:rPr lang="en-US"/>
            <a:t>Results and trade-offs of applying the pattern</a:t>
          </a:r>
        </a:p>
      </dgm:t>
    </dgm:pt>
    <dgm:pt modelId="{6C411C38-2068-4212-BACE-59B80A7E74CA}" type="parTrans" cxnId="{DEAC29CB-5AC2-45E1-BF0D-267E352F1F10}">
      <dgm:prSet/>
      <dgm:spPr/>
      <dgm:t>
        <a:bodyPr/>
        <a:lstStyle/>
        <a:p>
          <a:endParaRPr lang="en-US"/>
        </a:p>
      </dgm:t>
    </dgm:pt>
    <dgm:pt modelId="{0D185B44-590B-46AD-86F2-9822F2854914}" type="sibTrans" cxnId="{DEAC29CB-5AC2-45E1-BF0D-267E352F1F10}">
      <dgm:prSet/>
      <dgm:spPr/>
      <dgm:t>
        <a:bodyPr/>
        <a:lstStyle/>
        <a:p>
          <a:endParaRPr lang="en-US"/>
        </a:p>
      </dgm:t>
    </dgm:pt>
    <dgm:pt modelId="{4B26B0D9-CF1B-405C-96EC-184AAFA16F86}">
      <dgm:prSet/>
      <dgm:spPr/>
      <dgm:t>
        <a:bodyPr/>
        <a:lstStyle/>
        <a:p>
          <a:pPr>
            <a:lnSpc>
              <a:spcPct val="100000"/>
            </a:lnSpc>
          </a:pPr>
          <a:r>
            <a:rPr lang="en-US"/>
            <a:t>Helpful for describe design decisions, for evaluating design alternatives</a:t>
          </a:r>
        </a:p>
      </dgm:t>
    </dgm:pt>
    <dgm:pt modelId="{70780C77-D53C-4B2A-AF9A-32F48934B6F4}" type="parTrans" cxnId="{5B17BCEC-31EF-4936-B62A-3442039ABF92}">
      <dgm:prSet/>
      <dgm:spPr/>
      <dgm:t>
        <a:bodyPr/>
        <a:lstStyle/>
        <a:p>
          <a:endParaRPr lang="en-US"/>
        </a:p>
      </dgm:t>
    </dgm:pt>
    <dgm:pt modelId="{003DD80A-3C45-4EC4-A4F4-875AA0E6EC42}" type="sibTrans" cxnId="{5B17BCEC-31EF-4936-B62A-3442039ABF92}">
      <dgm:prSet/>
      <dgm:spPr/>
      <dgm:t>
        <a:bodyPr/>
        <a:lstStyle/>
        <a:p>
          <a:endParaRPr lang="en-US"/>
        </a:p>
      </dgm:t>
    </dgm:pt>
    <dgm:pt modelId="{D9D11318-91D0-4898-A7F2-7F8EA0F86293}">
      <dgm:prSet/>
      <dgm:spPr/>
      <dgm:t>
        <a:bodyPr/>
        <a:lstStyle/>
        <a:p>
          <a:pPr>
            <a:lnSpc>
              <a:spcPct val="100000"/>
            </a:lnSpc>
          </a:pPr>
          <a:r>
            <a:rPr lang="en-US"/>
            <a:t>Benefits of applying a pattern</a:t>
          </a:r>
        </a:p>
      </dgm:t>
    </dgm:pt>
    <dgm:pt modelId="{C6EDCF1F-F12F-4DFB-9C46-0D165F329339}" type="parTrans" cxnId="{5DA6C42C-E5F7-4039-8E06-2A07077188F4}">
      <dgm:prSet/>
      <dgm:spPr/>
      <dgm:t>
        <a:bodyPr/>
        <a:lstStyle/>
        <a:p>
          <a:endParaRPr lang="en-US"/>
        </a:p>
      </dgm:t>
    </dgm:pt>
    <dgm:pt modelId="{FD158F40-675D-4ECB-B177-07D51F788AE5}" type="sibTrans" cxnId="{5DA6C42C-E5F7-4039-8E06-2A07077188F4}">
      <dgm:prSet/>
      <dgm:spPr/>
      <dgm:t>
        <a:bodyPr/>
        <a:lstStyle/>
        <a:p>
          <a:endParaRPr lang="en-US"/>
        </a:p>
      </dgm:t>
    </dgm:pt>
    <dgm:pt modelId="{DA97BCE8-FFF8-475D-BC70-3E2739D66859}">
      <dgm:prSet/>
      <dgm:spPr/>
      <dgm:t>
        <a:bodyPr/>
        <a:lstStyle/>
        <a:p>
          <a:pPr>
            <a:lnSpc>
              <a:spcPct val="100000"/>
            </a:lnSpc>
          </a:pPr>
          <a:r>
            <a:rPr lang="en-US"/>
            <a:t>Impacts on a system’s flexibility, extensibility or portability</a:t>
          </a:r>
        </a:p>
      </dgm:t>
    </dgm:pt>
    <dgm:pt modelId="{E1EFAC38-EDB2-4FD8-A561-15E26C326675}" type="parTrans" cxnId="{6E504BA8-C156-4F24-B2E5-9111D78FD393}">
      <dgm:prSet/>
      <dgm:spPr/>
      <dgm:t>
        <a:bodyPr/>
        <a:lstStyle/>
        <a:p>
          <a:endParaRPr lang="en-US"/>
        </a:p>
      </dgm:t>
    </dgm:pt>
    <dgm:pt modelId="{B1892625-C7ED-4DE5-B33E-EFCE20670177}" type="sibTrans" cxnId="{6E504BA8-C156-4F24-B2E5-9111D78FD393}">
      <dgm:prSet/>
      <dgm:spPr/>
      <dgm:t>
        <a:bodyPr/>
        <a:lstStyle/>
        <a:p>
          <a:endParaRPr lang="en-US"/>
        </a:p>
      </dgm:t>
    </dgm:pt>
    <dgm:pt modelId="{EBECACD3-EE01-411B-9DBE-DD056532251F}" type="pres">
      <dgm:prSet presAssocID="{ADA9FF7A-568E-47FA-8F7C-64F273D0B6F5}" presName="root" presStyleCnt="0">
        <dgm:presLayoutVars>
          <dgm:dir/>
          <dgm:resizeHandles val="exact"/>
        </dgm:presLayoutVars>
      </dgm:prSet>
      <dgm:spPr/>
    </dgm:pt>
    <dgm:pt modelId="{36D5A554-BFE0-4D8D-943C-51C5D452D0F1}" type="pres">
      <dgm:prSet presAssocID="{07459EA7-0B7C-4E3E-B01F-A35D2AD92524}" presName="compNode" presStyleCnt="0"/>
      <dgm:spPr/>
    </dgm:pt>
    <dgm:pt modelId="{79FF8750-1CA5-4DE8-8AB5-AD061B8FF985}" type="pres">
      <dgm:prSet presAssocID="{07459EA7-0B7C-4E3E-B01F-A35D2AD92524}" presName="bgRect" presStyleLbl="bgShp" presStyleIdx="0" presStyleCnt="4"/>
      <dgm:spPr/>
    </dgm:pt>
    <dgm:pt modelId="{05C392C2-844F-4681-81D8-98CAADA521D2}" type="pres">
      <dgm:prSet presAssocID="{07459EA7-0B7C-4E3E-B01F-A35D2AD925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ble"/>
        </a:ext>
      </dgm:extLst>
    </dgm:pt>
    <dgm:pt modelId="{6D8B5BC1-95B1-45B5-BCE0-D2BCF156DA18}" type="pres">
      <dgm:prSet presAssocID="{07459EA7-0B7C-4E3E-B01F-A35D2AD92524}" presName="spaceRect" presStyleCnt="0"/>
      <dgm:spPr/>
    </dgm:pt>
    <dgm:pt modelId="{A9F5BC78-FC4B-428D-84EA-18F5E518068E}" type="pres">
      <dgm:prSet presAssocID="{07459EA7-0B7C-4E3E-B01F-A35D2AD92524}" presName="parTx" presStyleLbl="revTx" presStyleIdx="0" presStyleCnt="4">
        <dgm:presLayoutVars>
          <dgm:chMax val="0"/>
          <dgm:chPref val="0"/>
        </dgm:presLayoutVars>
      </dgm:prSet>
      <dgm:spPr/>
    </dgm:pt>
    <dgm:pt modelId="{C2A32D04-3BBA-4910-95BE-E772FA695DFD}" type="pres">
      <dgm:prSet presAssocID="{0D185B44-590B-46AD-86F2-9822F2854914}" presName="sibTrans" presStyleCnt="0"/>
      <dgm:spPr/>
    </dgm:pt>
    <dgm:pt modelId="{AA6BB7AD-28AE-4F4B-BB16-99E9F0BBF66C}" type="pres">
      <dgm:prSet presAssocID="{4B26B0D9-CF1B-405C-96EC-184AAFA16F86}" presName="compNode" presStyleCnt="0"/>
      <dgm:spPr/>
    </dgm:pt>
    <dgm:pt modelId="{1B8E88A2-81ED-4ECC-8EA6-5B85942C65B6}" type="pres">
      <dgm:prSet presAssocID="{4B26B0D9-CF1B-405C-96EC-184AAFA16F86}" presName="bgRect" presStyleLbl="bgShp" presStyleIdx="1" presStyleCnt="4"/>
      <dgm:spPr/>
    </dgm:pt>
    <dgm:pt modelId="{44E19425-9944-4D27-9AE3-5F4E0D35EE0F}" type="pres">
      <dgm:prSet presAssocID="{4B26B0D9-CF1B-405C-96EC-184AAFA16F8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1491E5D0-6589-47E9-AFF9-EE54FEA30F03}" type="pres">
      <dgm:prSet presAssocID="{4B26B0D9-CF1B-405C-96EC-184AAFA16F86}" presName="spaceRect" presStyleCnt="0"/>
      <dgm:spPr/>
    </dgm:pt>
    <dgm:pt modelId="{F95ADAD5-4832-48F5-8B86-3C35852682C3}" type="pres">
      <dgm:prSet presAssocID="{4B26B0D9-CF1B-405C-96EC-184AAFA16F86}" presName="parTx" presStyleLbl="revTx" presStyleIdx="1" presStyleCnt="4">
        <dgm:presLayoutVars>
          <dgm:chMax val="0"/>
          <dgm:chPref val="0"/>
        </dgm:presLayoutVars>
      </dgm:prSet>
      <dgm:spPr/>
    </dgm:pt>
    <dgm:pt modelId="{6ADFD553-A706-4FAB-8ABA-70AABC2FB1F2}" type="pres">
      <dgm:prSet presAssocID="{003DD80A-3C45-4EC4-A4F4-875AA0E6EC42}" presName="sibTrans" presStyleCnt="0"/>
      <dgm:spPr/>
    </dgm:pt>
    <dgm:pt modelId="{9D05BAB3-23D5-409B-B6EB-333D8A9075AB}" type="pres">
      <dgm:prSet presAssocID="{D9D11318-91D0-4898-A7F2-7F8EA0F86293}" presName="compNode" presStyleCnt="0"/>
      <dgm:spPr/>
    </dgm:pt>
    <dgm:pt modelId="{00480E65-DD1B-42E8-A6CF-D1A5B6EA4969}" type="pres">
      <dgm:prSet presAssocID="{D9D11318-91D0-4898-A7F2-7F8EA0F86293}" presName="bgRect" presStyleLbl="bgShp" presStyleIdx="2" presStyleCnt="4"/>
      <dgm:spPr/>
    </dgm:pt>
    <dgm:pt modelId="{CFEA98D6-521C-4053-A053-65C8B21D50A0}" type="pres">
      <dgm:prSet presAssocID="{D9D11318-91D0-4898-A7F2-7F8EA0F8629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93DEF29-AA38-487E-8D09-13CF9F1D8D84}" type="pres">
      <dgm:prSet presAssocID="{D9D11318-91D0-4898-A7F2-7F8EA0F86293}" presName="spaceRect" presStyleCnt="0"/>
      <dgm:spPr/>
    </dgm:pt>
    <dgm:pt modelId="{D12C02D9-A4F2-4D42-B643-11686C5D7676}" type="pres">
      <dgm:prSet presAssocID="{D9D11318-91D0-4898-A7F2-7F8EA0F86293}" presName="parTx" presStyleLbl="revTx" presStyleIdx="2" presStyleCnt="4">
        <dgm:presLayoutVars>
          <dgm:chMax val="0"/>
          <dgm:chPref val="0"/>
        </dgm:presLayoutVars>
      </dgm:prSet>
      <dgm:spPr/>
    </dgm:pt>
    <dgm:pt modelId="{288B97B9-70FC-43E4-AE7A-586C3A71658B}" type="pres">
      <dgm:prSet presAssocID="{FD158F40-675D-4ECB-B177-07D51F788AE5}" presName="sibTrans" presStyleCnt="0"/>
      <dgm:spPr/>
    </dgm:pt>
    <dgm:pt modelId="{9E4584AA-F229-4538-9956-2C24DC8B8B2D}" type="pres">
      <dgm:prSet presAssocID="{DA97BCE8-FFF8-475D-BC70-3E2739D66859}" presName="compNode" presStyleCnt="0"/>
      <dgm:spPr/>
    </dgm:pt>
    <dgm:pt modelId="{7199E445-7040-4BD9-A299-3DED9EB35D1E}" type="pres">
      <dgm:prSet presAssocID="{DA97BCE8-FFF8-475D-BC70-3E2739D66859}" presName="bgRect" presStyleLbl="bgShp" presStyleIdx="3" presStyleCnt="4"/>
      <dgm:spPr/>
    </dgm:pt>
    <dgm:pt modelId="{92B8CA52-C9D2-48BB-8D5A-4A1C071EDC6C}" type="pres">
      <dgm:prSet presAssocID="{DA97BCE8-FFF8-475D-BC70-3E2739D6685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280C3225-C5CE-460C-A151-0CF08D5C668D}" type="pres">
      <dgm:prSet presAssocID="{DA97BCE8-FFF8-475D-BC70-3E2739D66859}" presName="spaceRect" presStyleCnt="0"/>
      <dgm:spPr/>
    </dgm:pt>
    <dgm:pt modelId="{A0E6CF91-E001-4FFA-B2E5-4A3414270FD8}" type="pres">
      <dgm:prSet presAssocID="{DA97BCE8-FFF8-475D-BC70-3E2739D66859}" presName="parTx" presStyleLbl="revTx" presStyleIdx="3" presStyleCnt="4">
        <dgm:presLayoutVars>
          <dgm:chMax val="0"/>
          <dgm:chPref val="0"/>
        </dgm:presLayoutVars>
      </dgm:prSet>
      <dgm:spPr/>
    </dgm:pt>
  </dgm:ptLst>
  <dgm:cxnLst>
    <dgm:cxn modelId="{866A1601-7315-40FF-B4AB-8B9069DD601F}" type="presOf" srcId="{ADA9FF7A-568E-47FA-8F7C-64F273D0B6F5}" destId="{EBECACD3-EE01-411B-9DBE-DD056532251F}" srcOrd="0" destOrd="0" presId="urn:microsoft.com/office/officeart/2018/2/layout/IconVerticalSolidList"/>
    <dgm:cxn modelId="{D3B7B01D-47DD-4DC8-AACC-A761F8FAEC1A}" type="presOf" srcId="{DA97BCE8-FFF8-475D-BC70-3E2739D66859}" destId="{A0E6CF91-E001-4FFA-B2E5-4A3414270FD8}" srcOrd="0" destOrd="0" presId="urn:microsoft.com/office/officeart/2018/2/layout/IconVerticalSolidList"/>
    <dgm:cxn modelId="{5DA6C42C-E5F7-4039-8E06-2A07077188F4}" srcId="{ADA9FF7A-568E-47FA-8F7C-64F273D0B6F5}" destId="{D9D11318-91D0-4898-A7F2-7F8EA0F86293}" srcOrd="2" destOrd="0" parTransId="{C6EDCF1F-F12F-4DFB-9C46-0D165F329339}" sibTransId="{FD158F40-675D-4ECB-B177-07D51F788AE5}"/>
    <dgm:cxn modelId="{CC0F8597-DD2F-410D-8B77-D42A82F36D94}" type="presOf" srcId="{D9D11318-91D0-4898-A7F2-7F8EA0F86293}" destId="{D12C02D9-A4F2-4D42-B643-11686C5D7676}" srcOrd="0" destOrd="0" presId="urn:microsoft.com/office/officeart/2018/2/layout/IconVerticalSolidList"/>
    <dgm:cxn modelId="{6E504BA8-C156-4F24-B2E5-9111D78FD393}" srcId="{ADA9FF7A-568E-47FA-8F7C-64F273D0B6F5}" destId="{DA97BCE8-FFF8-475D-BC70-3E2739D66859}" srcOrd="3" destOrd="0" parTransId="{E1EFAC38-EDB2-4FD8-A561-15E26C326675}" sibTransId="{B1892625-C7ED-4DE5-B33E-EFCE20670177}"/>
    <dgm:cxn modelId="{DEAC29CB-5AC2-45E1-BF0D-267E352F1F10}" srcId="{ADA9FF7A-568E-47FA-8F7C-64F273D0B6F5}" destId="{07459EA7-0B7C-4E3E-B01F-A35D2AD92524}" srcOrd="0" destOrd="0" parTransId="{6C411C38-2068-4212-BACE-59B80A7E74CA}" sibTransId="{0D185B44-590B-46AD-86F2-9822F2854914}"/>
    <dgm:cxn modelId="{31CC8BDF-E721-4777-BE43-983BC82141D5}" type="presOf" srcId="{4B26B0D9-CF1B-405C-96EC-184AAFA16F86}" destId="{F95ADAD5-4832-48F5-8B86-3C35852682C3}" srcOrd="0" destOrd="0" presId="urn:microsoft.com/office/officeart/2018/2/layout/IconVerticalSolidList"/>
    <dgm:cxn modelId="{5B17BCEC-31EF-4936-B62A-3442039ABF92}" srcId="{ADA9FF7A-568E-47FA-8F7C-64F273D0B6F5}" destId="{4B26B0D9-CF1B-405C-96EC-184AAFA16F86}" srcOrd="1" destOrd="0" parTransId="{70780C77-D53C-4B2A-AF9A-32F48934B6F4}" sibTransId="{003DD80A-3C45-4EC4-A4F4-875AA0E6EC42}"/>
    <dgm:cxn modelId="{0FDB80ED-C6A1-407F-9403-0D77C5EE3E06}" type="presOf" srcId="{07459EA7-0B7C-4E3E-B01F-A35D2AD92524}" destId="{A9F5BC78-FC4B-428D-84EA-18F5E518068E}" srcOrd="0" destOrd="0" presId="urn:microsoft.com/office/officeart/2018/2/layout/IconVerticalSolidList"/>
    <dgm:cxn modelId="{B903E53B-D550-40FD-BA61-F301E937259D}" type="presParOf" srcId="{EBECACD3-EE01-411B-9DBE-DD056532251F}" destId="{36D5A554-BFE0-4D8D-943C-51C5D452D0F1}" srcOrd="0" destOrd="0" presId="urn:microsoft.com/office/officeart/2018/2/layout/IconVerticalSolidList"/>
    <dgm:cxn modelId="{27D9CC12-1477-419E-8C5D-BEF8EB601386}" type="presParOf" srcId="{36D5A554-BFE0-4D8D-943C-51C5D452D0F1}" destId="{79FF8750-1CA5-4DE8-8AB5-AD061B8FF985}" srcOrd="0" destOrd="0" presId="urn:microsoft.com/office/officeart/2018/2/layout/IconVerticalSolidList"/>
    <dgm:cxn modelId="{ED3CDAFE-B86F-4037-85B7-DBE49840875D}" type="presParOf" srcId="{36D5A554-BFE0-4D8D-943C-51C5D452D0F1}" destId="{05C392C2-844F-4681-81D8-98CAADA521D2}" srcOrd="1" destOrd="0" presId="urn:microsoft.com/office/officeart/2018/2/layout/IconVerticalSolidList"/>
    <dgm:cxn modelId="{EC0E1BD7-E137-494B-8C3E-0DC966E583F8}" type="presParOf" srcId="{36D5A554-BFE0-4D8D-943C-51C5D452D0F1}" destId="{6D8B5BC1-95B1-45B5-BCE0-D2BCF156DA18}" srcOrd="2" destOrd="0" presId="urn:microsoft.com/office/officeart/2018/2/layout/IconVerticalSolidList"/>
    <dgm:cxn modelId="{6BDFC48D-337F-4755-84FB-B264EE8096B5}" type="presParOf" srcId="{36D5A554-BFE0-4D8D-943C-51C5D452D0F1}" destId="{A9F5BC78-FC4B-428D-84EA-18F5E518068E}" srcOrd="3" destOrd="0" presId="urn:microsoft.com/office/officeart/2018/2/layout/IconVerticalSolidList"/>
    <dgm:cxn modelId="{D4A9716F-8276-444B-ABC7-7DDCCA2C30D9}" type="presParOf" srcId="{EBECACD3-EE01-411B-9DBE-DD056532251F}" destId="{C2A32D04-3BBA-4910-95BE-E772FA695DFD}" srcOrd="1" destOrd="0" presId="urn:microsoft.com/office/officeart/2018/2/layout/IconVerticalSolidList"/>
    <dgm:cxn modelId="{3F09F7BD-88B6-4F63-A3EC-0ECE4F7B54FA}" type="presParOf" srcId="{EBECACD3-EE01-411B-9DBE-DD056532251F}" destId="{AA6BB7AD-28AE-4F4B-BB16-99E9F0BBF66C}" srcOrd="2" destOrd="0" presId="urn:microsoft.com/office/officeart/2018/2/layout/IconVerticalSolidList"/>
    <dgm:cxn modelId="{E909ECA4-F09D-4014-913D-997817F1D6B5}" type="presParOf" srcId="{AA6BB7AD-28AE-4F4B-BB16-99E9F0BBF66C}" destId="{1B8E88A2-81ED-4ECC-8EA6-5B85942C65B6}" srcOrd="0" destOrd="0" presId="urn:microsoft.com/office/officeart/2018/2/layout/IconVerticalSolidList"/>
    <dgm:cxn modelId="{CAB1C075-4783-4FA2-8794-DE2A5AF55B66}" type="presParOf" srcId="{AA6BB7AD-28AE-4F4B-BB16-99E9F0BBF66C}" destId="{44E19425-9944-4D27-9AE3-5F4E0D35EE0F}" srcOrd="1" destOrd="0" presId="urn:microsoft.com/office/officeart/2018/2/layout/IconVerticalSolidList"/>
    <dgm:cxn modelId="{CEC9804B-D6DF-4F82-9122-B5FFEFA98C09}" type="presParOf" srcId="{AA6BB7AD-28AE-4F4B-BB16-99E9F0BBF66C}" destId="{1491E5D0-6589-47E9-AFF9-EE54FEA30F03}" srcOrd="2" destOrd="0" presId="urn:microsoft.com/office/officeart/2018/2/layout/IconVerticalSolidList"/>
    <dgm:cxn modelId="{E5F0ECE7-2468-4356-AC9B-42FAB20BD38A}" type="presParOf" srcId="{AA6BB7AD-28AE-4F4B-BB16-99E9F0BBF66C}" destId="{F95ADAD5-4832-48F5-8B86-3C35852682C3}" srcOrd="3" destOrd="0" presId="urn:microsoft.com/office/officeart/2018/2/layout/IconVerticalSolidList"/>
    <dgm:cxn modelId="{4357E4A2-2E05-4BEE-A9C9-0D8BBA5C3419}" type="presParOf" srcId="{EBECACD3-EE01-411B-9DBE-DD056532251F}" destId="{6ADFD553-A706-4FAB-8ABA-70AABC2FB1F2}" srcOrd="3" destOrd="0" presId="urn:microsoft.com/office/officeart/2018/2/layout/IconVerticalSolidList"/>
    <dgm:cxn modelId="{7E36D33B-78B0-4CA5-BDA9-048464E26C53}" type="presParOf" srcId="{EBECACD3-EE01-411B-9DBE-DD056532251F}" destId="{9D05BAB3-23D5-409B-B6EB-333D8A9075AB}" srcOrd="4" destOrd="0" presId="urn:microsoft.com/office/officeart/2018/2/layout/IconVerticalSolidList"/>
    <dgm:cxn modelId="{BB940542-0EF0-4545-B567-CABB83746915}" type="presParOf" srcId="{9D05BAB3-23D5-409B-B6EB-333D8A9075AB}" destId="{00480E65-DD1B-42E8-A6CF-D1A5B6EA4969}" srcOrd="0" destOrd="0" presId="urn:microsoft.com/office/officeart/2018/2/layout/IconVerticalSolidList"/>
    <dgm:cxn modelId="{BAAB12D2-F25C-4BC1-BD8C-1BB522ACDB38}" type="presParOf" srcId="{9D05BAB3-23D5-409B-B6EB-333D8A9075AB}" destId="{CFEA98D6-521C-4053-A053-65C8B21D50A0}" srcOrd="1" destOrd="0" presId="urn:microsoft.com/office/officeart/2018/2/layout/IconVerticalSolidList"/>
    <dgm:cxn modelId="{F2CD62A0-E172-463E-93A3-51E37C20884F}" type="presParOf" srcId="{9D05BAB3-23D5-409B-B6EB-333D8A9075AB}" destId="{F93DEF29-AA38-487E-8D09-13CF9F1D8D84}" srcOrd="2" destOrd="0" presId="urn:microsoft.com/office/officeart/2018/2/layout/IconVerticalSolidList"/>
    <dgm:cxn modelId="{D8A79688-AAC1-436E-BA47-3128DA12E073}" type="presParOf" srcId="{9D05BAB3-23D5-409B-B6EB-333D8A9075AB}" destId="{D12C02D9-A4F2-4D42-B643-11686C5D7676}" srcOrd="3" destOrd="0" presId="urn:microsoft.com/office/officeart/2018/2/layout/IconVerticalSolidList"/>
    <dgm:cxn modelId="{AF5812A4-559E-426F-8C34-FFE868D721B9}" type="presParOf" srcId="{EBECACD3-EE01-411B-9DBE-DD056532251F}" destId="{288B97B9-70FC-43E4-AE7A-586C3A71658B}" srcOrd="5" destOrd="0" presId="urn:microsoft.com/office/officeart/2018/2/layout/IconVerticalSolidList"/>
    <dgm:cxn modelId="{977E6734-AAD0-4FA0-85EE-5EB6528493F6}" type="presParOf" srcId="{EBECACD3-EE01-411B-9DBE-DD056532251F}" destId="{9E4584AA-F229-4538-9956-2C24DC8B8B2D}" srcOrd="6" destOrd="0" presId="urn:microsoft.com/office/officeart/2018/2/layout/IconVerticalSolidList"/>
    <dgm:cxn modelId="{D3E4FAB7-8EEA-48C8-9233-C975263D8DBD}" type="presParOf" srcId="{9E4584AA-F229-4538-9956-2C24DC8B8B2D}" destId="{7199E445-7040-4BD9-A299-3DED9EB35D1E}" srcOrd="0" destOrd="0" presId="urn:microsoft.com/office/officeart/2018/2/layout/IconVerticalSolidList"/>
    <dgm:cxn modelId="{14DA62EC-3669-4074-8D3F-0DB70B5DA3D3}" type="presParOf" srcId="{9E4584AA-F229-4538-9956-2C24DC8B8B2D}" destId="{92B8CA52-C9D2-48BB-8D5A-4A1C071EDC6C}" srcOrd="1" destOrd="0" presId="urn:microsoft.com/office/officeart/2018/2/layout/IconVerticalSolidList"/>
    <dgm:cxn modelId="{A7ABC01E-2C3A-477A-B184-A1F2CC2540B2}" type="presParOf" srcId="{9E4584AA-F229-4538-9956-2C24DC8B8B2D}" destId="{280C3225-C5CE-460C-A151-0CF08D5C668D}" srcOrd="2" destOrd="0" presId="urn:microsoft.com/office/officeart/2018/2/layout/IconVerticalSolidList"/>
    <dgm:cxn modelId="{1B42D9FE-A7A5-4574-9C98-0FF3557310A1}" type="presParOf" srcId="{9E4584AA-F229-4538-9956-2C24DC8B8B2D}" destId="{A0E6CF91-E001-4FFA-B2E5-4A3414270F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CDA8079-FE2E-4606-AAB4-B7C3E25C2437}"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2B4AFDBA-AB20-4612-B528-250E403A2BAE}">
      <dgm:prSet/>
      <dgm:spPr/>
      <dgm:t>
        <a:bodyPr/>
        <a:lstStyle/>
        <a:p>
          <a:r>
            <a:rPr lang="en-US" b="1" dirty="0"/>
            <a:t>Intent/Problem</a:t>
          </a:r>
          <a:r>
            <a:rPr lang="en-US" dirty="0"/>
            <a:t>: Define the skeleton of an algorithm in an operation, deferring some steps to client subclasses. Template Method lets subclasses redefine certain steps of an algorithm without changing the algorithm's structure.</a:t>
          </a:r>
        </a:p>
      </dgm:t>
    </dgm:pt>
    <dgm:pt modelId="{6113633A-0FB1-4070-9435-E74263C2EAE3}" type="parTrans" cxnId="{852D1C08-0FE8-4003-90A4-C3B67AC75C43}">
      <dgm:prSet/>
      <dgm:spPr/>
      <dgm:t>
        <a:bodyPr/>
        <a:lstStyle/>
        <a:p>
          <a:endParaRPr lang="en-US"/>
        </a:p>
      </dgm:t>
    </dgm:pt>
    <dgm:pt modelId="{587E8686-1F11-4240-B8EE-90DE7B680C52}" type="sibTrans" cxnId="{852D1C08-0FE8-4003-90A4-C3B67AC75C43}">
      <dgm:prSet/>
      <dgm:spPr/>
      <dgm:t>
        <a:bodyPr/>
        <a:lstStyle/>
        <a:p>
          <a:endParaRPr lang="en-US"/>
        </a:p>
      </dgm:t>
    </dgm:pt>
    <dgm:pt modelId="{4DAF158D-29BF-4D7F-AE79-6A30E0444720}">
      <dgm:prSet/>
      <dgm:spPr/>
      <dgm:t>
        <a:bodyPr/>
        <a:lstStyle/>
        <a:p>
          <a:r>
            <a:rPr lang="en-US" b="1" dirty="0"/>
            <a:t>Solution:</a:t>
          </a:r>
          <a:r>
            <a:rPr lang="en-US" dirty="0"/>
            <a:t> The component designer decides which steps of an algorithm are invariant (or standard), and which are variant (or customizable). The invariant steps are implemented in an abstract base class, while the variant steps are either given a default implementation, or no implementation at all.</a:t>
          </a:r>
        </a:p>
      </dgm:t>
    </dgm:pt>
    <dgm:pt modelId="{EED9CAE0-83F1-4625-92FC-29644256D21E}" type="parTrans" cxnId="{C205D599-B25F-4414-9099-B38029A42EAE}">
      <dgm:prSet/>
      <dgm:spPr/>
      <dgm:t>
        <a:bodyPr/>
        <a:lstStyle/>
        <a:p>
          <a:endParaRPr lang="en-US"/>
        </a:p>
      </dgm:t>
    </dgm:pt>
    <dgm:pt modelId="{236DE1CC-654D-4A4B-AEFC-13D670B7849C}" type="sibTrans" cxnId="{C205D599-B25F-4414-9099-B38029A42EAE}">
      <dgm:prSet/>
      <dgm:spPr/>
      <dgm:t>
        <a:bodyPr/>
        <a:lstStyle/>
        <a:p>
          <a:endParaRPr lang="en-US"/>
        </a:p>
      </dgm:t>
    </dgm:pt>
    <dgm:pt modelId="{C8D54B04-104C-45E5-8FAC-0A371EE2A8E5}" type="pres">
      <dgm:prSet presAssocID="{4CDA8079-FE2E-4606-AAB4-B7C3E25C2437}" presName="linear" presStyleCnt="0">
        <dgm:presLayoutVars>
          <dgm:animLvl val="lvl"/>
          <dgm:resizeHandles val="exact"/>
        </dgm:presLayoutVars>
      </dgm:prSet>
      <dgm:spPr/>
    </dgm:pt>
    <dgm:pt modelId="{E6A72247-58F4-4CA0-88F5-E6068ADB908C}" type="pres">
      <dgm:prSet presAssocID="{2B4AFDBA-AB20-4612-B528-250E403A2BAE}" presName="parentText" presStyleLbl="node1" presStyleIdx="0" presStyleCnt="2">
        <dgm:presLayoutVars>
          <dgm:chMax val="0"/>
          <dgm:bulletEnabled val="1"/>
        </dgm:presLayoutVars>
      </dgm:prSet>
      <dgm:spPr/>
    </dgm:pt>
    <dgm:pt modelId="{9F55A8E6-ECA7-43F9-B744-95D60C764E30}" type="pres">
      <dgm:prSet presAssocID="{587E8686-1F11-4240-B8EE-90DE7B680C52}" presName="spacer" presStyleCnt="0"/>
      <dgm:spPr/>
    </dgm:pt>
    <dgm:pt modelId="{21F3E252-2AC8-4D78-B8CE-BE8DA77988A5}" type="pres">
      <dgm:prSet presAssocID="{4DAF158D-29BF-4D7F-AE79-6A30E0444720}" presName="parentText" presStyleLbl="node1" presStyleIdx="1" presStyleCnt="2">
        <dgm:presLayoutVars>
          <dgm:chMax val="0"/>
          <dgm:bulletEnabled val="1"/>
        </dgm:presLayoutVars>
      </dgm:prSet>
      <dgm:spPr/>
    </dgm:pt>
  </dgm:ptLst>
  <dgm:cxnLst>
    <dgm:cxn modelId="{852D1C08-0FE8-4003-90A4-C3B67AC75C43}" srcId="{4CDA8079-FE2E-4606-AAB4-B7C3E25C2437}" destId="{2B4AFDBA-AB20-4612-B528-250E403A2BAE}" srcOrd="0" destOrd="0" parTransId="{6113633A-0FB1-4070-9435-E74263C2EAE3}" sibTransId="{587E8686-1F11-4240-B8EE-90DE7B680C52}"/>
    <dgm:cxn modelId="{32985D57-B14F-4F2F-942A-56676A097CE5}" type="presOf" srcId="{4CDA8079-FE2E-4606-AAB4-B7C3E25C2437}" destId="{C8D54B04-104C-45E5-8FAC-0A371EE2A8E5}" srcOrd="0" destOrd="0" presId="urn:microsoft.com/office/officeart/2005/8/layout/vList2"/>
    <dgm:cxn modelId="{C205D599-B25F-4414-9099-B38029A42EAE}" srcId="{4CDA8079-FE2E-4606-AAB4-B7C3E25C2437}" destId="{4DAF158D-29BF-4D7F-AE79-6A30E0444720}" srcOrd="1" destOrd="0" parTransId="{EED9CAE0-83F1-4625-92FC-29644256D21E}" sibTransId="{236DE1CC-654D-4A4B-AEFC-13D670B7849C}"/>
    <dgm:cxn modelId="{C52BA8A1-9B37-4CBF-9FC6-A184F10DC238}" type="presOf" srcId="{2B4AFDBA-AB20-4612-B528-250E403A2BAE}" destId="{E6A72247-58F4-4CA0-88F5-E6068ADB908C}" srcOrd="0" destOrd="0" presId="urn:microsoft.com/office/officeart/2005/8/layout/vList2"/>
    <dgm:cxn modelId="{4CD6F6E3-C467-429F-ACA9-0FE30122F4E9}" type="presOf" srcId="{4DAF158D-29BF-4D7F-AE79-6A30E0444720}" destId="{21F3E252-2AC8-4D78-B8CE-BE8DA77988A5}" srcOrd="0" destOrd="0" presId="urn:microsoft.com/office/officeart/2005/8/layout/vList2"/>
    <dgm:cxn modelId="{0FF90B8D-1D7B-4503-B0A1-F65F44F8204C}" type="presParOf" srcId="{C8D54B04-104C-45E5-8FAC-0A371EE2A8E5}" destId="{E6A72247-58F4-4CA0-88F5-E6068ADB908C}" srcOrd="0" destOrd="0" presId="urn:microsoft.com/office/officeart/2005/8/layout/vList2"/>
    <dgm:cxn modelId="{F117CB40-A9DB-4927-B485-301867DA5ABA}" type="presParOf" srcId="{C8D54B04-104C-45E5-8FAC-0A371EE2A8E5}" destId="{9F55A8E6-ECA7-43F9-B744-95D60C764E30}" srcOrd="1" destOrd="0" presId="urn:microsoft.com/office/officeart/2005/8/layout/vList2"/>
    <dgm:cxn modelId="{2346F9EE-E17E-4256-9195-D301AD4716E1}" type="presParOf" srcId="{C8D54B04-104C-45E5-8FAC-0A371EE2A8E5}" destId="{21F3E252-2AC8-4D78-B8CE-BE8DA77988A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286079-4B3D-424A-8589-DCA8493B39A9}"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CD33097-CC6C-40E1-AAB6-1804B2F61FB6}">
      <dgm:prSet/>
      <dgm:spPr/>
      <dgm:t>
        <a:bodyPr/>
        <a:lstStyle/>
        <a:p>
          <a:r>
            <a:rPr lang="en-US" b="1"/>
            <a:t>Encapsulation</a:t>
          </a:r>
          <a:endParaRPr lang="en-US"/>
        </a:p>
      </dgm:t>
    </dgm:pt>
    <dgm:pt modelId="{37FEEF57-48B3-4542-BF31-DB720E8A7795}" type="parTrans" cxnId="{3266CBCA-AF11-4666-ACD9-A1FFFA781F06}">
      <dgm:prSet/>
      <dgm:spPr/>
      <dgm:t>
        <a:bodyPr/>
        <a:lstStyle/>
        <a:p>
          <a:endParaRPr lang="en-US"/>
        </a:p>
      </dgm:t>
    </dgm:pt>
    <dgm:pt modelId="{86804D82-95C2-4101-AE55-FD5D9770A534}" type="sibTrans" cxnId="{3266CBCA-AF11-4666-ACD9-A1FFFA781F06}">
      <dgm:prSet/>
      <dgm:spPr/>
      <dgm:t>
        <a:bodyPr/>
        <a:lstStyle/>
        <a:p>
          <a:endParaRPr lang="en-US"/>
        </a:p>
      </dgm:t>
    </dgm:pt>
    <dgm:pt modelId="{A75DC251-DCDD-450C-9B2B-1E9D85181221}">
      <dgm:prSet custT="1"/>
      <dgm:spPr/>
      <dgm:t>
        <a:bodyPr/>
        <a:lstStyle/>
        <a:p>
          <a:r>
            <a:rPr lang="en-US" sz="1800" dirty="0"/>
            <a:t>Data hiding using private access modifier and Accessor/ Mutator methods</a:t>
          </a:r>
        </a:p>
      </dgm:t>
    </dgm:pt>
    <dgm:pt modelId="{A382C30E-6F5A-47A3-AC8A-4FBD55A6B0CF}" type="parTrans" cxnId="{25296753-0B07-4DD5-870B-21BE8F3B7F36}">
      <dgm:prSet/>
      <dgm:spPr/>
      <dgm:t>
        <a:bodyPr/>
        <a:lstStyle/>
        <a:p>
          <a:endParaRPr lang="en-US"/>
        </a:p>
      </dgm:t>
    </dgm:pt>
    <dgm:pt modelId="{F3550233-6402-4516-8F61-41FF74DBFBD7}" type="sibTrans" cxnId="{25296753-0B07-4DD5-870B-21BE8F3B7F36}">
      <dgm:prSet/>
      <dgm:spPr/>
      <dgm:t>
        <a:bodyPr/>
        <a:lstStyle/>
        <a:p>
          <a:endParaRPr lang="en-US"/>
        </a:p>
      </dgm:t>
    </dgm:pt>
    <dgm:pt modelId="{4A142B23-6D78-42D3-90C1-E7C658BA04C6}">
      <dgm:prSet/>
      <dgm:spPr/>
      <dgm:t>
        <a:bodyPr/>
        <a:lstStyle/>
        <a:p>
          <a:r>
            <a:rPr lang="en-US" b="1" dirty="0"/>
            <a:t>Inheritance</a:t>
          </a:r>
          <a:endParaRPr lang="en-US" dirty="0"/>
        </a:p>
      </dgm:t>
    </dgm:pt>
    <dgm:pt modelId="{893A1B1C-74CF-4185-AD9D-8C8CC159A189}" type="parTrans" cxnId="{95FDAB60-C1AC-45B3-96E6-5A9EE7AE6669}">
      <dgm:prSet/>
      <dgm:spPr/>
      <dgm:t>
        <a:bodyPr/>
        <a:lstStyle/>
        <a:p>
          <a:endParaRPr lang="en-US"/>
        </a:p>
      </dgm:t>
    </dgm:pt>
    <dgm:pt modelId="{EBD287CE-8CBD-44C9-B38D-84D2F0415086}" type="sibTrans" cxnId="{95FDAB60-C1AC-45B3-96E6-5A9EE7AE6669}">
      <dgm:prSet/>
      <dgm:spPr/>
      <dgm:t>
        <a:bodyPr/>
        <a:lstStyle/>
        <a:p>
          <a:endParaRPr lang="en-US"/>
        </a:p>
      </dgm:t>
    </dgm:pt>
    <dgm:pt modelId="{806A029A-2D06-47FC-9098-75986BD96D2C}">
      <dgm:prSet custT="1"/>
      <dgm:spPr/>
      <dgm:t>
        <a:bodyPr/>
        <a:lstStyle/>
        <a:p>
          <a:r>
            <a:rPr lang="en-US" sz="1800" dirty="0"/>
            <a:t>Inheritance allows a class to use the properties and methods of another class. </a:t>
          </a:r>
        </a:p>
      </dgm:t>
    </dgm:pt>
    <dgm:pt modelId="{24684D66-D79E-4477-8805-858400DA9502}" type="parTrans" cxnId="{69BAA18D-6E01-44B0-8359-CE91D614EDF6}">
      <dgm:prSet/>
      <dgm:spPr/>
      <dgm:t>
        <a:bodyPr/>
        <a:lstStyle/>
        <a:p>
          <a:endParaRPr lang="en-US"/>
        </a:p>
      </dgm:t>
    </dgm:pt>
    <dgm:pt modelId="{CCC40548-1BF3-4FC0-93A6-D3DB9D882D6F}" type="sibTrans" cxnId="{69BAA18D-6E01-44B0-8359-CE91D614EDF6}">
      <dgm:prSet/>
      <dgm:spPr/>
      <dgm:t>
        <a:bodyPr/>
        <a:lstStyle/>
        <a:p>
          <a:endParaRPr lang="en-US"/>
        </a:p>
      </dgm:t>
    </dgm:pt>
    <dgm:pt modelId="{E8C175AE-BA5F-4BF4-B31A-F5998E278AA8}">
      <dgm:prSet/>
      <dgm:spPr/>
      <dgm:t>
        <a:bodyPr/>
        <a:lstStyle/>
        <a:p>
          <a:r>
            <a:rPr lang="en-US" b="1" dirty="0"/>
            <a:t>Polymorphism</a:t>
          </a:r>
          <a:endParaRPr lang="en-US" dirty="0"/>
        </a:p>
      </dgm:t>
    </dgm:pt>
    <dgm:pt modelId="{137F17E6-147F-4B6C-BA82-E0678686BA23}" type="parTrans" cxnId="{5DD94FF7-B6F4-44B1-B190-A1CCF47755C7}">
      <dgm:prSet/>
      <dgm:spPr/>
      <dgm:t>
        <a:bodyPr/>
        <a:lstStyle/>
        <a:p>
          <a:endParaRPr lang="en-US"/>
        </a:p>
      </dgm:t>
    </dgm:pt>
    <dgm:pt modelId="{CD4EC8D7-6E5C-4240-94A0-81180A897326}" type="sibTrans" cxnId="{5DD94FF7-B6F4-44B1-B190-A1CCF47755C7}">
      <dgm:prSet/>
      <dgm:spPr/>
      <dgm:t>
        <a:bodyPr/>
        <a:lstStyle/>
        <a:p>
          <a:endParaRPr lang="en-US"/>
        </a:p>
      </dgm:t>
    </dgm:pt>
    <dgm:pt modelId="{B795D0F0-4CE8-46FA-86FC-29F6C844DAD1}">
      <dgm:prSet custT="1"/>
      <dgm:spPr/>
      <dgm:t>
        <a:bodyPr/>
        <a:lstStyle/>
        <a:p>
          <a:r>
            <a:rPr lang="en-US" sz="1800" kern="1200" dirty="0">
              <a:solidFill>
                <a:prstClr val="black">
                  <a:hueOff val="0"/>
                  <a:satOff val="0"/>
                  <a:lumOff val="0"/>
                  <a:alphaOff val="0"/>
                </a:prstClr>
              </a:solidFill>
              <a:latin typeface="Rockwell" panose="02060603020205020403"/>
              <a:ea typeface="+mn-ea"/>
              <a:cs typeface="+mn-cs"/>
            </a:rPr>
            <a:t>Polymorphism is the ability of an object to take on many forms. </a:t>
          </a:r>
        </a:p>
      </dgm:t>
    </dgm:pt>
    <dgm:pt modelId="{A2164A9B-D6B5-4650-ABAC-B8731D5CC685}" type="parTrans" cxnId="{A0A6FF35-A184-4AB2-9E2F-7947D4D8C5EA}">
      <dgm:prSet/>
      <dgm:spPr/>
      <dgm:t>
        <a:bodyPr/>
        <a:lstStyle/>
        <a:p>
          <a:endParaRPr lang="en-US"/>
        </a:p>
      </dgm:t>
    </dgm:pt>
    <dgm:pt modelId="{FDE6D808-AD42-4268-AF3E-907E4D00FED3}" type="sibTrans" cxnId="{A0A6FF35-A184-4AB2-9E2F-7947D4D8C5EA}">
      <dgm:prSet/>
      <dgm:spPr/>
      <dgm:t>
        <a:bodyPr/>
        <a:lstStyle/>
        <a:p>
          <a:endParaRPr lang="en-US"/>
        </a:p>
      </dgm:t>
    </dgm:pt>
    <dgm:pt modelId="{8D98844A-D867-4577-85E6-B0F149CE888D}" type="pres">
      <dgm:prSet presAssocID="{62286079-4B3D-424A-8589-DCA8493B39A9}" presName="Name0" presStyleCnt="0">
        <dgm:presLayoutVars>
          <dgm:dir/>
          <dgm:animLvl val="lvl"/>
          <dgm:resizeHandles val="exact"/>
        </dgm:presLayoutVars>
      </dgm:prSet>
      <dgm:spPr/>
    </dgm:pt>
    <dgm:pt modelId="{397ABCFE-FA5D-4117-BFC2-9C459E664740}" type="pres">
      <dgm:prSet presAssocID="{E8C175AE-BA5F-4BF4-B31A-F5998E278AA8}" presName="boxAndChildren" presStyleCnt="0"/>
      <dgm:spPr/>
    </dgm:pt>
    <dgm:pt modelId="{401AF7B1-7449-4C2E-84EA-F570C0221752}" type="pres">
      <dgm:prSet presAssocID="{E8C175AE-BA5F-4BF4-B31A-F5998E278AA8}" presName="parentTextBox" presStyleLbl="node1" presStyleIdx="0" presStyleCnt="3"/>
      <dgm:spPr/>
    </dgm:pt>
    <dgm:pt modelId="{A99F33E9-0173-4340-988C-D51BFD385C79}" type="pres">
      <dgm:prSet presAssocID="{E8C175AE-BA5F-4BF4-B31A-F5998E278AA8}" presName="entireBox" presStyleLbl="node1" presStyleIdx="0" presStyleCnt="3"/>
      <dgm:spPr/>
    </dgm:pt>
    <dgm:pt modelId="{25A0EF05-2C9F-4AC8-B1FB-BE545D33DCD1}" type="pres">
      <dgm:prSet presAssocID="{E8C175AE-BA5F-4BF4-B31A-F5998E278AA8}" presName="descendantBox" presStyleCnt="0"/>
      <dgm:spPr/>
    </dgm:pt>
    <dgm:pt modelId="{FA17B6DA-8ACC-4EC4-9D81-049516AF2D23}" type="pres">
      <dgm:prSet presAssocID="{B795D0F0-4CE8-46FA-86FC-29F6C844DAD1}" presName="childTextBox" presStyleLbl="fgAccFollowNode1" presStyleIdx="0" presStyleCnt="3">
        <dgm:presLayoutVars>
          <dgm:bulletEnabled val="1"/>
        </dgm:presLayoutVars>
      </dgm:prSet>
      <dgm:spPr/>
    </dgm:pt>
    <dgm:pt modelId="{EDF0842C-8B2A-41E0-83D2-DECBE757DA72}" type="pres">
      <dgm:prSet presAssocID="{EBD287CE-8CBD-44C9-B38D-84D2F0415086}" presName="sp" presStyleCnt="0"/>
      <dgm:spPr/>
    </dgm:pt>
    <dgm:pt modelId="{4F6F1DE7-A506-43D5-8D4F-8E5344018A9C}" type="pres">
      <dgm:prSet presAssocID="{4A142B23-6D78-42D3-90C1-E7C658BA04C6}" presName="arrowAndChildren" presStyleCnt="0"/>
      <dgm:spPr/>
    </dgm:pt>
    <dgm:pt modelId="{700942B8-049D-40CD-9527-F93695AE5557}" type="pres">
      <dgm:prSet presAssocID="{4A142B23-6D78-42D3-90C1-E7C658BA04C6}" presName="parentTextArrow" presStyleLbl="node1" presStyleIdx="0" presStyleCnt="3"/>
      <dgm:spPr/>
    </dgm:pt>
    <dgm:pt modelId="{78397084-63C7-42C0-BB39-C4EDE2BB339F}" type="pres">
      <dgm:prSet presAssocID="{4A142B23-6D78-42D3-90C1-E7C658BA04C6}" presName="arrow" presStyleLbl="node1" presStyleIdx="1" presStyleCnt="3"/>
      <dgm:spPr/>
    </dgm:pt>
    <dgm:pt modelId="{6FC27892-E66A-4F80-9FD5-9EB6B11CBFFB}" type="pres">
      <dgm:prSet presAssocID="{4A142B23-6D78-42D3-90C1-E7C658BA04C6}" presName="descendantArrow" presStyleCnt="0"/>
      <dgm:spPr/>
    </dgm:pt>
    <dgm:pt modelId="{CCF5616F-F380-42C8-9EC2-843F77CE6FEB}" type="pres">
      <dgm:prSet presAssocID="{806A029A-2D06-47FC-9098-75986BD96D2C}" presName="childTextArrow" presStyleLbl="fgAccFollowNode1" presStyleIdx="1" presStyleCnt="3">
        <dgm:presLayoutVars>
          <dgm:bulletEnabled val="1"/>
        </dgm:presLayoutVars>
      </dgm:prSet>
      <dgm:spPr/>
    </dgm:pt>
    <dgm:pt modelId="{53D3AA44-0154-454F-8C64-6ECA455A4595}" type="pres">
      <dgm:prSet presAssocID="{86804D82-95C2-4101-AE55-FD5D9770A534}" presName="sp" presStyleCnt="0"/>
      <dgm:spPr/>
    </dgm:pt>
    <dgm:pt modelId="{E608AF81-AA53-4BC2-B9B4-7AB4884A918E}" type="pres">
      <dgm:prSet presAssocID="{DCD33097-CC6C-40E1-AAB6-1804B2F61FB6}" presName="arrowAndChildren" presStyleCnt="0"/>
      <dgm:spPr/>
    </dgm:pt>
    <dgm:pt modelId="{7F157A37-A824-48F4-9CEF-63857EAB862F}" type="pres">
      <dgm:prSet presAssocID="{DCD33097-CC6C-40E1-AAB6-1804B2F61FB6}" presName="parentTextArrow" presStyleLbl="node1" presStyleIdx="1" presStyleCnt="3"/>
      <dgm:spPr/>
    </dgm:pt>
    <dgm:pt modelId="{840DFF40-0033-4245-995B-677AA5051B2D}" type="pres">
      <dgm:prSet presAssocID="{DCD33097-CC6C-40E1-AAB6-1804B2F61FB6}" presName="arrow" presStyleLbl="node1" presStyleIdx="2" presStyleCnt="3" custLinFactNeighborY="-46"/>
      <dgm:spPr/>
    </dgm:pt>
    <dgm:pt modelId="{1ABADDB5-64A6-4DE8-BF36-0AF8B5BF1733}" type="pres">
      <dgm:prSet presAssocID="{DCD33097-CC6C-40E1-AAB6-1804B2F61FB6}" presName="descendantArrow" presStyleCnt="0"/>
      <dgm:spPr/>
    </dgm:pt>
    <dgm:pt modelId="{000E9224-301D-4DE3-915C-54DF99AB0E86}" type="pres">
      <dgm:prSet presAssocID="{A75DC251-DCDD-450C-9B2B-1E9D85181221}" presName="childTextArrow" presStyleLbl="fgAccFollowNode1" presStyleIdx="2" presStyleCnt="3">
        <dgm:presLayoutVars>
          <dgm:bulletEnabled val="1"/>
        </dgm:presLayoutVars>
      </dgm:prSet>
      <dgm:spPr/>
    </dgm:pt>
  </dgm:ptLst>
  <dgm:cxnLst>
    <dgm:cxn modelId="{B1619B06-D1D4-45FF-A908-B70580F8A04F}" type="presOf" srcId="{4A142B23-6D78-42D3-90C1-E7C658BA04C6}" destId="{700942B8-049D-40CD-9527-F93695AE5557}" srcOrd="0" destOrd="0" presId="urn:microsoft.com/office/officeart/2005/8/layout/process4"/>
    <dgm:cxn modelId="{A0A6FF35-A184-4AB2-9E2F-7947D4D8C5EA}" srcId="{E8C175AE-BA5F-4BF4-B31A-F5998E278AA8}" destId="{B795D0F0-4CE8-46FA-86FC-29F6C844DAD1}" srcOrd="0" destOrd="0" parTransId="{A2164A9B-D6B5-4650-ABAC-B8731D5CC685}" sibTransId="{FDE6D808-AD42-4268-AF3E-907E4D00FED3}"/>
    <dgm:cxn modelId="{44AA525D-9C07-4EE5-87CC-12A5340CFA9F}" type="presOf" srcId="{DCD33097-CC6C-40E1-AAB6-1804B2F61FB6}" destId="{840DFF40-0033-4245-995B-677AA5051B2D}" srcOrd="1" destOrd="0" presId="urn:microsoft.com/office/officeart/2005/8/layout/process4"/>
    <dgm:cxn modelId="{95FDAB60-C1AC-45B3-96E6-5A9EE7AE6669}" srcId="{62286079-4B3D-424A-8589-DCA8493B39A9}" destId="{4A142B23-6D78-42D3-90C1-E7C658BA04C6}" srcOrd="1" destOrd="0" parTransId="{893A1B1C-74CF-4185-AD9D-8C8CC159A189}" sibTransId="{EBD287CE-8CBD-44C9-B38D-84D2F0415086}"/>
    <dgm:cxn modelId="{25296753-0B07-4DD5-870B-21BE8F3B7F36}" srcId="{DCD33097-CC6C-40E1-AAB6-1804B2F61FB6}" destId="{A75DC251-DCDD-450C-9B2B-1E9D85181221}" srcOrd="0" destOrd="0" parTransId="{A382C30E-6F5A-47A3-AC8A-4FBD55A6B0CF}" sibTransId="{F3550233-6402-4516-8F61-41FF74DBFBD7}"/>
    <dgm:cxn modelId="{AB5F417D-6055-4B95-9145-D7DBDD45E752}" type="presOf" srcId="{E8C175AE-BA5F-4BF4-B31A-F5998E278AA8}" destId="{401AF7B1-7449-4C2E-84EA-F570C0221752}" srcOrd="0" destOrd="0" presId="urn:microsoft.com/office/officeart/2005/8/layout/process4"/>
    <dgm:cxn modelId="{43395D7F-0061-4F71-9CC2-28AF9C698228}" type="presOf" srcId="{DCD33097-CC6C-40E1-AAB6-1804B2F61FB6}" destId="{7F157A37-A824-48F4-9CEF-63857EAB862F}" srcOrd="0" destOrd="0" presId="urn:microsoft.com/office/officeart/2005/8/layout/process4"/>
    <dgm:cxn modelId="{35217184-BE65-408E-B23C-C080F5D124D1}" type="presOf" srcId="{E8C175AE-BA5F-4BF4-B31A-F5998E278AA8}" destId="{A99F33E9-0173-4340-988C-D51BFD385C79}" srcOrd="1" destOrd="0" presId="urn:microsoft.com/office/officeart/2005/8/layout/process4"/>
    <dgm:cxn modelId="{69BAA18D-6E01-44B0-8359-CE91D614EDF6}" srcId="{4A142B23-6D78-42D3-90C1-E7C658BA04C6}" destId="{806A029A-2D06-47FC-9098-75986BD96D2C}" srcOrd="0" destOrd="0" parTransId="{24684D66-D79E-4477-8805-858400DA9502}" sibTransId="{CCC40548-1BF3-4FC0-93A6-D3DB9D882D6F}"/>
    <dgm:cxn modelId="{80A70994-F00E-4D56-BFC1-69C522AFB49B}" type="presOf" srcId="{B795D0F0-4CE8-46FA-86FC-29F6C844DAD1}" destId="{FA17B6DA-8ACC-4EC4-9D81-049516AF2D23}" srcOrd="0" destOrd="0" presId="urn:microsoft.com/office/officeart/2005/8/layout/process4"/>
    <dgm:cxn modelId="{3266CBCA-AF11-4666-ACD9-A1FFFA781F06}" srcId="{62286079-4B3D-424A-8589-DCA8493B39A9}" destId="{DCD33097-CC6C-40E1-AAB6-1804B2F61FB6}" srcOrd="0" destOrd="0" parTransId="{37FEEF57-48B3-4542-BF31-DB720E8A7795}" sibTransId="{86804D82-95C2-4101-AE55-FD5D9770A534}"/>
    <dgm:cxn modelId="{A25B25ED-AB0E-42D3-A006-C4680C54EAE3}" type="presOf" srcId="{4A142B23-6D78-42D3-90C1-E7C658BA04C6}" destId="{78397084-63C7-42C0-BB39-C4EDE2BB339F}" srcOrd="1" destOrd="0" presId="urn:microsoft.com/office/officeart/2005/8/layout/process4"/>
    <dgm:cxn modelId="{6E3980ED-44BD-4579-A30A-324CB9AA246E}" type="presOf" srcId="{806A029A-2D06-47FC-9098-75986BD96D2C}" destId="{CCF5616F-F380-42C8-9EC2-843F77CE6FEB}" srcOrd="0" destOrd="0" presId="urn:microsoft.com/office/officeart/2005/8/layout/process4"/>
    <dgm:cxn modelId="{71B24BF4-16BA-47B2-B3DC-6FB1C597CDF6}" type="presOf" srcId="{A75DC251-DCDD-450C-9B2B-1E9D85181221}" destId="{000E9224-301D-4DE3-915C-54DF99AB0E86}" srcOrd="0" destOrd="0" presId="urn:microsoft.com/office/officeart/2005/8/layout/process4"/>
    <dgm:cxn modelId="{5DD94FF7-B6F4-44B1-B190-A1CCF47755C7}" srcId="{62286079-4B3D-424A-8589-DCA8493B39A9}" destId="{E8C175AE-BA5F-4BF4-B31A-F5998E278AA8}" srcOrd="2" destOrd="0" parTransId="{137F17E6-147F-4B6C-BA82-E0678686BA23}" sibTransId="{CD4EC8D7-6E5C-4240-94A0-81180A897326}"/>
    <dgm:cxn modelId="{79AADDFE-E989-4119-A615-457A405A7BFC}" type="presOf" srcId="{62286079-4B3D-424A-8589-DCA8493B39A9}" destId="{8D98844A-D867-4577-85E6-B0F149CE888D}" srcOrd="0" destOrd="0" presId="urn:microsoft.com/office/officeart/2005/8/layout/process4"/>
    <dgm:cxn modelId="{D0266D2D-C339-480C-A368-1FFF15E671D3}" type="presParOf" srcId="{8D98844A-D867-4577-85E6-B0F149CE888D}" destId="{397ABCFE-FA5D-4117-BFC2-9C459E664740}" srcOrd="0" destOrd="0" presId="urn:microsoft.com/office/officeart/2005/8/layout/process4"/>
    <dgm:cxn modelId="{DC50DCB0-38C3-4251-8C65-293660C74FFD}" type="presParOf" srcId="{397ABCFE-FA5D-4117-BFC2-9C459E664740}" destId="{401AF7B1-7449-4C2E-84EA-F570C0221752}" srcOrd="0" destOrd="0" presId="urn:microsoft.com/office/officeart/2005/8/layout/process4"/>
    <dgm:cxn modelId="{3673E7F7-9EC9-4E4F-8BE9-54906FD54FCC}" type="presParOf" srcId="{397ABCFE-FA5D-4117-BFC2-9C459E664740}" destId="{A99F33E9-0173-4340-988C-D51BFD385C79}" srcOrd="1" destOrd="0" presId="urn:microsoft.com/office/officeart/2005/8/layout/process4"/>
    <dgm:cxn modelId="{3B2C0402-46B1-499F-BC35-A54F6EEEAE54}" type="presParOf" srcId="{397ABCFE-FA5D-4117-BFC2-9C459E664740}" destId="{25A0EF05-2C9F-4AC8-B1FB-BE545D33DCD1}" srcOrd="2" destOrd="0" presId="urn:microsoft.com/office/officeart/2005/8/layout/process4"/>
    <dgm:cxn modelId="{1EE0252F-A157-4CD5-B908-E6CA216B8E45}" type="presParOf" srcId="{25A0EF05-2C9F-4AC8-B1FB-BE545D33DCD1}" destId="{FA17B6DA-8ACC-4EC4-9D81-049516AF2D23}" srcOrd="0" destOrd="0" presId="urn:microsoft.com/office/officeart/2005/8/layout/process4"/>
    <dgm:cxn modelId="{931AA97C-E0F6-4765-884E-DE34CA2B588E}" type="presParOf" srcId="{8D98844A-D867-4577-85E6-B0F149CE888D}" destId="{EDF0842C-8B2A-41E0-83D2-DECBE757DA72}" srcOrd="1" destOrd="0" presId="urn:microsoft.com/office/officeart/2005/8/layout/process4"/>
    <dgm:cxn modelId="{829D9FF7-50AC-4305-AB62-E393EB939782}" type="presParOf" srcId="{8D98844A-D867-4577-85E6-B0F149CE888D}" destId="{4F6F1DE7-A506-43D5-8D4F-8E5344018A9C}" srcOrd="2" destOrd="0" presId="urn:microsoft.com/office/officeart/2005/8/layout/process4"/>
    <dgm:cxn modelId="{DD2E9734-0CE4-424A-9718-D6A6413794EF}" type="presParOf" srcId="{4F6F1DE7-A506-43D5-8D4F-8E5344018A9C}" destId="{700942B8-049D-40CD-9527-F93695AE5557}" srcOrd="0" destOrd="0" presId="urn:microsoft.com/office/officeart/2005/8/layout/process4"/>
    <dgm:cxn modelId="{C1B828B9-1EC2-4EA4-AF5C-1217782A45FD}" type="presParOf" srcId="{4F6F1DE7-A506-43D5-8D4F-8E5344018A9C}" destId="{78397084-63C7-42C0-BB39-C4EDE2BB339F}" srcOrd="1" destOrd="0" presId="urn:microsoft.com/office/officeart/2005/8/layout/process4"/>
    <dgm:cxn modelId="{FA9443AC-A4B8-4651-BF26-92E4BF2FBA81}" type="presParOf" srcId="{4F6F1DE7-A506-43D5-8D4F-8E5344018A9C}" destId="{6FC27892-E66A-4F80-9FD5-9EB6B11CBFFB}" srcOrd="2" destOrd="0" presId="urn:microsoft.com/office/officeart/2005/8/layout/process4"/>
    <dgm:cxn modelId="{A1435AE3-FD8B-4C4E-96B0-7E89978437C8}" type="presParOf" srcId="{6FC27892-E66A-4F80-9FD5-9EB6B11CBFFB}" destId="{CCF5616F-F380-42C8-9EC2-843F77CE6FEB}" srcOrd="0" destOrd="0" presId="urn:microsoft.com/office/officeart/2005/8/layout/process4"/>
    <dgm:cxn modelId="{9C576609-DE15-431D-A963-9FE1CDBF03B3}" type="presParOf" srcId="{8D98844A-D867-4577-85E6-B0F149CE888D}" destId="{53D3AA44-0154-454F-8C64-6ECA455A4595}" srcOrd="3" destOrd="0" presId="urn:microsoft.com/office/officeart/2005/8/layout/process4"/>
    <dgm:cxn modelId="{A988EB60-DC67-4EB9-9E5D-73505494921C}" type="presParOf" srcId="{8D98844A-D867-4577-85E6-B0F149CE888D}" destId="{E608AF81-AA53-4BC2-B9B4-7AB4884A918E}" srcOrd="4" destOrd="0" presId="urn:microsoft.com/office/officeart/2005/8/layout/process4"/>
    <dgm:cxn modelId="{F636AF94-3A74-400D-9C2A-5CA1AB543F7A}" type="presParOf" srcId="{E608AF81-AA53-4BC2-B9B4-7AB4884A918E}" destId="{7F157A37-A824-48F4-9CEF-63857EAB862F}" srcOrd="0" destOrd="0" presId="urn:microsoft.com/office/officeart/2005/8/layout/process4"/>
    <dgm:cxn modelId="{526C20B2-E587-456E-B898-DAA3E4E38513}" type="presParOf" srcId="{E608AF81-AA53-4BC2-B9B4-7AB4884A918E}" destId="{840DFF40-0033-4245-995B-677AA5051B2D}" srcOrd="1" destOrd="0" presId="urn:microsoft.com/office/officeart/2005/8/layout/process4"/>
    <dgm:cxn modelId="{22AF4E53-53E5-464A-BB50-0A29C44D2705}" type="presParOf" srcId="{E608AF81-AA53-4BC2-B9B4-7AB4884A918E}" destId="{1ABADDB5-64A6-4DE8-BF36-0AF8B5BF1733}" srcOrd="2" destOrd="0" presId="urn:microsoft.com/office/officeart/2005/8/layout/process4"/>
    <dgm:cxn modelId="{9C67EC0A-17B2-4388-9A7E-E20B4E06B297}" type="presParOf" srcId="{1ABADDB5-64A6-4DE8-BF36-0AF8B5BF1733}" destId="{000E9224-301D-4DE3-915C-54DF99AB0E8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574D71-A807-4FB1-92C7-A4ED2953E857}"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9B5F6C39-1CCC-4D0D-95E5-05EA2E1A76F8}">
      <dgm:prSet/>
      <dgm:spPr/>
      <dgm:t>
        <a:bodyPr/>
        <a:lstStyle/>
        <a:p>
          <a:r>
            <a:rPr lang="en-US"/>
            <a:t>Object obj = new Square() ; </a:t>
          </a:r>
        </a:p>
      </dgm:t>
    </dgm:pt>
    <dgm:pt modelId="{1D0CD9BC-A99B-404F-AF26-7B02B2A620EC}" type="parTrans" cxnId="{26FAF95D-7392-424E-8EFA-E2DE1F114188}">
      <dgm:prSet/>
      <dgm:spPr/>
      <dgm:t>
        <a:bodyPr/>
        <a:lstStyle/>
        <a:p>
          <a:endParaRPr lang="en-US"/>
        </a:p>
      </dgm:t>
    </dgm:pt>
    <dgm:pt modelId="{4A08610C-7FD6-4F65-BBC5-7DB3971CAF0D}" type="sibTrans" cxnId="{26FAF95D-7392-424E-8EFA-E2DE1F114188}">
      <dgm:prSet/>
      <dgm:spPr/>
      <dgm:t>
        <a:bodyPr/>
        <a:lstStyle/>
        <a:p>
          <a:endParaRPr lang="en-US"/>
        </a:p>
      </dgm:t>
    </dgm:pt>
    <dgm:pt modelId="{1883335D-2FF6-46D6-9EB8-43F876012515}">
      <dgm:prSet/>
      <dgm:spPr/>
      <dgm:t>
        <a:bodyPr/>
        <a:lstStyle/>
        <a:p>
          <a:r>
            <a:rPr lang="en-US" dirty="0"/>
            <a:t>But can only call methods declared by class Object.</a:t>
          </a:r>
        </a:p>
      </dgm:t>
    </dgm:pt>
    <dgm:pt modelId="{54653355-0C8E-4B8A-99BF-2C0F1A413CAB}" type="parTrans" cxnId="{D7FE77A8-F498-40F2-9C41-944A08E4FCEA}">
      <dgm:prSet/>
      <dgm:spPr/>
      <dgm:t>
        <a:bodyPr/>
        <a:lstStyle/>
        <a:p>
          <a:endParaRPr lang="en-US"/>
        </a:p>
      </dgm:t>
    </dgm:pt>
    <dgm:pt modelId="{6A9AE031-7952-4F47-A526-539C28A517CA}" type="sibTrans" cxnId="{D7FE77A8-F498-40F2-9C41-944A08E4FCEA}">
      <dgm:prSet/>
      <dgm:spPr/>
      <dgm:t>
        <a:bodyPr/>
        <a:lstStyle/>
        <a:p>
          <a:endParaRPr lang="en-US"/>
        </a:p>
      </dgm:t>
    </dgm:pt>
    <dgm:pt modelId="{FEE9E2E8-07B6-4F59-9553-ED3D9C6A6650}">
      <dgm:prSet/>
      <dgm:spPr/>
      <dgm:t>
        <a:bodyPr/>
        <a:lstStyle/>
        <a:p>
          <a:r>
            <a:rPr lang="en-US"/>
            <a:t>Of course, they may be overridden by subclasses. </a:t>
          </a:r>
        </a:p>
      </dgm:t>
    </dgm:pt>
    <dgm:pt modelId="{2E276C74-2DE7-4873-9952-06B76DACE222}" type="parTrans" cxnId="{FB9A883D-27A9-47B6-813F-183C08078F0C}">
      <dgm:prSet/>
      <dgm:spPr/>
      <dgm:t>
        <a:bodyPr/>
        <a:lstStyle/>
        <a:p>
          <a:endParaRPr lang="en-US"/>
        </a:p>
      </dgm:t>
    </dgm:pt>
    <dgm:pt modelId="{B348992A-CDD2-4303-BF78-BE3F5456C51D}" type="sibTrans" cxnId="{FB9A883D-27A9-47B6-813F-183C08078F0C}">
      <dgm:prSet/>
      <dgm:spPr/>
      <dgm:t>
        <a:bodyPr/>
        <a:lstStyle/>
        <a:p>
          <a:endParaRPr lang="en-US"/>
        </a:p>
      </dgm:t>
    </dgm:pt>
    <dgm:pt modelId="{503F0147-E0E9-48D2-84D1-44874ED20F9F}" type="pres">
      <dgm:prSet presAssocID="{1B574D71-A807-4FB1-92C7-A4ED2953E857}" presName="outerComposite" presStyleCnt="0">
        <dgm:presLayoutVars>
          <dgm:chMax val="5"/>
          <dgm:dir/>
          <dgm:resizeHandles val="exact"/>
        </dgm:presLayoutVars>
      </dgm:prSet>
      <dgm:spPr/>
    </dgm:pt>
    <dgm:pt modelId="{520D3008-5177-4A0C-90B2-E608F2F2C2F1}" type="pres">
      <dgm:prSet presAssocID="{1B574D71-A807-4FB1-92C7-A4ED2953E857}" presName="dummyMaxCanvas" presStyleCnt="0">
        <dgm:presLayoutVars/>
      </dgm:prSet>
      <dgm:spPr/>
    </dgm:pt>
    <dgm:pt modelId="{334AAA9D-C9A1-465B-AB11-9D65472A56CD}" type="pres">
      <dgm:prSet presAssocID="{1B574D71-A807-4FB1-92C7-A4ED2953E857}" presName="ThreeNodes_1" presStyleLbl="node1" presStyleIdx="0" presStyleCnt="3">
        <dgm:presLayoutVars>
          <dgm:bulletEnabled val="1"/>
        </dgm:presLayoutVars>
      </dgm:prSet>
      <dgm:spPr/>
    </dgm:pt>
    <dgm:pt modelId="{5ECF9B2A-B513-4370-87B2-3811FEC6CE84}" type="pres">
      <dgm:prSet presAssocID="{1B574D71-A807-4FB1-92C7-A4ED2953E857}" presName="ThreeNodes_2" presStyleLbl="node1" presStyleIdx="1" presStyleCnt="3">
        <dgm:presLayoutVars>
          <dgm:bulletEnabled val="1"/>
        </dgm:presLayoutVars>
      </dgm:prSet>
      <dgm:spPr/>
    </dgm:pt>
    <dgm:pt modelId="{232A36E7-4F57-4558-B089-2EA617EE46B2}" type="pres">
      <dgm:prSet presAssocID="{1B574D71-A807-4FB1-92C7-A4ED2953E857}" presName="ThreeNodes_3" presStyleLbl="node1" presStyleIdx="2" presStyleCnt="3">
        <dgm:presLayoutVars>
          <dgm:bulletEnabled val="1"/>
        </dgm:presLayoutVars>
      </dgm:prSet>
      <dgm:spPr/>
    </dgm:pt>
    <dgm:pt modelId="{5A750E82-99CE-4144-877A-ED6069C56E5E}" type="pres">
      <dgm:prSet presAssocID="{1B574D71-A807-4FB1-92C7-A4ED2953E857}" presName="ThreeConn_1-2" presStyleLbl="fgAccFollowNode1" presStyleIdx="0" presStyleCnt="2">
        <dgm:presLayoutVars>
          <dgm:bulletEnabled val="1"/>
        </dgm:presLayoutVars>
      </dgm:prSet>
      <dgm:spPr/>
    </dgm:pt>
    <dgm:pt modelId="{DA499D59-E0B4-405A-9F04-0CA9789BF791}" type="pres">
      <dgm:prSet presAssocID="{1B574D71-A807-4FB1-92C7-A4ED2953E857}" presName="ThreeConn_2-3" presStyleLbl="fgAccFollowNode1" presStyleIdx="1" presStyleCnt="2">
        <dgm:presLayoutVars>
          <dgm:bulletEnabled val="1"/>
        </dgm:presLayoutVars>
      </dgm:prSet>
      <dgm:spPr/>
    </dgm:pt>
    <dgm:pt modelId="{D850D9A1-F1F5-4D7B-9B3C-65F6709BE518}" type="pres">
      <dgm:prSet presAssocID="{1B574D71-A807-4FB1-92C7-A4ED2953E857}" presName="ThreeNodes_1_text" presStyleLbl="node1" presStyleIdx="2" presStyleCnt="3">
        <dgm:presLayoutVars>
          <dgm:bulletEnabled val="1"/>
        </dgm:presLayoutVars>
      </dgm:prSet>
      <dgm:spPr/>
    </dgm:pt>
    <dgm:pt modelId="{5763887A-33FB-48CD-9FD8-ED5ED641288E}" type="pres">
      <dgm:prSet presAssocID="{1B574D71-A807-4FB1-92C7-A4ED2953E857}" presName="ThreeNodes_2_text" presStyleLbl="node1" presStyleIdx="2" presStyleCnt="3">
        <dgm:presLayoutVars>
          <dgm:bulletEnabled val="1"/>
        </dgm:presLayoutVars>
      </dgm:prSet>
      <dgm:spPr/>
    </dgm:pt>
    <dgm:pt modelId="{39CE55E9-B494-4922-A965-5BB776F46A0E}" type="pres">
      <dgm:prSet presAssocID="{1B574D71-A807-4FB1-92C7-A4ED2953E857}" presName="ThreeNodes_3_text" presStyleLbl="node1" presStyleIdx="2" presStyleCnt="3">
        <dgm:presLayoutVars>
          <dgm:bulletEnabled val="1"/>
        </dgm:presLayoutVars>
      </dgm:prSet>
      <dgm:spPr/>
    </dgm:pt>
  </dgm:ptLst>
  <dgm:cxnLst>
    <dgm:cxn modelId="{DA2EEB05-944C-43C6-AD4A-4E8C2FCA98FE}" type="presOf" srcId="{4A08610C-7FD6-4F65-BBC5-7DB3971CAF0D}" destId="{5A750E82-99CE-4144-877A-ED6069C56E5E}" srcOrd="0" destOrd="0" presId="urn:microsoft.com/office/officeart/2005/8/layout/vProcess5"/>
    <dgm:cxn modelId="{01F5093C-3F78-4C6A-81C7-900FFD8F6DF9}" type="presOf" srcId="{FEE9E2E8-07B6-4F59-9553-ED3D9C6A6650}" destId="{39CE55E9-B494-4922-A965-5BB776F46A0E}" srcOrd="1" destOrd="0" presId="urn:microsoft.com/office/officeart/2005/8/layout/vProcess5"/>
    <dgm:cxn modelId="{FB9A883D-27A9-47B6-813F-183C08078F0C}" srcId="{1B574D71-A807-4FB1-92C7-A4ED2953E857}" destId="{FEE9E2E8-07B6-4F59-9553-ED3D9C6A6650}" srcOrd="2" destOrd="0" parTransId="{2E276C74-2DE7-4873-9952-06B76DACE222}" sibTransId="{B348992A-CDD2-4303-BF78-BE3F5456C51D}"/>
    <dgm:cxn modelId="{26FAF95D-7392-424E-8EFA-E2DE1F114188}" srcId="{1B574D71-A807-4FB1-92C7-A4ED2953E857}" destId="{9B5F6C39-1CCC-4D0D-95E5-05EA2E1A76F8}" srcOrd="0" destOrd="0" parTransId="{1D0CD9BC-A99B-404F-AF26-7B02B2A620EC}" sibTransId="{4A08610C-7FD6-4F65-BBC5-7DB3971CAF0D}"/>
    <dgm:cxn modelId="{19D53389-971B-45D1-ADCF-95602C6392A7}" type="presOf" srcId="{FEE9E2E8-07B6-4F59-9553-ED3D9C6A6650}" destId="{232A36E7-4F57-4558-B089-2EA617EE46B2}" srcOrd="0" destOrd="0" presId="urn:microsoft.com/office/officeart/2005/8/layout/vProcess5"/>
    <dgm:cxn modelId="{375B438F-88E8-4D88-9AC1-BABAE8C7B5AA}" type="presOf" srcId="{1883335D-2FF6-46D6-9EB8-43F876012515}" destId="{5763887A-33FB-48CD-9FD8-ED5ED641288E}" srcOrd="1" destOrd="0" presId="urn:microsoft.com/office/officeart/2005/8/layout/vProcess5"/>
    <dgm:cxn modelId="{D7FE77A8-F498-40F2-9C41-944A08E4FCEA}" srcId="{1B574D71-A807-4FB1-92C7-A4ED2953E857}" destId="{1883335D-2FF6-46D6-9EB8-43F876012515}" srcOrd="1" destOrd="0" parTransId="{54653355-0C8E-4B8A-99BF-2C0F1A413CAB}" sibTransId="{6A9AE031-7952-4F47-A526-539C28A517CA}"/>
    <dgm:cxn modelId="{192534AA-2F94-4165-A313-0C5B7FF0D629}" type="presOf" srcId="{1B574D71-A807-4FB1-92C7-A4ED2953E857}" destId="{503F0147-E0E9-48D2-84D1-44874ED20F9F}" srcOrd="0" destOrd="0" presId="urn:microsoft.com/office/officeart/2005/8/layout/vProcess5"/>
    <dgm:cxn modelId="{99B5B4B5-29EE-4082-AC07-A1AA4BF9C0EC}" type="presOf" srcId="{9B5F6C39-1CCC-4D0D-95E5-05EA2E1A76F8}" destId="{334AAA9D-C9A1-465B-AB11-9D65472A56CD}" srcOrd="0" destOrd="0" presId="urn:microsoft.com/office/officeart/2005/8/layout/vProcess5"/>
    <dgm:cxn modelId="{29E7AAB6-891C-4B35-90EA-D95C05B09034}" type="presOf" srcId="{9B5F6C39-1CCC-4D0D-95E5-05EA2E1A76F8}" destId="{D850D9A1-F1F5-4D7B-9B3C-65F6709BE518}" srcOrd="1" destOrd="0" presId="urn:microsoft.com/office/officeart/2005/8/layout/vProcess5"/>
    <dgm:cxn modelId="{DF0548D6-5F9F-4032-B772-49F98BE63C64}" type="presOf" srcId="{6A9AE031-7952-4F47-A526-539C28A517CA}" destId="{DA499D59-E0B4-405A-9F04-0CA9789BF791}" srcOrd="0" destOrd="0" presId="urn:microsoft.com/office/officeart/2005/8/layout/vProcess5"/>
    <dgm:cxn modelId="{619BBCD6-33D6-4625-9788-F2927EC276C9}" type="presOf" srcId="{1883335D-2FF6-46D6-9EB8-43F876012515}" destId="{5ECF9B2A-B513-4370-87B2-3811FEC6CE84}" srcOrd="0" destOrd="0" presId="urn:microsoft.com/office/officeart/2005/8/layout/vProcess5"/>
    <dgm:cxn modelId="{29592C2E-E514-46A0-A9CB-E47C4202B8BC}" type="presParOf" srcId="{503F0147-E0E9-48D2-84D1-44874ED20F9F}" destId="{520D3008-5177-4A0C-90B2-E608F2F2C2F1}" srcOrd="0" destOrd="0" presId="urn:microsoft.com/office/officeart/2005/8/layout/vProcess5"/>
    <dgm:cxn modelId="{7687A7B3-B8D9-4955-B3B2-4E63839FA2B9}" type="presParOf" srcId="{503F0147-E0E9-48D2-84D1-44874ED20F9F}" destId="{334AAA9D-C9A1-465B-AB11-9D65472A56CD}" srcOrd="1" destOrd="0" presId="urn:microsoft.com/office/officeart/2005/8/layout/vProcess5"/>
    <dgm:cxn modelId="{B00275E6-008A-4E07-A6AC-169499B96713}" type="presParOf" srcId="{503F0147-E0E9-48D2-84D1-44874ED20F9F}" destId="{5ECF9B2A-B513-4370-87B2-3811FEC6CE84}" srcOrd="2" destOrd="0" presId="urn:microsoft.com/office/officeart/2005/8/layout/vProcess5"/>
    <dgm:cxn modelId="{17B17D45-F301-452B-8C38-9D3054D65B79}" type="presParOf" srcId="{503F0147-E0E9-48D2-84D1-44874ED20F9F}" destId="{232A36E7-4F57-4558-B089-2EA617EE46B2}" srcOrd="3" destOrd="0" presId="urn:microsoft.com/office/officeart/2005/8/layout/vProcess5"/>
    <dgm:cxn modelId="{967FF532-EFC3-45FF-B76A-8BBE7E8344E8}" type="presParOf" srcId="{503F0147-E0E9-48D2-84D1-44874ED20F9F}" destId="{5A750E82-99CE-4144-877A-ED6069C56E5E}" srcOrd="4" destOrd="0" presId="urn:microsoft.com/office/officeart/2005/8/layout/vProcess5"/>
    <dgm:cxn modelId="{6DA97333-BBD9-4ABD-BE84-172F66F4F570}" type="presParOf" srcId="{503F0147-E0E9-48D2-84D1-44874ED20F9F}" destId="{DA499D59-E0B4-405A-9F04-0CA9789BF791}" srcOrd="5" destOrd="0" presId="urn:microsoft.com/office/officeart/2005/8/layout/vProcess5"/>
    <dgm:cxn modelId="{B20E4732-A06C-4C28-9BFA-A3C6713C9E5A}" type="presParOf" srcId="{503F0147-E0E9-48D2-84D1-44874ED20F9F}" destId="{D850D9A1-F1F5-4D7B-9B3C-65F6709BE518}" srcOrd="6" destOrd="0" presId="urn:microsoft.com/office/officeart/2005/8/layout/vProcess5"/>
    <dgm:cxn modelId="{38FFE545-B1A5-4318-9791-4FF8E12E9EA1}" type="presParOf" srcId="{503F0147-E0E9-48D2-84D1-44874ED20F9F}" destId="{5763887A-33FB-48CD-9FD8-ED5ED641288E}" srcOrd="7" destOrd="0" presId="urn:microsoft.com/office/officeart/2005/8/layout/vProcess5"/>
    <dgm:cxn modelId="{74C65C87-78D4-462A-8968-0E1918A0720D}" type="presParOf" srcId="{503F0147-E0E9-48D2-84D1-44874ED20F9F}" destId="{39CE55E9-B494-4922-A965-5BB776F46A0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09EAFA-C4D3-403D-B8E2-9E1E8AB9F3B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73BBADE-7B57-4D74-8281-3E1EB8088AA8}">
      <dgm:prSet/>
      <dgm:spPr/>
      <dgm:t>
        <a:bodyPr/>
        <a:lstStyle/>
        <a:p>
          <a:pPr>
            <a:lnSpc>
              <a:spcPct val="100000"/>
            </a:lnSpc>
          </a:pPr>
          <a:r>
            <a:rPr lang="en-US" dirty="0"/>
            <a:t>Every java class has Object as its superclass and thus inherits the Object methods.</a:t>
          </a:r>
        </a:p>
      </dgm:t>
    </dgm:pt>
    <dgm:pt modelId="{0936055F-DB0D-4BA7-91F6-21D080DACF15}" type="parTrans" cxnId="{1D502473-2006-4714-AD3B-7FDE0161E1E3}">
      <dgm:prSet/>
      <dgm:spPr/>
      <dgm:t>
        <a:bodyPr/>
        <a:lstStyle/>
        <a:p>
          <a:endParaRPr lang="en-US"/>
        </a:p>
      </dgm:t>
    </dgm:pt>
    <dgm:pt modelId="{E309DFC1-6753-411F-B243-0D96EB3F5B1D}" type="sibTrans" cxnId="{1D502473-2006-4714-AD3B-7FDE0161E1E3}">
      <dgm:prSet/>
      <dgm:spPr/>
      <dgm:t>
        <a:bodyPr/>
        <a:lstStyle/>
        <a:p>
          <a:endParaRPr lang="en-US"/>
        </a:p>
      </dgm:t>
    </dgm:pt>
    <dgm:pt modelId="{6609607C-32AA-4B18-A5FF-8AFE29927A2D}">
      <dgm:prSet/>
      <dgm:spPr/>
      <dgm:t>
        <a:bodyPr/>
        <a:lstStyle/>
        <a:p>
          <a:pPr>
            <a:lnSpc>
              <a:spcPct val="100000"/>
            </a:lnSpc>
          </a:pPr>
          <a:r>
            <a:rPr lang="en-US" dirty="0"/>
            <a:t>Object is a non-abstract class</a:t>
          </a:r>
        </a:p>
      </dgm:t>
    </dgm:pt>
    <dgm:pt modelId="{E0FC6D4D-5C3C-4343-B81F-DCC2BE930B6D}" type="parTrans" cxnId="{57B4DEB0-4649-4762-B855-19ED91F727F4}">
      <dgm:prSet/>
      <dgm:spPr/>
      <dgm:t>
        <a:bodyPr/>
        <a:lstStyle/>
        <a:p>
          <a:endParaRPr lang="en-US"/>
        </a:p>
      </dgm:t>
    </dgm:pt>
    <dgm:pt modelId="{0031E667-7940-4579-B538-A1D05C8A7C34}" type="sibTrans" cxnId="{57B4DEB0-4649-4762-B855-19ED91F727F4}">
      <dgm:prSet/>
      <dgm:spPr/>
      <dgm:t>
        <a:bodyPr/>
        <a:lstStyle/>
        <a:p>
          <a:endParaRPr lang="en-US"/>
        </a:p>
      </dgm:t>
    </dgm:pt>
    <dgm:pt modelId="{DAF919D3-1399-4F6B-B41D-A1F48C73298F}">
      <dgm:prSet/>
      <dgm:spPr/>
      <dgm:t>
        <a:bodyPr/>
        <a:lstStyle/>
        <a:p>
          <a:pPr>
            <a:lnSpc>
              <a:spcPct val="100000"/>
            </a:lnSpc>
          </a:pPr>
          <a:r>
            <a:rPr lang="en-US" dirty="0"/>
            <a:t>Many Object methods, however, have implementations that aren’t particularly useful in general</a:t>
          </a:r>
        </a:p>
      </dgm:t>
    </dgm:pt>
    <dgm:pt modelId="{F2EF0CFF-E0F7-46FA-96B2-676326F62A08}" type="parTrans" cxnId="{1A8B3FDF-E399-406B-B942-9CD1896C1957}">
      <dgm:prSet/>
      <dgm:spPr/>
      <dgm:t>
        <a:bodyPr/>
        <a:lstStyle/>
        <a:p>
          <a:endParaRPr lang="en-US"/>
        </a:p>
      </dgm:t>
    </dgm:pt>
    <dgm:pt modelId="{97515016-53CC-4820-BA1A-6C7F5A638797}" type="sibTrans" cxnId="{1A8B3FDF-E399-406B-B942-9CD1896C1957}">
      <dgm:prSet/>
      <dgm:spPr/>
      <dgm:t>
        <a:bodyPr/>
        <a:lstStyle/>
        <a:p>
          <a:endParaRPr lang="en-US"/>
        </a:p>
      </dgm:t>
    </dgm:pt>
    <dgm:pt modelId="{ECB3AA86-BC7E-4F3F-90E7-2F3A90ED676F}">
      <dgm:prSet/>
      <dgm:spPr/>
      <dgm:t>
        <a:bodyPr/>
        <a:lstStyle/>
        <a:p>
          <a:pPr>
            <a:lnSpc>
              <a:spcPct val="100000"/>
            </a:lnSpc>
          </a:pPr>
          <a:r>
            <a:rPr lang="en-US"/>
            <a:t>In most cases it is a good idea to override these methods with more useful versions.</a:t>
          </a:r>
        </a:p>
      </dgm:t>
    </dgm:pt>
    <dgm:pt modelId="{9D15C9EF-521B-4C04-B7C0-0A67BABD489F}" type="parTrans" cxnId="{5EEB1ECD-B014-492E-A071-800A2932F9A3}">
      <dgm:prSet/>
      <dgm:spPr/>
      <dgm:t>
        <a:bodyPr/>
        <a:lstStyle/>
        <a:p>
          <a:endParaRPr lang="en-US"/>
        </a:p>
      </dgm:t>
    </dgm:pt>
    <dgm:pt modelId="{B212964A-5811-452A-B04B-35B7FD6ED5B2}" type="sibTrans" cxnId="{5EEB1ECD-B014-492E-A071-800A2932F9A3}">
      <dgm:prSet/>
      <dgm:spPr/>
      <dgm:t>
        <a:bodyPr/>
        <a:lstStyle/>
        <a:p>
          <a:endParaRPr lang="en-US"/>
        </a:p>
      </dgm:t>
    </dgm:pt>
    <dgm:pt modelId="{6AC61796-52E1-4DD9-81DE-2FADFBC11298}">
      <dgm:prSet/>
      <dgm:spPr/>
      <dgm:t>
        <a:bodyPr/>
        <a:lstStyle/>
        <a:p>
          <a:pPr>
            <a:lnSpc>
              <a:spcPct val="100000"/>
            </a:lnSpc>
          </a:pPr>
          <a:r>
            <a:rPr lang="en-US" dirty="0"/>
            <a:t>In other terms, the Object behaviors are  </a:t>
          </a:r>
          <a:r>
            <a:rPr lang="en-US" b="1" dirty="0"/>
            <a:t>required</a:t>
          </a:r>
          <a:r>
            <a:rPr lang="en-US" dirty="0"/>
            <a:t> if you want your objects to correctly work with other class libraries.</a:t>
          </a:r>
        </a:p>
      </dgm:t>
    </dgm:pt>
    <dgm:pt modelId="{9EA2F504-86B1-4D33-A6A1-FC611B3A80A7}" type="parTrans" cxnId="{CEC31CFC-D36C-48B8-A0F7-E57FEE65FEDB}">
      <dgm:prSet/>
      <dgm:spPr/>
      <dgm:t>
        <a:bodyPr/>
        <a:lstStyle/>
        <a:p>
          <a:endParaRPr lang="en-US"/>
        </a:p>
      </dgm:t>
    </dgm:pt>
    <dgm:pt modelId="{9EC5C409-4F17-41D5-AE65-82E4FB1A23C0}" type="sibTrans" cxnId="{CEC31CFC-D36C-48B8-A0F7-E57FEE65FEDB}">
      <dgm:prSet/>
      <dgm:spPr/>
      <dgm:t>
        <a:bodyPr/>
        <a:lstStyle/>
        <a:p>
          <a:endParaRPr lang="en-US"/>
        </a:p>
      </dgm:t>
    </dgm:pt>
    <dgm:pt modelId="{F2ACC4A8-B487-4326-90FE-1C5BB94D1084}" type="pres">
      <dgm:prSet presAssocID="{AA09EAFA-C4D3-403D-B8E2-9E1E8AB9F3B0}" presName="root" presStyleCnt="0">
        <dgm:presLayoutVars>
          <dgm:dir/>
          <dgm:resizeHandles val="exact"/>
        </dgm:presLayoutVars>
      </dgm:prSet>
      <dgm:spPr/>
    </dgm:pt>
    <dgm:pt modelId="{9C2D9D0C-D6A6-4679-9AAC-3CFD2E761BA7}" type="pres">
      <dgm:prSet presAssocID="{A73BBADE-7B57-4D74-8281-3E1EB8088AA8}" presName="compNode" presStyleCnt="0"/>
      <dgm:spPr/>
    </dgm:pt>
    <dgm:pt modelId="{E2C11555-FA41-4E50-BE27-FC3E531321F0}" type="pres">
      <dgm:prSet presAssocID="{A73BBADE-7B57-4D74-8281-3E1EB8088AA8}" presName="bgRect" presStyleLbl="bgShp" presStyleIdx="0" presStyleCnt="5"/>
      <dgm:spPr/>
    </dgm:pt>
    <dgm:pt modelId="{BDC8507C-AC89-43C1-81DC-4371078077B1}" type="pres">
      <dgm:prSet presAssocID="{A73BBADE-7B57-4D74-8281-3E1EB8088AA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A137351E-3A34-4B21-B85F-494A86375631}" type="pres">
      <dgm:prSet presAssocID="{A73BBADE-7B57-4D74-8281-3E1EB8088AA8}" presName="spaceRect" presStyleCnt="0"/>
      <dgm:spPr/>
    </dgm:pt>
    <dgm:pt modelId="{27999928-0176-4C93-B5BF-1B9FBE42C942}" type="pres">
      <dgm:prSet presAssocID="{A73BBADE-7B57-4D74-8281-3E1EB8088AA8}" presName="parTx" presStyleLbl="revTx" presStyleIdx="0" presStyleCnt="5">
        <dgm:presLayoutVars>
          <dgm:chMax val="0"/>
          <dgm:chPref val="0"/>
        </dgm:presLayoutVars>
      </dgm:prSet>
      <dgm:spPr/>
    </dgm:pt>
    <dgm:pt modelId="{5F531A81-4DC6-473F-B32E-7A662E532EA9}" type="pres">
      <dgm:prSet presAssocID="{E309DFC1-6753-411F-B243-0D96EB3F5B1D}" presName="sibTrans" presStyleCnt="0"/>
      <dgm:spPr/>
    </dgm:pt>
    <dgm:pt modelId="{17217348-3AA6-420D-8440-B6F64E6105BC}" type="pres">
      <dgm:prSet presAssocID="{6609607C-32AA-4B18-A5FF-8AFE29927A2D}" presName="compNode" presStyleCnt="0"/>
      <dgm:spPr/>
    </dgm:pt>
    <dgm:pt modelId="{0896577C-4B93-49D1-AF58-D93F6DE80F64}" type="pres">
      <dgm:prSet presAssocID="{6609607C-32AA-4B18-A5FF-8AFE29927A2D}" presName="bgRect" presStyleLbl="bgShp" presStyleIdx="1" presStyleCnt="5"/>
      <dgm:spPr/>
    </dgm:pt>
    <dgm:pt modelId="{11C0DFCC-EB3E-4E53-8EAC-28884A26BBAD}" type="pres">
      <dgm:prSet presAssocID="{6609607C-32AA-4B18-A5FF-8AFE29927A2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54D1D56F-799F-461A-B9E4-CDED1E783033}" type="pres">
      <dgm:prSet presAssocID="{6609607C-32AA-4B18-A5FF-8AFE29927A2D}" presName="spaceRect" presStyleCnt="0"/>
      <dgm:spPr/>
    </dgm:pt>
    <dgm:pt modelId="{B1149400-11FA-4CBA-AA03-21D060F61C4E}" type="pres">
      <dgm:prSet presAssocID="{6609607C-32AA-4B18-A5FF-8AFE29927A2D}" presName="parTx" presStyleLbl="revTx" presStyleIdx="1" presStyleCnt="5">
        <dgm:presLayoutVars>
          <dgm:chMax val="0"/>
          <dgm:chPref val="0"/>
        </dgm:presLayoutVars>
      </dgm:prSet>
      <dgm:spPr/>
    </dgm:pt>
    <dgm:pt modelId="{3FBDB57B-729D-4FF5-A556-F726BA6AF098}" type="pres">
      <dgm:prSet presAssocID="{0031E667-7940-4579-B538-A1D05C8A7C34}" presName="sibTrans" presStyleCnt="0"/>
      <dgm:spPr/>
    </dgm:pt>
    <dgm:pt modelId="{6108F435-953C-4697-B24A-C623D62F7F79}" type="pres">
      <dgm:prSet presAssocID="{DAF919D3-1399-4F6B-B41D-A1F48C73298F}" presName="compNode" presStyleCnt="0"/>
      <dgm:spPr/>
    </dgm:pt>
    <dgm:pt modelId="{AEADA78A-36F6-4452-96D4-AEC68EC1BE5D}" type="pres">
      <dgm:prSet presAssocID="{DAF919D3-1399-4F6B-B41D-A1F48C73298F}" presName="bgRect" presStyleLbl="bgShp" presStyleIdx="2" presStyleCnt="5"/>
      <dgm:spPr/>
    </dgm:pt>
    <dgm:pt modelId="{58366D3C-9048-425E-B2B9-97B308B89E45}" type="pres">
      <dgm:prSet presAssocID="{DAF919D3-1399-4F6B-B41D-A1F48C73298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1D411AAB-8A06-414E-B6B2-1165B9F51CB6}" type="pres">
      <dgm:prSet presAssocID="{DAF919D3-1399-4F6B-B41D-A1F48C73298F}" presName="spaceRect" presStyleCnt="0"/>
      <dgm:spPr/>
    </dgm:pt>
    <dgm:pt modelId="{9FC74F55-7647-4EAD-BB9F-ED79AD125A4F}" type="pres">
      <dgm:prSet presAssocID="{DAF919D3-1399-4F6B-B41D-A1F48C73298F}" presName="parTx" presStyleLbl="revTx" presStyleIdx="2" presStyleCnt="5">
        <dgm:presLayoutVars>
          <dgm:chMax val="0"/>
          <dgm:chPref val="0"/>
        </dgm:presLayoutVars>
      </dgm:prSet>
      <dgm:spPr/>
    </dgm:pt>
    <dgm:pt modelId="{E3979662-7229-48F2-BE0E-023D0FD7E3EA}" type="pres">
      <dgm:prSet presAssocID="{97515016-53CC-4820-BA1A-6C7F5A638797}" presName="sibTrans" presStyleCnt="0"/>
      <dgm:spPr/>
    </dgm:pt>
    <dgm:pt modelId="{D32B39F8-36D5-4080-836A-6DF31D8877A5}" type="pres">
      <dgm:prSet presAssocID="{ECB3AA86-BC7E-4F3F-90E7-2F3A90ED676F}" presName="compNode" presStyleCnt="0"/>
      <dgm:spPr/>
    </dgm:pt>
    <dgm:pt modelId="{C691F651-E43C-4E58-AA13-17B4927849A6}" type="pres">
      <dgm:prSet presAssocID="{ECB3AA86-BC7E-4F3F-90E7-2F3A90ED676F}" presName="bgRect" presStyleLbl="bgShp" presStyleIdx="3" presStyleCnt="5"/>
      <dgm:spPr/>
    </dgm:pt>
    <dgm:pt modelId="{0A02B49D-CD50-4079-BE5C-C23D520A9FAB}" type="pres">
      <dgm:prSet presAssocID="{ECB3AA86-BC7E-4F3F-90E7-2F3A90ED676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94332547-2094-4054-8990-3E3A1061A1CB}" type="pres">
      <dgm:prSet presAssocID="{ECB3AA86-BC7E-4F3F-90E7-2F3A90ED676F}" presName="spaceRect" presStyleCnt="0"/>
      <dgm:spPr/>
    </dgm:pt>
    <dgm:pt modelId="{BE7AE82E-E1EF-4338-B5B2-8FE5260657BE}" type="pres">
      <dgm:prSet presAssocID="{ECB3AA86-BC7E-4F3F-90E7-2F3A90ED676F}" presName="parTx" presStyleLbl="revTx" presStyleIdx="3" presStyleCnt="5">
        <dgm:presLayoutVars>
          <dgm:chMax val="0"/>
          <dgm:chPref val="0"/>
        </dgm:presLayoutVars>
      </dgm:prSet>
      <dgm:spPr/>
    </dgm:pt>
    <dgm:pt modelId="{515BA2D8-3C0A-4515-9437-3B7F39C954E1}" type="pres">
      <dgm:prSet presAssocID="{B212964A-5811-452A-B04B-35B7FD6ED5B2}" presName="sibTrans" presStyleCnt="0"/>
      <dgm:spPr/>
    </dgm:pt>
    <dgm:pt modelId="{B4905D71-AFD0-44E7-8FE6-21A3666C1CEE}" type="pres">
      <dgm:prSet presAssocID="{6AC61796-52E1-4DD9-81DE-2FADFBC11298}" presName="compNode" presStyleCnt="0"/>
      <dgm:spPr/>
    </dgm:pt>
    <dgm:pt modelId="{DC2B2F67-1E5C-4344-A30C-7CE6200A529B}" type="pres">
      <dgm:prSet presAssocID="{6AC61796-52E1-4DD9-81DE-2FADFBC11298}" presName="bgRect" presStyleLbl="bgShp" presStyleIdx="4" presStyleCnt="5"/>
      <dgm:spPr/>
    </dgm:pt>
    <dgm:pt modelId="{151A3AEE-459A-4461-8F33-3BD8AFE9B0E5}" type="pres">
      <dgm:prSet presAssocID="{6AC61796-52E1-4DD9-81DE-2FADFBC1129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ks"/>
        </a:ext>
      </dgm:extLst>
    </dgm:pt>
    <dgm:pt modelId="{879B87FB-9572-4F15-AE53-3F894F7DEA98}" type="pres">
      <dgm:prSet presAssocID="{6AC61796-52E1-4DD9-81DE-2FADFBC11298}" presName="spaceRect" presStyleCnt="0"/>
      <dgm:spPr/>
    </dgm:pt>
    <dgm:pt modelId="{16AA3840-ABBF-4744-8586-7C9E22826351}" type="pres">
      <dgm:prSet presAssocID="{6AC61796-52E1-4DD9-81DE-2FADFBC11298}" presName="parTx" presStyleLbl="revTx" presStyleIdx="4" presStyleCnt="5">
        <dgm:presLayoutVars>
          <dgm:chMax val="0"/>
          <dgm:chPref val="0"/>
        </dgm:presLayoutVars>
      </dgm:prSet>
      <dgm:spPr/>
    </dgm:pt>
  </dgm:ptLst>
  <dgm:cxnLst>
    <dgm:cxn modelId="{553A180B-9490-45C4-8891-A26E0301477B}" type="presOf" srcId="{6609607C-32AA-4B18-A5FF-8AFE29927A2D}" destId="{B1149400-11FA-4CBA-AA03-21D060F61C4E}" srcOrd="0" destOrd="0" presId="urn:microsoft.com/office/officeart/2018/2/layout/IconVerticalSolidList"/>
    <dgm:cxn modelId="{232C761A-EF89-431D-A3AA-1A0EAD21E518}" type="presOf" srcId="{DAF919D3-1399-4F6B-B41D-A1F48C73298F}" destId="{9FC74F55-7647-4EAD-BB9F-ED79AD125A4F}" srcOrd="0" destOrd="0" presId="urn:microsoft.com/office/officeart/2018/2/layout/IconVerticalSolidList"/>
    <dgm:cxn modelId="{C5889A1A-E354-4474-B1D1-F30E91AB35F9}" type="presOf" srcId="{A73BBADE-7B57-4D74-8281-3E1EB8088AA8}" destId="{27999928-0176-4C93-B5BF-1B9FBE42C942}" srcOrd="0" destOrd="0" presId="urn:microsoft.com/office/officeart/2018/2/layout/IconVerticalSolidList"/>
    <dgm:cxn modelId="{1D502473-2006-4714-AD3B-7FDE0161E1E3}" srcId="{AA09EAFA-C4D3-403D-B8E2-9E1E8AB9F3B0}" destId="{A73BBADE-7B57-4D74-8281-3E1EB8088AA8}" srcOrd="0" destOrd="0" parTransId="{0936055F-DB0D-4BA7-91F6-21D080DACF15}" sibTransId="{E309DFC1-6753-411F-B243-0D96EB3F5B1D}"/>
    <dgm:cxn modelId="{5FDD2284-EBA5-46F1-B230-D24E9044E31C}" type="presOf" srcId="{ECB3AA86-BC7E-4F3F-90E7-2F3A90ED676F}" destId="{BE7AE82E-E1EF-4338-B5B2-8FE5260657BE}" srcOrd="0" destOrd="0" presId="urn:microsoft.com/office/officeart/2018/2/layout/IconVerticalSolidList"/>
    <dgm:cxn modelId="{57B4DEB0-4649-4762-B855-19ED91F727F4}" srcId="{AA09EAFA-C4D3-403D-B8E2-9E1E8AB9F3B0}" destId="{6609607C-32AA-4B18-A5FF-8AFE29927A2D}" srcOrd="1" destOrd="0" parTransId="{E0FC6D4D-5C3C-4343-B81F-DCC2BE930B6D}" sibTransId="{0031E667-7940-4579-B538-A1D05C8A7C34}"/>
    <dgm:cxn modelId="{64029EB5-0C4F-4F51-AE8E-322D29E234ED}" type="presOf" srcId="{6AC61796-52E1-4DD9-81DE-2FADFBC11298}" destId="{16AA3840-ABBF-4744-8586-7C9E22826351}" srcOrd="0" destOrd="0" presId="urn:microsoft.com/office/officeart/2018/2/layout/IconVerticalSolidList"/>
    <dgm:cxn modelId="{54F8B0C3-6EAE-4FE9-BB2E-25F9D977EF06}" type="presOf" srcId="{AA09EAFA-C4D3-403D-B8E2-9E1E8AB9F3B0}" destId="{F2ACC4A8-B487-4326-90FE-1C5BB94D1084}" srcOrd="0" destOrd="0" presId="urn:microsoft.com/office/officeart/2018/2/layout/IconVerticalSolidList"/>
    <dgm:cxn modelId="{5EEB1ECD-B014-492E-A071-800A2932F9A3}" srcId="{AA09EAFA-C4D3-403D-B8E2-9E1E8AB9F3B0}" destId="{ECB3AA86-BC7E-4F3F-90E7-2F3A90ED676F}" srcOrd="3" destOrd="0" parTransId="{9D15C9EF-521B-4C04-B7C0-0A67BABD489F}" sibTransId="{B212964A-5811-452A-B04B-35B7FD6ED5B2}"/>
    <dgm:cxn modelId="{1A8B3FDF-E399-406B-B942-9CD1896C1957}" srcId="{AA09EAFA-C4D3-403D-B8E2-9E1E8AB9F3B0}" destId="{DAF919D3-1399-4F6B-B41D-A1F48C73298F}" srcOrd="2" destOrd="0" parTransId="{F2EF0CFF-E0F7-46FA-96B2-676326F62A08}" sibTransId="{97515016-53CC-4820-BA1A-6C7F5A638797}"/>
    <dgm:cxn modelId="{CEC31CFC-D36C-48B8-A0F7-E57FEE65FEDB}" srcId="{AA09EAFA-C4D3-403D-B8E2-9E1E8AB9F3B0}" destId="{6AC61796-52E1-4DD9-81DE-2FADFBC11298}" srcOrd="4" destOrd="0" parTransId="{9EA2F504-86B1-4D33-A6A1-FC611B3A80A7}" sibTransId="{9EC5C409-4F17-41D5-AE65-82E4FB1A23C0}"/>
    <dgm:cxn modelId="{FEB1D251-4651-4823-A1F4-87CE2A222E59}" type="presParOf" srcId="{F2ACC4A8-B487-4326-90FE-1C5BB94D1084}" destId="{9C2D9D0C-D6A6-4679-9AAC-3CFD2E761BA7}" srcOrd="0" destOrd="0" presId="urn:microsoft.com/office/officeart/2018/2/layout/IconVerticalSolidList"/>
    <dgm:cxn modelId="{F3865721-9F1F-4C13-B715-284340291EA1}" type="presParOf" srcId="{9C2D9D0C-D6A6-4679-9AAC-3CFD2E761BA7}" destId="{E2C11555-FA41-4E50-BE27-FC3E531321F0}" srcOrd="0" destOrd="0" presId="urn:microsoft.com/office/officeart/2018/2/layout/IconVerticalSolidList"/>
    <dgm:cxn modelId="{A6C8DFD2-571B-4095-A90E-606DA03CE123}" type="presParOf" srcId="{9C2D9D0C-D6A6-4679-9AAC-3CFD2E761BA7}" destId="{BDC8507C-AC89-43C1-81DC-4371078077B1}" srcOrd="1" destOrd="0" presId="urn:microsoft.com/office/officeart/2018/2/layout/IconVerticalSolidList"/>
    <dgm:cxn modelId="{E3C923CD-E132-4E0D-B0C6-02AE500D4141}" type="presParOf" srcId="{9C2D9D0C-D6A6-4679-9AAC-3CFD2E761BA7}" destId="{A137351E-3A34-4B21-B85F-494A86375631}" srcOrd="2" destOrd="0" presId="urn:microsoft.com/office/officeart/2018/2/layout/IconVerticalSolidList"/>
    <dgm:cxn modelId="{EFF96F9E-D8E0-4C55-81F9-9332C9589FDA}" type="presParOf" srcId="{9C2D9D0C-D6A6-4679-9AAC-3CFD2E761BA7}" destId="{27999928-0176-4C93-B5BF-1B9FBE42C942}" srcOrd="3" destOrd="0" presId="urn:microsoft.com/office/officeart/2018/2/layout/IconVerticalSolidList"/>
    <dgm:cxn modelId="{FD4121FA-96E3-4CB9-BE14-17C5061C87E3}" type="presParOf" srcId="{F2ACC4A8-B487-4326-90FE-1C5BB94D1084}" destId="{5F531A81-4DC6-473F-B32E-7A662E532EA9}" srcOrd="1" destOrd="0" presId="urn:microsoft.com/office/officeart/2018/2/layout/IconVerticalSolidList"/>
    <dgm:cxn modelId="{880CB16D-5E5A-4B3C-8FBB-EFE3E0B1851A}" type="presParOf" srcId="{F2ACC4A8-B487-4326-90FE-1C5BB94D1084}" destId="{17217348-3AA6-420D-8440-B6F64E6105BC}" srcOrd="2" destOrd="0" presId="urn:microsoft.com/office/officeart/2018/2/layout/IconVerticalSolidList"/>
    <dgm:cxn modelId="{A9B59DF5-73E4-4A74-9F88-B5F6ADDEB13A}" type="presParOf" srcId="{17217348-3AA6-420D-8440-B6F64E6105BC}" destId="{0896577C-4B93-49D1-AF58-D93F6DE80F64}" srcOrd="0" destOrd="0" presId="urn:microsoft.com/office/officeart/2018/2/layout/IconVerticalSolidList"/>
    <dgm:cxn modelId="{4241E32A-B2E7-4489-BDB3-113F7BD44D5F}" type="presParOf" srcId="{17217348-3AA6-420D-8440-B6F64E6105BC}" destId="{11C0DFCC-EB3E-4E53-8EAC-28884A26BBAD}" srcOrd="1" destOrd="0" presId="urn:microsoft.com/office/officeart/2018/2/layout/IconVerticalSolidList"/>
    <dgm:cxn modelId="{9D39528B-BBA4-4EBB-A898-54AEF8CF375B}" type="presParOf" srcId="{17217348-3AA6-420D-8440-B6F64E6105BC}" destId="{54D1D56F-799F-461A-B9E4-CDED1E783033}" srcOrd="2" destOrd="0" presId="urn:microsoft.com/office/officeart/2018/2/layout/IconVerticalSolidList"/>
    <dgm:cxn modelId="{D544FEC6-9556-48FD-AC84-EF7D66584C24}" type="presParOf" srcId="{17217348-3AA6-420D-8440-B6F64E6105BC}" destId="{B1149400-11FA-4CBA-AA03-21D060F61C4E}" srcOrd="3" destOrd="0" presId="urn:microsoft.com/office/officeart/2018/2/layout/IconVerticalSolidList"/>
    <dgm:cxn modelId="{B0154E4C-49ED-4B6E-8604-CAA559B77FDC}" type="presParOf" srcId="{F2ACC4A8-B487-4326-90FE-1C5BB94D1084}" destId="{3FBDB57B-729D-4FF5-A556-F726BA6AF098}" srcOrd="3" destOrd="0" presId="urn:microsoft.com/office/officeart/2018/2/layout/IconVerticalSolidList"/>
    <dgm:cxn modelId="{AA8C16A7-0C80-41F4-A13B-593F61D2D8E0}" type="presParOf" srcId="{F2ACC4A8-B487-4326-90FE-1C5BB94D1084}" destId="{6108F435-953C-4697-B24A-C623D62F7F79}" srcOrd="4" destOrd="0" presId="urn:microsoft.com/office/officeart/2018/2/layout/IconVerticalSolidList"/>
    <dgm:cxn modelId="{8732D4F6-5E48-4257-BB56-4220BA145FF7}" type="presParOf" srcId="{6108F435-953C-4697-B24A-C623D62F7F79}" destId="{AEADA78A-36F6-4452-96D4-AEC68EC1BE5D}" srcOrd="0" destOrd="0" presId="urn:microsoft.com/office/officeart/2018/2/layout/IconVerticalSolidList"/>
    <dgm:cxn modelId="{B58E546F-AF80-451B-9741-4E38CC1C5203}" type="presParOf" srcId="{6108F435-953C-4697-B24A-C623D62F7F79}" destId="{58366D3C-9048-425E-B2B9-97B308B89E45}" srcOrd="1" destOrd="0" presId="urn:microsoft.com/office/officeart/2018/2/layout/IconVerticalSolidList"/>
    <dgm:cxn modelId="{F8F96222-933E-454C-A82B-6F0D701ED2F0}" type="presParOf" srcId="{6108F435-953C-4697-B24A-C623D62F7F79}" destId="{1D411AAB-8A06-414E-B6B2-1165B9F51CB6}" srcOrd="2" destOrd="0" presId="urn:microsoft.com/office/officeart/2018/2/layout/IconVerticalSolidList"/>
    <dgm:cxn modelId="{D895D1F2-2262-461D-B9B8-1A577E46645E}" type="presParOf" srcId="{6108F435-953C-4697-B24A-C623D62F7F79}" destId="{9FC74F55-7647-4EAD-BB9F-ED79AD125A4F}" srcOrd="3" destOrd="0" presId="urn:microsoft.com/office/officeart/2018/2/layout/IconVerticalSolidList"/>
    <dgm:cxn modelId="{DF3D6EE8-8A51-4940-A56F-84119D0EFBF1}" type="presParOf" srcId="{F2ACC4A8-B487-4326-90FE-1C5BB94D1084}" destId="{E3979662-7229-48F2-BE0E-023D0FD7E3EA}" srcOrd="5" destOrd="0" presId="urn:microsoft.com/office/officeart/2018/2/layout/IconVerticalSolidList"/>
    <dgm:cxn modelId="{BDEC294C-0813-44E9-AE67-6DDF0C33AF9A}" type="presParOf" srcId="{F2ACC4A8-B487-4326-90FE-1C5BB94D1084}" destId="{D32B39F8-36D5-4080-836A-6DF31D8877A5}" srcOrd="6" destOrd="0" presId="urn:microsoft.com/office/officeart/2018/2/layout/IconVerticalSolidList"/>
    <dgm:cxn modelId="{0E1E2812-5F93-4236-8C36-93A5694FBECC}" type="presParOf" srcId="{D32B39F8-36D5-4080-836A-6DF31D8877A5}" destId="{C691F651-E43C-4E58-AA13-17B4927849A6}" srcOrd="0" destOrd="0" presId="urn:microsoft.com/office/officeart/2018/2/layout/IconVerticalSolidList"/>
    <dgm:cxn modelId="{C944432C-C99B-4038-9E6E-4EE9EA4517B5}" type="presParOf" srcId="{D32B39F8-36D5-4080-836A-6DF31D8877A5}" destId="{0A02B49D-CD50-4079-BE5C-C23D520A9FAB}" srcOrd="1" destOrd="0" presId="urn:microsoft.com/office/officeart/2018/2/layout/IconVerticalSolidList"/>
    <dgm:cxn modelId="{373B405C-F7F1-4096-BFFC-C9B6DBC3988E}" type="presParOf" srcId="{D32B39F8-36D5-4080-836A-6DF31D8877A5}" destId="{94332547-2094-4054-8990-3E3A1061A1CB}" srcOrd="2" destOrd="0" presId="urn:microsoft.com/office/officeart/2018/2/layout/IconVerticalSolidList"/>
    <dgm:cxn modelId="{373E9B58-012C-4BB3-911F-604642FCA7B9}" type="presParOf" srcId="{D32B39F8-36D5-4080-836A-6DF31D8877A5}" destId="{BE7AE82E-E1EF-4338-B5B2-8FE5260657BE}" srcOrd="3" destOrd="0" presId="urn:microsoft.com/office/officeart/2018/2/layout/IconVerticalSolidList"/>
    <dgm:cxn modelId="{F1F2A9EB-CADD-4996-A189-DEB0B0EF4A7C}" type="presParOf" srcId="{F2ACC4A8-B487-4326-90FE-1C5BB94D1084}" destId="{515BA2D8-3C0A-4515-9437-3B7F39C954E1}" srcOrd="7" destOrd="0" presId="urn:microsoft.com/office/officeart/2018/2/layout/IconVerticalSolidList"/>
    <dgm:cxn modelId="{609C3698-9172-473E-B659-B7533FFB1DC5}" type="presParOf" srcId="{F2ACC4A8-B487-4326-90FE-1C5BB94D1084}" destId="{B4905D71-AFD0-44E7-8FE6-21A3666C1CEE}" srcOrd="8" destOrd="0" presId="urn:microsoft.com/office/officeart/2018/2/layout/IconVerticalSolidList"/>
    <dgm:cxn modelId="{EFF2CC97-0428-40E4-AA52-861371983CCD}" type="presParOf" srcId="{B4905D71-AFD0-44E7-8FE6-21A3666C1CEE}" destId="{DC2B2F67-1E5C-4344-A30C-7CE6200A529B}" srcOrd="0" destOrd="0" presId="urn:microsoft.com/office/officeart/2018/2/layout/IconVerticalSolidList"/>
    <dgm:cxn modelId="{F8A53522-5D77-480F-B6F0-D7EEBB799833}" type="presParOf" srcId="{B4905D71-AFD0-44E7-8FE6-21A3666C1CEE}" destId="{151A3AEE-459A-4461-8F33-3BD8AFE9B0E5}" srcOrd="1" destOrd="0" presId="urn:microsoft.com/office/officeart/2018/2/layout/IconVerticalSolidList"/>
    <dgm:cxn modelId="{EEAA0238-2B1C-426D-BFD8-EC3613CBAFA2}" type="presParOf" srcId="{B4905D71-AFD0-44E7-8FE6-21A3666C1CEE}" destId="{879B87FB-9572-4F15-AE53-3F894F7DEA98}" srcOrd="2" destOrd="0" presId="urn:microsoft.com/office/officeart/2018/2/layout/IconVerticalSolidList"/>
    <dgm:cxn modelId="{1F51CC3C-5619-4208-BEB1-F0F45730AF24}" type="presParOf" srcId="{B4905D71-AFD0-44E7-8FE6-21A3666C1CEE}" destId="{16AA3840-ABBF-4744-8586-7C9E2282635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7C97CD-C3A7-4778-A292-9CF55B905774}" type="doc">
      <dgm:prSet loTypeId="urn:microsoft.com/office/officeart/2005/8/layout/list1" loCatId="list" qsTypeId="urn:microsoft.com/office/officeart/2005/8/quickstyle/simple2" qsCatId="simple" csTypeId="urn:microsoft.com/office/officeart/2005/8/colors/colorful1" csCatId="colorful" phldr="1"/>
      <dgm:spPr/>
      <dgm:t>
        <a:bodyPr/>
        <a:lstStyle/>
        <a:p>
          <a:endParaRPr lang="en-US"/>
        </a:p>
      </dgm:t>
    </dgm:pt>
    <dgm:pt modelId="{5DA4E905-DE27-4BCD-84CC-89AD3A5D92A9}">
      <dgm:prSet/>
      <dgm:spPr/>
      <dgm:t>
        <a:bodyPr/>
        <a:lstStyle/>
        <a:p>
          <a:r>
            <a:rPr lang="en-US"/>
            <a:t>Object methods of interest:</a:t>
          </a:r>
        </a:p>
      </dgm:t>
    </dgm:pt>
    <dgm:pt modelId="{A6F596AA-2D33-4461-A8F6-C9CD1F789506}" type="parTrans" cxnId="{4FEBD649-1C17-41C6-B60B-9A403B0DF435}">
      <dgm:prSet/>
      <dgm:spPr/>
      <dgm:t>
        <a:bodyPr/>
        <a:lstStyle/>
        <a:p>
          <a:endParaRPr lang="en-US"/>
        </a:p>
      </dgm:t>
    </dgm:pt>
    <dgm:pt modelId="{B2D300B7-4EF8-4960-A551-69E860953FE4}" type="sibTrans" cxnId="{4FEBD649-1C17-41C6-B60B-9A403B0DF435}">
      <dgm:prSet/>
      <dgm:spPr/>
      <dgm:t>
        <a:bodyPr/>
        <a:lstStyle/>
        <a:p>
          <a:endParaRPr lang="en-US"/>
        </a:p>
      </dgm:t>
    </dgm:pt>
    <dgm:pt modelId="{64DDF87D-78EA-44F4-8AFC-18866445181D}">
      <dgm:prSet/>
      <dgm:spPr/>
      <dgm:t>
        <a:bodyPr/>
        <a:lstStyle/>
        <a:p>
          <a:r>
            <a:rPr lang="en-US" dirty="0"/>
            <a:t>equals()</a:t>
          </a:r>
        </a:p>
      </dgm:t>
    </dgm:pt>
    <dgm:pt modelId="{7B3C53F0-F810-416E-8EEB-8539B4096DD1}" type="parTrans" cxnId="{D2A83924-1DD0-4E6B-AF1C-37EA59C650B2}">
      <dgm:prSet/>
      <dgm:spPr/>
      <dgm:t>
        <a:bodyPr/>
        <a:lstStyle/>
        <a:p>
          <a:endParaRPr lang="en-US"/>
        </a:p>
      </dgm:t>
    </dgm:pt>
    <dgm:pt modelId="{1CBC9F8C-0737-4879-9614-466A3F576476}" type="sibTrans" cxnId="{D2A83924-1DD0-4E6B-AF1C-37EA59C650B2}">
      <dgm:prSet/>
      <dgm:spPr/>
      <dgm:t>
        <a:bodyPr/>
        <a:lstStyle/>
        <a:p>
          <a:endParaRPr lang="en-US"/>
        </a:p>
      </dgm:t>
    </dgm:pt>
    <dgm:pt modelId="{971972AE-D291-47E4-8C34-59A110035ADD}">
      <dgm:prSet/>
      <dgm:spPr/>
      <dgm:t>
        <a:bodyPr/>
        <a:lstStyle/>
        <a:p>
          <a:r>
            <a:rPr lang="en-US" dirty="0" err="1"/>
            <a:t>hashcode</a:t>
          </a:r>
          <a:r>
            <a:rPr lang="en-US" dirty="0"/>
            <a:t>()</a:t>
          </a:r>
        </a:p>
      </dgm:t>
    </dgm:pt>
    <dgm:pt modelId="{1A09130B-5078-488F-B552-5A3FFC853B7F}" type="parTrans" cxnId="{F37052AE-92AD-4BBF-AE31-D4E46E32FCB5}">
      <dgm:prSet/>
      <dgm:spPr/>
      <dgm:t>
        <a:bodyPr/>
        <a:lstStyle/>
        <a:p>
          <a:endParaRPr lang="en-US"/>
        </a:p>
      </dgm:t>
    </dgm:pt>
    <dgm:pt modelId="{98A31C96-3650-4B58-9CA7-19DD43A7C363}" type="sibTrans" cxnId="{F37052AE-92AD-4BBF-AE31-D4E46E32FCB5}">
      <dgm:prSet/>
      <dgm:spPr/>
      <dgm:t>
        <a:bodyPr/>
        <a:lstStyle/>
        <a:p>
          <a:endParaRPr lang="en-US"/>
        </a:p>
      </dgm:t>
    </dgm:pt>
    <dgm:pt modelId="{752180EE-29AA-46E7-8A55-BD6B65EE17B6}">
      <dgm:prSet/>
      <dgm:spPr/>
      <dgm:t>
        <a:bodyPr/>
        <a:lstStyle/>
        <a:p>
          <a:r>
            <a:rPr lang="en-US" dirty="0" err="1"/>
            <a:t>toString</a:t>
          </a:r>
          <a:r>
            <a:rPr lang="en-US" dirty="0"/>
            <a:t>()</a:t>
          </a:r>
        </a:p>
      </dgm:t>
    </dgm:pt>
    <dgm:pt modelId="{59557BC0-3D8C-4CB5-B78D-0973E698E33F}" type="parTrans" cxnId="{FF2825F8-65E0-45CC-A461-E175D5708B16}">
      <dgm:prSet/>
      <dgm:spPr/>
      <dgm:t>
        <a:bodyPr/>
        <a:lstStyle/>
        <a:p>
          <a:endParaRPr lang="en-US"/>
        </a:p>
      </dgm:t>
    </dgm:pt>
    <dgm:pt modelId="{AAAFE063-88FC-47AD-AE7F-61FFFAA28ED6}" type="sibTrans" cxnId="{FF2825F8-65E0-45CC-A461-E175D5708B16}">
      <dgm:prSet/>
      <dgm:spPr/>
      <dgm:t>
        <a:bodyPr/>
        <a:lstStyle/>
        <a:p>
          <a:endParaRPr lang="en-US"/>
        </a:p>
      </dgm:t>
    </dgm:pt>
    <dgm:pt modelId="{E4A8992B-32F0-4AC3-AC80-98617CF6AF5D}">
      <dgm:prSet/>
      <dgm:spPr/>
      <dgm:t>
        <a:bodyPr/>
        <a:lstStyle/>
        <a:p>
          <a:r>
            <a:rPr lang="en-US"/>
            <a:t>Other object methods</a:t>
          </a:r>
        </a:p>
      </dgm:t>
    </dgm:pt>
    <dgm:pt modelId="{1851D361-5E32-461F-B963-BF1B63E6A32D}" type="parTrans" cxnId="{DDAC72C6-2099-4C06-BA9B-4E7D93C61556}">
      <dgm:prSet/>
      <dgm:spPr/>
      <dgm:t>
        <a:bodyPr/>
        <a:lstStyle/>
        <a:p>
          <a:endParaRPr lang="en-US"/>
        </a:p>
      </dgm:t>
    </dgm:pt>
    <dgm:pt modelId="{C7BAE44F-CB7D-4E24-B96A-6C0B7AB7BA8F}" type="sibTrans" cxnId="{DDAC72C6-2099-4C06-BA9B-4E7D93C61556}">
      <dgm:prSet/>
      <dgm:spPr/>
      <dgm:t>
        <a:bodyPr/>
        <a:lstStyle/>
        <a:p>
          <a:endParaRPr lang="en-US"/>
        </a:p>
      </dgm:t>
    </dgm:pt>
    <dgm:pt modelId="{69FDE34D-51B8-4F9A-90F8-379699BE42AD}">
      <dgm:prSet/>
      <dgm:spPr/>
      <dgm:t>
        <a:bodyPr/>
        <a:lstStyle/>
        <a:p>
          <a:r>
            <a:rPr lang="en-US" dirty="0" err="1"/>
            <a:t>getClass</a:t>
          </a:r>
          <a:r>
            <a:rPr lang="en-US" dirty="0"/>
            <a:t>()</a:t>
          </a:r>
        </a:p>
      </dgm:t>
    </dgm:pt>
    <dgm:pt modelId="{C96358DE-59D3-4625-BC44-09E8EAA66587}" type="parTrans" cxnId="{E92964B1-2D2B-4E68-8133-4F32F44304CB}">
      <dgm:prSet/>
      <dgm:spPr/>
      <dgm:t>
        <a:bodyPr/>
        <a:lstStyle/>
        <a:p>
          <a:endParaRPr lang="en-US"/>
        </a:p>
      </dgm:t>
    </dgm:pt>
    <dgm:pt modelId="{523A422B-B3A0-4AA4-8861-B891EBE32D8E}" type="sibTrans" cxnId="{E92964B1-2D2B-4E68-8133-4F32F44304CB}">
      <dgm:prSet/>
      <dgm:spPr/>
      <dgm:t>
        <a:bodyPr/>
        <a:lstStyle/>
        <a:p>
          <a:endParaRPr lang="en-US"/>
        </a:p>
      </dgm:t>
    </dgm:pt>
    <dgm:pt modelId="{27D794DC-37C6-4D85-BDBF-0E7114C1093C}">
      <dgm:prSet/>
      <dgm:spPr/>
      <dgm:t>
        <a:bodyPr/>
        <a:lstStyle/>
        <a:p>
          <a:r>
            <a:rPr lang="en-US" dirty="0"/>
            <a:t>wait, notify, </a:t>
          </a:r>
          <a:r>
            <a:rPr lang="en-US" dirty="0" err="1"/>
            <a:t>notifyAll</a:t>
          </a:r>
          <a:r>
            <a:rPr lang="en-US" dirty="0"/>
            <a:t> (relevant for threaded programming which we will discuss in a few weeks)</a:t>
          </a:r>
        </a:p>
      </dgm:t>
    </dgm:pt>
    <dgm:pt modelId="{85098463-C319-40A5-8485-19586AF41758}" type="parTrans" cxnId="{57A71E92-DDE7-46FD-8308-052F3FDD676F}">
      <dgm:prSet/>
      <dgm:spPr/>
      <dgm:t>
        <a:bodyPr/>
        <a:lstStyle/>
        <a:p>
          <a:endParaRPr lang="en-US"/>
        </a:p>
      </dgm:t>
    </dgm:pt>
    <dgm:pt modelId="{8311D079-8A56-4960-8A1F-E4FA66F6472B}" type="sibTrans" cxnId="{57A71E92-DDE7-46FD-8308-052F3FDD676F}">
      <dgm:prSet/>
      <dgm:spPr/>
      <dgm:t>
        <a:bodyPr/>
        <a:lstStyle/>
        <a:p>
          <a:endParaRPr lang="en-US"/>
        </a:p>
      </dgm:t>
    </dgm:pt>
    <dgm:pt modelId="{27E71A5C-9030-4E30-A8E5-9B113928CCC8}" type="pres">
      <dgm:prSet presAssocID="{147C97CD-C3A7-4778-A292-9CF55B905774}" presName="linear" presStyleCnt="0">
        <dgm:presLayoutVars>
          <dgm:dir/>
          <dgm:animLvl val="lvl"/>
          <dgm:resizeHandles val="exact"/>
        </dgm:presLayoutVars>
      </dgm:prSet>
      <dgm:spPr/>
    </dgm:pt>
    <dgm:pt modelId="{A60AAA69-A41B-41B1-B86B-651F82E904BD}" type="pres">
      <dgm:prSet presAssocID="{5DA4E905-DE27-4BCD-84CC-89AD3A5D92A9}" presName="parentLin" presStyleCnt="0"/>
      <dgm:spPr/>
    </dgm:pt>
    <dgm:pt modelId="{9CFEF8F9-00BB-446A-B9D6-F49EDE60800C}" type="pres">
      <dgm:prSet presAssocID="{5DA4E905-DE27-4BCD-84CC-89AD3A5D92A9}" presName="parentLeftMargin" presStyleLbl="node1" presStyleIdx="0" presStyleCnt="2"/>
      <dgm:spPr/>
    </dgm:pt>
    <dgm:pt modelId="{125B2A61-A96A-43AA-8EC7-0EA17871D18A}" type="pres">
      <dgm:prSet presAssocID="{5DA4E905-DE27-4BCD-84CC-89AD3A5D92A9}" presName="parentText" presStyleLbl="node1" presStyleIdx="0" presStyleCnt="2">
        <dgm:presLayoutVars>
          <dgm:chMax val="0"/>
          <dgm:bulletEnabled val="1"/>
        </dgm:presLayoutVars>
      </dgm:prSet>
      <dgm:spPr/>
    </dgm:pt>
    <dgm:pt modelId="{88535997-79BA-4204-BAF8-FEBCA8A034AC}" type="pres">
      <dgm:prSet presAssocID="{5DA4E905-DE27-4BCD-84CC-89AD3A5D92A9}" presName="negativeSpace" presStyleCnt="0"/>
      <dgm:spPr/>
    </dgm:pt>
    <dgm:pt modelId="{7AA68E4C-909E-49D7-8824-88DFE64BF014}" type="pres">
      <dgm:prSet presAssocID="{5DA4E905-DE27-4BCD-84CC-89AD3A5D92A9}" presName="childText" presStyleLbl="conFgAcc1" presStyleIdx="0" presStyleCnt="2">
        <dgm:presLayoutVars>
          <dgm:bulletEnabled val="1"/>
        </dgm:presLayoutVars>
      </dgm:prSet>
      <dgm:spPr/>
    </dgm:pt>
    <dgm:pt modelId="{8DE1C23F-E9D3-4101-A577-7BF3102D6AF4}" type="pres">
      <dgm:prSet presAssocID="{B2D300B7-4EF8-4960-A551-69E860953FE4}" presName="spaceBetweenRectangles" presStyleCnt="0"/>
      <dgm:spPr/>
    </dgm:pt>
    <dgm:pt modelId="{9EF352B7-CB7D-433B-B18D-B9284D8AFD1D}" type="pres">
      <dgm:prSet presAssocID="{E4A8992B-32F0-4AC3-AC80-98617CF6AF5D}" presName="parentLin" presStyleCnt="0"/>
      <dgm:spPr/>
    </dgm:pt>
    <dgm:pt modelId="{4BC94C22-8868-4432-BB23-DE31136995E9}" type="pres">
      <dgm:prSet presAssocID="{E4A8992B-32F0-4AC3-AC80-98617CF6AF5D}" presName="parentLeftMargin" presStyleLbl="node1" presStyleIdx="0" presStyleCnt="2"/>
      <dgm:spPr/>
    </dgm:pt>
    <dgm:pt modelId="{A135A529-08E3-4B94-B0BE-1C7B93539841}" type="pres">
      <dgm:prSet presAssocID="{E4A8992B-32F0-4AC3-AC80-98617CF6AF5D}" presName="parentText" presStyleLbl="node1" presStyleIdx="1" presStyleCnt="2">
        <dgm:presLayoutVars>
          <dgm:chMax val="0"/>
          <dgm:bulletEnabled val="1"/>
        </dgm:presLayoutVars>
      </dgm:prSet>
      <dgm:spPr/>
    </dgm:pt>
    <dgm:pt modelId="{589A026A-FAF1-498E-802B-039463AA5962}" type="pres">
      <dgm:prSet presAssocID="{E4A8992B-32F0-4AC3-AC80-98617CF6AF5D}" presName="negativeSpace" presStyleCnt="0"/>
      <dgm:spPr/>
    </dgm:pt>
    <dgm:pt modelId="{3AD2E0FE-8050-47A1-981E-F331C6DD0566}" type="pres">
      <dgm:prSet presAssocID="{E4A8992B-32F0-4AC3-AC80-98617CF6AF5D}" presName="childText" presStyleLbl="conFgAcc1" presStyleIdx="1" presStyleCnt="2">
        <dgm:presLayoutVars>
          <dgm:bulletEnabled val="1"/>
        </dgm:presLayoutVars>
      </dgm:prSet>
      <dgm:spPr/>
    </dgm:pt>
  </dgm:ptLst>
  <dgm:cxnLst>
    <dgm:cxn modelId="{D2A83924-1DD0-4E6B-AF1C-37EA59C650B2}" srcId="{5DA4E905-DE27-4BCD-84CC-89AD3A5D92A9}" destId="{64DDF87D-78EA-44F4-8AFC-18866445181D}" srcOrd="0" destOrd="0" parTransId="{7B3C53F0-F810-416E-8EEB-8539B4096DD1}" sibTransId="{1CBC9F8C-0737-4879-9614-466A3F576476}"/>
    <dgm:cxn modelId="{86023662-FB5F-4235-951B-EB8296C97570}" type="presOf" srcId="{E4A8992B-32F0-4AC3-AC80-98617CF6AF5D}" destId="{A135A529-08E3-4B94-B0BE-1C7B93539841}" srcOrd="1" destOrd="0" presId="urn:microsoft.com/office/officeart/2005/8/layout/list1"/>
    <dgm:cxn modelId="{9BAA1C67-CFBD-4A36-9148-85B30EF29FA5}" type="presOf" srcId="{971972AE-D291-47E4-8C34-59A110035ADD}" destId="{7AA68E4C-909E-49D7-8824-88DFE64BF014}" srcOrd="0" destOrd="1" presId="urn:microsoft.com/office/officeart/2005/8/layout/list1"/>
    <dgm:cxn modelId="{4FEBD649-1C17-41C6-B60B-9A403B0DF435}" srcId="{147C97CD-C3A7-4778-A292-9CF55B905774}" destId="{5DA4E905-DE27-4BCD-84CC-89AD3A5D92A9}" srcOrd="0" destOrd="0" parTransId="{A6F596AA-2D33-4461-A8F6-C9CD1F789506}" sibTransId="{B2D300B7-4EF8-4960-A551-69E860953FE4}"/>
    <dgm:cxn modelId="{4EDDFB6E-38E2-49D2-BECD-E48C578F986C}" type="presOf" srcId="{27D794DC-37C6-4D85-BDBF-0E7114C1093C}" destId="{3AD2E0FE-8050-47A1-981E-F331C6DD0566}" srcOrd="0" destOrd="1" presId="urn:microsoft.com/office/officeart/2005/8/layout/list1"/>
    <dgm:cxn modelId="{97B99950-2CF4-4EEA-8234-3709A2EEB903}" type="presOf" srcId="{5DA4E905-DE27-4BCD-84CC-89AD3A5D92A9}" destId="{9CFEF8F9-00BB-446A-B9D6-F49EDE60800C}" srcOrd="0" destOrd="0" presId="urn:microsoft.com/office/officeart/2005/8/layout/list1"/>
    <dgm:cxn modelId="{50AC8573-1ABD-4060-A6D2-830F53347609}" type="presOf" srcId="{752180EE-29AA-46E7-8A55-BD6B65EE17B6}" destId="{7AA68E4C-909E-49D7-8824-88DFE64BF014}" srcOrd="0" destOrd="2" presId="urn:microsoft.com/office/officeart/2005/8/layout/list1"/>
    <dgm:cxn modelId="{21C14A87-A749-47D4-A010-E85C19D94A6A}" type="presOf" srcId="{69FDE34D-51B8-4F9A-90F8-379699BE42AD}" destId="{3AD2E0FE-8050-47A1-981E-F331C6DD0566}" srcOrd="0" destOrd="0" presId="urn:microsoft.com/office/officeart/2005/8/layout/list1"/>
    <dgm:cxn modelId="{57A71E92-DDE7-46FD-8308-052F3FDD676F}" srcId="{E4A8992B-32F0-4AC3-AC80-98617CF6AF5D}" destId="{27D794DC-37C6-4D85-BDBF-0E7114C1093C}" srcOrd="1" destOrd="0" parTransId="{85098463-C319-40A5-8485-19586AF41758}" sibTransId="{8311D079-8A56-4960-8A1F-E4FA66F6472B}"/>
    <dgm:cxn modelId="{059A0A93-389B-4DA8-9E15-8A62F22C7315}" type="presOf" srcId="{147C97CD-C3A7-4778-A292-9CF55B905774}" destId="{27E71A5C-9030-4E30-A8E5-9B113928CCC8}" srcOrd="0" destOrd="0" presId="urn:microsoft.com/office/officeart/2005/8/layout/list1"/>
    <dgm:cxn modelId="{F37052AE-92AD-4BBF-AE31-D4E46E32FCB5}" srcId="{5DA4E905-DE27-4BCD-84CC-89AD3A5D92A9}" destId="{971972AE-D291-47E4-8C34-59A110035ADD}" srcOrd="1" destOrd="0" parTransId="{1A09130B-5078-488F-B552-5A3FFC853B7F}" sibTransId="{98A31C96-3650-4B58-9CA7-19DD43A7C363}"/>
    <dgm:cxn modelId="{E92964B1-2D2B-4E68-8133-4F32F44304CB}" srcId="{E4A8992B-32F0-4AC3-AC80-98617CF6AF5D}" destId="{69FDE34D-51B8-4F9A-90F8-379699BE42AD}" srcOrd="0" destOrd="0" parTransId="{C96358DE-59D3-4625-BC44-09E8EAA66587}" sibTransId="{523A422B-B3A0-4AA4-8861-B891EBE32D8E}"/>
    <dgm:cxn modelId="{857BB3B2-5403-4765-BBA6-52595583A396}" type="presOf" srcId="{64DDF87D-78EA-44F4-8AFC-18866445181D}" destId="{7AA68E4C-909E-49D7-8824-88DFE64BF014}" srcOrd="0" destOrd="0" presId="urn:microsoft.com/office/officeart/2005/8/layout/list1"/>
    <dgm:cxn modelId="{E23DD0B6-E7F1-4BF3-8CDB-2EC88FF20D82}" type="presOf" srcId="{E4A8992B-32F0-4AC3-AC80-98617CF6AF5D}" destId="{4BC94C22-8868-4432-BB23-DE31136995E9}" srcOrd="0" destOrd="0" presId="urn:microsoft.com/office/officeart/2005/8/layout/list1"/>
    <dgm:cxn modelId="{DDAC72C6-2099-4C06-BA9B-4E7D93C61556}" srcId="{147C97CD-C3A7-4778-A292-9CF55B905774}" destId="{E4A8992B-32F0-4AC3-AC80-98617CF6AF5D}" srcOrd="1" destOrd="0" parTransId="{1851D361-5E32-461F-B963-BF1B63E6A32D}" sibTransId="{C7BAE44F-CB7D-4E24-B96A-6C0B7AB7BA8F}"/>
    <dgm:cxn modelId="{7B7E15E8-1E49-4DE7-9976-ADF347F0ECE2}" type="presOf" srcId="{5DA4E905-DE27-4BCD-84CC-89AD3A5D92A9}" destId="{125B2A61-A96A-43AA-8EC7-0EA17871D18A}" srcOrd="1" destOrd="0" presId="urn:microsoft.com/office/officeart/2005/8/layout/list1"/>
    <dgm:cxn modelId="{FF2825F8-65E0-45CC-A461-E175D5708B16}" srcId="{5DA4E905-DE27-4BCD-84CC-89AD3A5D92A9}" destId="{752180EE-29AA-46E7-8A55-BD6B65EE17B6}" srcOrd="2" destOrd="0" parTransId="{59557BC0-3D8C-4CB5-B78D-0973E698E33F}" sibTransId="{AAAFE063-88FC-47AD-AE7F-61FFFAA28ED6}"/>
    <dgm:cxn modelId="{951431D5-8365-435A-9EE1-80D976EF55DD}" type="presParOf" srcId="{27E71A5C-9030-4E30-A8E5-9B113928CCC8}" destId="{A60AAA69-A41B-41B1-B86B-651F82E904BD}" srcOrd="0" destOrd="0" presId="urn:microsoft.com/office/officeart/2005/8/layout/list1"/>
    <dgm:cxn modelId="{BFE7E6C6-0920-4936-865B-9C0D857DA45F}" type="presParOf" srcId="{A60AAA69-A41B-41B1-B86B-651F82E904BD}" destId="{9CFEF8F9-00BB-446A-B9D6-F49EDE60800C}" srcOrd="0" destOrd="0" presId="urn:microsoft.com/office/officeart/2005/8/layout/list1"/>
    <dgm:cxn modelId="{D134C392-9872-41D8-91D9-D039CAE75835}" type="presParOf" srcId="{A60AAA69-A41B-41B1-B86B-651F82E904BD}" destId="{125B2A61-A96A-43AA-8EC7-0EA17871D18A}" srcOrd="1" destOrd="0" presId="urn:microsoft.com/office/officeart/2005/8/layout/list1"/>
    <dgm:cxn modelId="{DB9E8092-E56A-4BE3-86EE-B83E806980BA}" type="presParOf" srcId="{27E71A5C-9030-4E30-A8E5-9B113928CCC8}" destId="{88535997-79BA-4204-BAF8-FEBCA8A034AC}" srcOrd="1" destOrd="0" presId="urn:microsoft.com/office/officeart/2005/8/layout/list1"/>
    <dgm:cxn modelId="{7C22AAE1-453C-487C-8AE5-6DCC9663A6F6}" type="presParOf" srcId="{27E71A5C-9030-4E30-A8E5-9B113928CCC8}" destId="{7AA68E4C-909E-49D7-8824-88DFE64BF014}" srcOrd="2" destOrd="0" presId="urn:microsoft.com/office/officeart/2005/8/layout/list1"/>
    <dgm:cxn modelId="{BABE4B20-D35D-49A1-B2D1-474422881689}" type="presParOf" srcId="{27E71A5C-9030-4E30-A8E5-9B113928CCC8}" destId="{8DE1C23F-E9D3-4101-A577-7BF3102D6AF4}" srcOrd="3" destOrd="0" presId="urn:microsoft.com/office/officeart/2005/8/layout/list1"/>
    <dgm:cxn modelId="{9927945D-10DA-4710-B6B4-1D0EF9780B91}" type="presParOf" srcId="{27E71A5C-9030-4E30-A8E5-9B113928CCC8}" destId="{9EF352B7-CB7D-433B-B18D-B9284D8AFD1D}" srcOrd="4" destOrd="0" presId="urn:microsoft.com/office/officeart/2005/8/layout/list1"/>
    <dgm:cxn modelId="{BDAAED46-E4DA-44AE-A3D7-0B4449B792E1}" type="presParOf" srcId="{9EF352B7-CB7D-433B-B18D-B9284D8AFD1D}" destId="{4BC94C22-8868-4432-BB23-DE31136995E9}" srcOrd="0" destOrd="0" presId="urn:microsoft.com/office/officeart/2005/8/layout/list1"/>
    <dgm:cxn modelId="{CDDE72A5-E576-4189-807B-AD5760D792E6}" type="presParOf" srcId="{9EF352B7-CB7D-433B-B18D-B9284D8AFD1D}" destId="{A135A529-08E3-4B94-B0BE-1C7B93539841}" srcOrd="1" destOrd="0" presId="urn:microsoft.com/office/officeart/2005/8/layout/list1"/>
    <dgm:cxn modelId="{D3579C27-29EE-4B5D-B93B-D846B50CA197}" type="presParOf" srcId="{27E71A5C-9030-4E30-A8E5-9B113928CCC8}" destId="{589A026A-FAF1-498E-802B-039463AA5962}" srcOrd="5" destOrd="0" presId="urn:microsoft.com/office/officeart/2005/8/layout/list1"/>
    <dgm:cxn modelId="{EAE8DC2B-C8AD-4FB5-AB35-468DE72BA55C}" type="presParOf" srcId="{27E71A5C-9030-4E30-A8E5-9B113928CCC8}" destId="{3AD2E0FE-8050-47A1-981E-F331C6DD056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7DAB0EB-E56F-4F3E-8071-925FF8AA0AE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E1D7A15C-EA19-431C-A6A0-2240071DF786}">
      <dgm:prSet/>
      <dgm:spPr/>
      <dgm:t>
        <a:bodyPr/>
        <a:lstStyle/>
        <a:p>
          <a:r>
            <a:rPr lang="en-US" dirty="0"/>
            <a:t>public static variables are often used to create symbolic constants. </a:t>
          </a:r>
        </a:p>
      </dgm:t>
    </dgm:pt>
    <dgm:pt modelId="{37FD3C8E-92BC-4425-BA23-4F2522AAD8CD}" type="parTrans" cxnId="{2EDC9C2B-5B14-44F2-BA14-ACBBE5039A44}">
      <dgm:prSet/>
      <dgm:spPr/>
      <dgm:t>
        <a:bodyPr/>
        <a:lstStyle/>
        <a:p>
          <a:endParaRPr lang="en-US"/>
        </a:p>
      </dgm:t>
    </dgm:pt>
    <dgm:pt modelId="{F1EEE0CA-DF65-4706-B6D3-8F6DABF279E3}" type="sibTrans" cxnId="{2EDC9C2B-5B14-44F2-BA14-ACBBE5039A44}">
      <dgm:prSet/>
      <dgm:spPr/>
      <dgm:t>
        <a:bodyPr/>
        <a:lstStyle/>
        <a:p>
          <a:endParaRPr lang="en-US"/>
        </a:p>
      </dgm:t>
    </dgm:pt>
    <dgm:pt modelId="{E990A6FA-576D-4169-894D-E01C806E7C3F}">
      <dgm:prSet/>
      <dgm:spPr/>
      <dgm:t>
        <a:bodyPr/>
        <a:lstStyle/>
        <a:p>
          <a:r>
            <a:rPr lang="en-US"/>
            <a:t>– E.g., Math.PI (static variable PI in class Math) </a:t>
          </a:r>
        </a:p>
      </dgm:t>
    </dgm:pt>
    <dgm:pt modelId="{E2CFCC70-6E89-40A9-8F9D-EC551511B4F2}" type="parTrans" cxnId="{63939E16-9D8B-45D8-8CEC-E263BE533932}">
      <dgm:prSet/>
      <dgm:spPr/>
      <dgm:t>
        <a:bodyPr/>
        <a:lstStyle/>
        <a:p>
          <a:endParaRPr lang="en-US"/>
        </a:p>
      </dgm:t>
    </dgm:pt>
    <dgm:pt modelId="{0A6A4FD3-1B82-459E-8972-D14EAC2F82EF}" type="sibTrans" cxnId="{63939E16-9D8B-45D8-8CEC-E263BE533932}">
      <dgm:prSet/>
      <dgm:spPr/>
      <dgm:t>
        <a:bodyPr/>
        <a:lstStyle/>
        <a:p>
          <a:endParaRPr lang="en-US"/>
        </a:p>
      </dgm:t>
    </dgm:pt>
    <dgm:pt modelId="{1A9B93E0-0076-4559-8082-8670F45D8F38}">
      <dgm:prSet/>
      <dgm:spPr/>
      <dgm:t>
        <a:bodyPr/>
        <a:lstStyle/>
        <a:p>
          <a:r>
            <a:rPr lang="en-US"/>
            <a:t>Such variables are additionally declared final: </a:t>
          </a:r>
        </a:p>
      </dgm:t>
    </dgm:pt>
    <dgm:pt modelId="{F25BCA93-B04D-4305-873A-9FA0680B4B91}" type="parTrans" cxnId="{D14F7617-1B3C-4DC8-B937-DA094FC1C4B7}">
      <dgm:prSet/>
      <dgm:spPr/>
      <dgm:t>
        <a:bodyPr/>
        <a:lstStyle/>
        <a:p>
          <a:endParaRPr lang="en-US"/>
        </a:p>
      </dgm:t>
    </dgm:pt>
    <dgm:pt modelId="{23B70120-5083-4AA1-B7CC-8D6B25C5770B}" type="sibTrans" cxnId="{D14F7617-1B3C-4DC8-B937-DA094FC1C4B7}">
      <dgm:prSet/>
      <dgm:spPr/>
      <dgm:t>
        <a:bodyPr/>
        <a:lstStyle/>
        <a:p>
          <a:endParaRPr lang="en-US"/>
        </a:p>
      </dgm:t>
    </dgm:pt>
    <dgm:pt modelId="{F31937C5-88B3-40BC-BB30-6C159851F939}">
      <dgm:prSet/>
      <dgm:spPr/>
      <dgm:t>
        <a:bodyPr/>
        <a:lstStyle/>
        <a:p>
          <a:r>
            <a:rPr lang="en-US"/>
            <a:t>– public </a:t>
          </a:r>
          <a:r>
            <a:rPr lang="en-US" i="1"/>
            <a:t>static </a:t>
          </a:r>
          <a:r>
            <a:rPr lang="en-US"/>
            <a:t>final double PI = 3.141; </a:t>
          </a:r>
        </a:p>
      </dgm:t>
    </dgm:pt>
    <dgm:pt modelId="{C158C817-881E-485D-AB0B-90C9A7BB19EB}" type="parTrans" cxnId="{0D2C1602-5ABA-4301-92E2-503733D21CAC}">
      <dgm:prSet/>
      <dgm:spPr/>
      <dgm:t>
        <a:bodyPr/>
        <a:lstStyle/>
        <a:p>
          <a:endParaRPr lang="en-US"/>
        </a:p>
      </dgm:t>
    </dgm:pt>
    <dgm:pt modelId="{AB0E5F67-F4FD-446F-9E7B-22FB911B58AD}" type="sibTrans" cxnId="{0D2C1602-5ABA-4301-92E2-503733D21CAC}">
      <dgm:prSet/>
      <dgm:spPr/>
      <dgm:t>
        <a:bodyPr/>
        <a:lstStyle/>
        <a:p>
          <a:endParaRPr lang="en-US"/>
        </a:p>
      </dgm:t>
    </dgm:pt>
    <dgm:pt modelId="{ACFA9A12-A08B-4365-AE6B-65E5229BD9BB}">
      <dgm:prSet/>
      <dgm:spPr/>
      <dgm:t>
        <a:bodyPr/>
        <a:lstStyle/>
        <a:p>
          <a:r>
            <a:rPr lang="en-US"/>
            <a:t>The value of a final variable cannot be changed by assignment. </a:t>
          </a:r>
        </a:p>
      </dgm:t>
    </dgm:pt>
    <dgm:pt modelId="{6D3711F5-03A6-4FF3-9255-59DFD2CDBE2A}" type="parTrans" cxnId="{9ABF0416-06DA-45C5-84B2-3B8A3C150E6B}">
      <dgm:prSet/>
      <dgm:spPr/>
      <dgm:t>
        <a:bodyPr/>
        <a:lstStyle/>
        <a:p>
          <a:endParaRPr lang="en-US"/>
        </a:p>
      </dgm:t>
    </dgm:pt>
    <dgm:pt modelId="{9CED0E37-757C-4263-AB54-129EAFA24EC2}" type="sibTrans" cxnId="{9ABF0416-06DA-45C5-84B2-3B8A3C150E6B}">
      <dgm:prSet/>
      <dgm:spPr/>
      <dgm:t>
        <a:bodyPr/>
        <a:lstStyle/>
        <a:p>
          <a:endParaRPr lang="en-US"/>
        </a:p>
      </dgm:t>
    </dgm:pt>
    <dgm:pt modelId="{3F3655A0-9B42-47D1-909B-680680CAB9C0}" type="pres">
      <dgm:prSet presAssocID="{47DAB0EB-E56F-4F3E-8071-925FF8AA0AE4}" presName="linear" presStyleCnt="0">
        <dgm:presLayoutVars>
          <dgm:animLvl val="lvl"/>
          <dgm:resizeHandles val="exact"/>
        </dgm:presLayoutVars>
      </dgm:prSet>
      <dgm:spPr/>
    </dgm:pt>
    <dgm:pt modelId="{F98890AA-293A-49E4-AE1D-B169A15907C0}" type="pres">
      <dgm:prSet presAssocID="{E1D7A15C-EA19-431C-A6A0-2240071DF786}" presName="parentText" presStyleLbl="node1" presStyleIdx="0" presStyleCnt="3">
        <dgm:presLayoutVars>
          <dgm:chMax val="0"/>
          <dgm:bulletEnabled val="1"/>
        </dgm:presLayoutVars>
      </dgm:prSet>
      <dgm:spPr/>
    </dgm:pt>
    <dgm:pt modelId="{DAEA8F2E-3816-42F0-8140-8CAAA4854656}" type="pres">
      <dgm:prSet presAssocID="{E1D7A15C-EA19-431C-A6A0-2240071DF786}" presName="childText" presStyleLbl="revTx" presStyleIdx="0" presStyleCnt="2">
        <dgm:presLayoutVars>
          <dgm:bulletEnabled val="1"/>
        </dgm:presLayoutVars>
      </dgm:prSet>
      <dgm:spPr/>
    </dgm:pt>
    <dgm:pt modelId="{3961694C-20C1-4CF9-BEF3-87585E3E3525}" type="pres">
      <dgm:prSet presAssocID="{1A9B93E0-0076-4559-8082-8670F45D8F38}" presName="parentText" presStyleLbl="node1" presStyleIdx="1" presStyleCnt="3">
        <dgm:presLayoutVars>
          <dgm:chMax val="0"/>
          <dgm:bulletEnabled val="1"/>
        </dgm:presLayoutVars>
      </dgm:prSet>
      <dgm:spPr/>
    </dgm:pt>
    <dgm:pt modelId="{143BA763-7A2D-4630-A9D4-885B913A5685}" type="pres">
      <dgm:prSet presAssocID="{1A9B93E0-0076-4559-8082-8670F45D8F38}" presName="childText" presStyleLbl="revTx" presStyleIdx="1" presStyleCnt="2">
        <dgm:presLayoutVars>
          <dgm:bulletEnabled val="1"/>
        </dgm:presLayoutVars>
      </dgm:prSet>
      <dgm:spPr/>
    </dgm:pt>
    <dgm:pt modelId="{7176F28D-A9E3-49C2-B6C1-766C337BCA78}" type="pres">
      <dgm:prSet presAssocID="{ACFA9A12-A08B-4365-AE6B-65E5229BD9BB}" presName="parentText" presStyleLbl="node1" presStyleIdx="2" presStyleCnt="3">
        <dgm:presLayoutVars>
          <dgm:chMax val="0"/>
          <dgm:bulletEnabled val="1"/>
        </dgm:presLayoutVars>
      </dgm:prSet>
      <dgm:spPr/>
    </dgm:pt>
  </dgm:ptLst>
  <dgm:cxnLst>
    <dgm:cxn modelId="{0D2C1602-5ABA-4301-92E2-503733D21CAC}" srcId="{1A9B93E0-0076-4559-8082-8670F45D8F38}" destId="{F31937C5-88B3-40BC-BB30-6C159851F939}" srcOrd="0" destOrd="0" parTransId="{C158C817-881E-485D-AB0B-90C9A7BB19EB}" sibTransId="{AB0E5F67-F4FD-446F-9E7B-22FB911B58AD}"/>
    <dgm:cxn modelId="{9ABF0416-06DA-45C5-84B2-3B8A3C150E6B}" srcId="{47DAB0EB-E56F-4F3E-8071-925FF8AA0AE4}" destId="{ACFA9A12-A08B-4365-AE6B-65E5229BD9BB}" srcOrd="2" destOrd="0" parTransId="{6D3711F5-03A6-4FF3-9255-59DFD2CDBE2A}" sibTransId="{9CED0E37-757C-4263-AB54-129EAFA24EC2}"/>
    <dgm:cxn modelId="{63939E16-9D8B-45D8-8CEC-E263BE533932}" srcId="{E1D7A15C-EA19-431C-A6A0-2240071DF786}" destId="{E990A6FA-576D-4169-894D-E01C806E7C3F}" srcOrd="0" destOrd="0" parTransId="{E2CFCC70-6E89-40A9-8F9D-EC551511B4F2}" sibTransId="{0A6A4FD3-1B82-459E-8972-D14EAC2F82EF}"/>
    <dgm:cxn modelId="{D14F7617-1B3C-4DC8-B937-DA094FC1C4B7}" srcId="{47DAB0EB-E56F-4F3E-8071-925FF8AA0AE4}" destId="{1A9B93E0-0076-4559-8082-8670F45D8F38}" srcOrd="1" destOrd="0" parTransId="{F25BCA93-B04D-4305-873A-9FA0680B4B91}" sibTransId="{23B70120-5083-4AA1-B7CC-8D6B25C5770B}"/>
    <dgm:cxn modelId="{A59E2D25-3752-4C3B-A02B-3834C221AE5C}" type="presOf" srcId="{F31937C5-88B3-40BC-BB30-6C159851F939}" destId="{143BA763-7A2D-4630-A9D4-885B913A5685}" srcOrd="0" destOrd="0" presId="urn:microsoft.com/office/officeart/2005/8/layout/vList2"/>
    <dgm:cxn modelId="{2EDC9C2B-5B14-44F2-BA14-ACBBE5039A44}" srcId="{47DAB0EB-E56F-4F3E-8071-925FF8AA0AE4}" destId="{E1D7A15C-EA19-431C-A6A0-2240071DF786}" srcOrd="0" destOrd="0" parTransId="{37FD3C8E-92BC-4425-BA23-4F2522AAD8CD}" sibTransId="{F1EEE0CA-DF65-4706-B6D3-8F6DABF279E3}"/>
    <dgm:cxn modelId="{43ABF24A-3033-4B62-8356-6253635EEEB3}" type="presOf" srcId="{ACFA9A12-A08B-4365-AE6B-65E5229BD9BB}" destId="{7176F28D-A9E3-49C2-B6C1-766C337BCA78}" srcOrd="0" destOrd="0" presId="urn:microsoft.com/office/officeart/2005/8/layout/vList2"/>
    <dgm:cxn modelId="{D5680A53-DC82-461B-8CF9-C6972354B077}" type="presOf" srcId="{47DAB0EB-E56F-4F3E-8071-925FF8AA0AE4}" destId="{3F3655A0-9B42-47D1-909B-680680CAB9C0}" srcOrd="0" destOrd="0" presId="urn:microsoft.com/office/officeart/2005/8/layout/vList2"/>
    <dgm:cxn modelId="{0E5C9D8D-34B9-437E-8C51-7FCAC0EC79B7}" type="presOf" srcId="{1A9B93E0-0076-4559-8082-8670F45D8F38}" destId="{3961694C-20C1-4CF9-BEF3-87585E3E3525}" srcOrd="0" destOrd="0" presId="urn:microsoft.com/office/officeart/2005/8/layout/vList2"/>
    <dgm:cxn modelId="{C882D1B3-C8E7-4307-A4A3-95700C02C7BE}" type="presOf" srcId="{E990A6FA-576D-4169-894D-E01C806E7C3F}" destId="{DAEA8F2E-3816-42F0-8140-8CAAA4854656}" srcOrd="0" destOrd="0" presId="urn:microsoft.com/office/officeart/2005/8/layout/vList2"/>
    <dgm:cxn modelId="{F37DDDF2-D69E-4A17-9C05-8E2456106894}" type="presOf" srcId="{E1D7A15C-EA19-431C-A6A0-2240071DF786}" destId="{F98890AA-293A-49E4-AE1D-B169A15907C0}" srcOrd="0" destOrd="0" presId="urn:microsoft.com/office/officeart/2005/8/layout/vList2"/>
    <dgm:cxn modelId="{049CDB59-93D5-4016-8162-9AB30B6269C9}" type="presParOf" srcId="{3F3655A0-9B42-47D1-909B-680680CAB9C0}" destId="{F98890AA-293A-49E4-AE1D-B169A15907C0}" srcOrd="0" destOrd="0" presId="urn:microsoft.com/office/officeart/2005/8/layout/vList2"/>
    <dgm:cxn modelId="{57AE0EFD-152A-4CB4-B402-CDD328DA035F}" type="presParOf" srcId="{3F3655A0-9B42-47D1-909B-680680CAB9C0}" destId="{DAEA8F2E-3816-42F0-8140-8CAAA4854656}" srcOrd="1" destOrd="0" presId="urn:microsoft.com/office/officeart/2005/8/layout/vList2"/>
    <dgm:cxn modelId="{314B63B5-D96B-456E-8489-B77AA0FB93F6}" type="presParOf" srcId="{3F3655A0-9B42-47D1-909B-680680CAB9C0}" destId="{3961694C-20C1-4CF9-BEF3-87585E3E3525}" srcOrd="2" destOrd="0" presId="urn:microsoft.com/office/officeart/2005/8/layout/vList2"/>
    <dgm:cxn modelId="{38D3C9AE-A636-42CC-BD7B-96C11CAE127C}" type="presParOf" srcId="{3F3655A0-9B42-47D1-909B-680680CAB9C0}" destId="{143BA763-7A2D-4630-A9D4-885B913A5685}" srcOrd="3" destOrd="0" presId="urn:microsoft.com/office/officeart/2005/8/layout/vList2"/>
    <dgm:cxn modelId="{E9DB0959-2679-4750-A704-DF56ED307A8B}" type="presParOf" srcId="{3F3655A0-9B42-47D1-909B-680680CAB9C0}" destId="{7176F28D-A9E3-49C2-B6C1-766C337BCA7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889D60-C004-4E37-944A-538A4A4783B1}"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FA5B88C8-DA2B-46A5-84BD-A1F2DB4D3835}">
      <dgm:prSet/>
      <dgm:spPr/>
      <dgm:t>
        <a:bodyPr/>
        <a:lstStyle/>
        <a:p>
          <a:r>
            <a:rPr lang="en-US"/>
            <a:t>public final class X { } </a:t>
          </a:r>
        </a:p>
      </dgm:t>
    </dgm:pt>
    <dgm:pt modelId="{18E48616-0E1F-4A98-A611-659E6729F158}" type="parTrans" cxnId="{02A8860F-D3A9-4FE5-9362-5F50EC92E5A9}">
      <dgm:prSet/>
      <dgm:spPr/>
      <dgm:t>
        <a:bodyPr/>
        <a:lstStyle/>
        <a:p>
          <a:endParaRPr lang="en-US"/>
        </a:p>
      </dgm:t>
    </dgm:pt>
    <dgm:pt modelId="{9EB1A53B-AD9B-4EA8-82F2-392C2CE973DB}" type="sibTrans" cxnId="{02A8860F-D3A9-4FE5-9362-5F50EC92E5A9}">
      <dgm:prSet/>
      <dgm:spPr/>
      <dgm:t>
        <a:bodyPr/>
        <a:lstStyle/>
        <a:p>
          <a:endParaRPr lang="en-US"/>
        </a:p>
      </dgm:t>
    </dgm:pt>
    <dgm:pt modelId="{83A81DD6-C444-4FBE-967A-5F37196B7BDB}">
      <dgm:prSet/>
      <dgm:spPr/>
      <dgm:t>
        <a:bodyPr/>
        <a:lstStyle/>
        <a:p>
          <a:r>
            <a:rPr lang="en-US"/>
            <a:t>The final keyword can be used:</a:t>
          </a:r>
        </a:p>
      </dgm:t>
    </dgm:pt>
    <dgm:pt modelId="{401C4665-5F75-45BE-B1F3-07F6FBC89E1F}" type="parTrans" cxnId="{7F6653E0-D9C8-449A-AABF-B214D0F11283}">
      <dgm:prSet/>
      <dgm:spPr/>
      <dgm:t>
        <a:bodyPr/>
        <a:lstStyle/>
        <a:p>
          <a:endParaRPr lang="en-US"/>
        </a:p>
      </dgm:t>
    </dgm:pt>
    <dgm:pt modelId="{2FF8658E-1AFC-4BB4-8CC2-0124E4AEC00C}" type="sibTrans" cxnId="{7F6653E0-D9C8-449A-AABF-B214D0F11283}">
      <dgm:prSet/>
      <dgm:spPr/>
      <dgm:t>
        <a:bodyPr/>
        <a:lstStyle/>
        <a:p>
          <a:endParaRPr lang="en-US"/>
        </a:p>
      </dgm:t>
    </dgm:pt>
    <dgm:pt modelId="{6756CBFC-6922-4A9C-A1D4-6D11030F93AB}">
      <dgm:prSet/>
      <dgm:spPr/>
      <dgm:t>
        <a:bodyPr/>
        <a:lstStyle/>
        <a:p>
          <a:r>
            <a:rPr lang="en-US"/>
            <a:t>to prevent inheritance, as final class cannot be extended</a:t>
          </a:r>
        </a:p>
      </dgm:t>
    </dgm:pt>
    <dgm:pt modelId="{D34EACCF-4343-452B-9BA8-51FE94A70E43}" type="parTrans" cxnId="{56CBD3AA-E26C-4AFA-8463-B4683E1573F1}">
      <dgm:prSet/>
      <dgm:spPr/>
      <dgm:t>
        <a:bodyPr/>
        <a:lstStyle/>
        <a:p>
          <a:endParaRPr lang="en-US"/>
        </a:p>
      </dgm:t>
    </dgm:pt>
    <dgm:pt modelId="{AAC43F82-EB89-4EF1-B57A-564F3D35186B}" type="sibTrans" cxnId="{56CBD3AA-E26C-4AFA-8463-B4683E1573F1}">
      <dgm:prSet/>
      <dgm:spPr/>
      <dgm:t>
        <a:bodyPr/>
        <a:lstStyle/>
        <a:p>
          <a:endParaRPr lang="en-US"/>
        </a:p>
      </dgm:t>
    </dgm:pt>
    <dgm:pt modelId="{0573012C-47EA-4F74-922D-299C417E1E0B}">
      <dgm:prSet/>
      <dgm:spPr/>
      <dgm:t>
        <a:bodyPr/>
        <a:lstStyle/>
        <a:p>
          <a:r>
            <a:rPr lang="en-US"/>
            <a:t>to create an immutable class like the predefined String class. You can not make a class immutable without making it final.</a:t>
          </a:r>
        </a:p>
      </dgm:t>
    </dgm:pt>
    <dgm:pt modelId="{EFB6E92E-F834-41D5-BCC9-5FB661BAAA37}" type="parTrans" cxnId="{D68EB6FB-4130-43FA-BDC7-3C8D19A48B6B}">
      <dgm:prSet/>
      <dgm:spPr/>
      <dgm:t>
        <a:bodyPr/>
        <a:lstStyle/>
        <a:p>
          <a:endParaRPr lang="en-US"/>
        </a:p>
      </dgm:t>
    </dgm:pt>
    <dgm:pt modelId="{755A57C5-C63F-4954-A5B4-2F45DD54BDF7}" type="sibTrans" cxnId="{D68EB6FB-4130-43FA-BDC7-3C8D19A48B6B}">
      <dgm:prSet/>
      <dgm:spPr/>
      <dgm:t>
        <a:bodyPr/>
        <a:lstStyle/>
        <a:p>
          <a:endParaRPr lang="en-US"/>
        </a:p>
      </dgm:t>
    </dgm:pt>
    <dgm:pt modelId="{923E5429-24CC-4B56-8834-F4720DE56DB1}" type="pres">
      <dgm:prSet presAssocID="{8F889D60-C004-4E37-944A-538A4A4783B1}" presName="outerComposite" presStyleCnt="0">
        <dgm:presLayoutVars>
          <dgm:chMax val="5"/>
          <dgm:dir/>
          <dgm:resizeHandles val="exact"/>
        </dgm:presLayoutVars>
      </dgm:prSet>
      <dgm:spPr/>
    </dgm:pt>
    <dgm:pt modelId="{B53B8AF5-0773-43DD-A2FF-7B10A0133839}" type="pres">
      <dgm:prSet presAssocID="{8F889D60-C004-4E37-944A-538A4A4783B1}" presName="dummyMaxCanvas" presStyleCnt="0">
        <dgm:presLayoutVars/>
      </dgm:prSet>
      <dgm:spPr/>
    </dgm:pt>
    <dgm:pt modelId="{E01B52F6-069E-4974-9E68-F261B7415BBC}" type="pres">
      <dgm:prSet presAssocID="{8F889D60-C004-4E37-944A-538A4A4783B1}" presName="FourNodes_1" presStyleLbl="node1" presStyleIdx="0" presStyleCnt="4">
        <dgm:presLayoutVars>
          <dgm:bulletEnabled val="1"/>
        </dgm:presLayoutVars>
      </dgm:prSet>
      <dgm:spPr/>
    </dgm:pt>
    <dgm:pt modelId="{02851367-2CE1-4A9E-A849-4E38601C7B96}" type="pres">
      <dgm:prSet presAssocID="{8F889D60-C004-4E37-944A-538A4A4783B1}" presName="FourNodes_2" presStyleLbl="node1" presStyleIdx="1" presStyleCnt="4">
        <dgm:presLayoutVars>
          <dgm:bulletEnabled val="1"/>
        </dgm:presLayoutVars>
      </dgm:prSet>
      <dgm:spPr/>
    </dgm:pt>
    <dgm:pt modelId="{A1444A20-4FB0-4C39-9492-0A26D917F38A}" type="pres">
      <dgm:prSet presAssocID="{8F889D60-C004-4E37-944A-538A4A4783B1}" presName="FourNodes_3" presStyleLbl="node1" presStyleIdx="2" presStyleCnt="4">
        <dgm:presLayoutVars>
          <dgm:bulletEnabled val="1"/>
        </dgm:presLayoutVars>
      </dgm:prSet>
      <dgm:spPr/>
    </dgm:pt>
    <dgm:pt modelId="{9B2A9D31-4D61-4D5F-B8C4-246DB0593C2E}" type="pres">
      <dgm:prSet presAssocID="{8F889D60-C004-4E37-944A-538A4A4783B1}" presName="FourNodes_4" presStyleLbl="node1" presStyleIdx="3" presStyleCnt="4">
        <dgm:presLayoutVars>
          <dgm:bulletEnabled val="1"/>
        </dgm:presLayoutVars>
      </dgm:prSet>
      <dgm:spPr/>
    </dgm:pt>
    <dgm:pt modelId="{F1CA5476-4B94-4FB8-A2CB-C4A17731DA6D}" type="pres">
      <dgm:prSet presAssocID="{8F889D60-C004-4E37-944A-538A4A4783B1}" presName="FourConn_1-2" presStyleLbl="fgAccFollowNode1" presStyleIdx="0" presStyleCnt="3">
        <dgm:presLayoutVars>
          <dgm:bulletEnabled val="1"/>
        </dgm:presLayoutVars>
      </dgm:prSet>
      <dgm:spPr/>
    </dgm:pt>
    <dgm:pt modelId="{7F905860-6A78-4E64-A096-56D19A9AB0AD}" type="pres">
      <dgm:prSet presAssocID="{8F889D60-C004-4E37-944A-538A4A4783B1}" presName="FourConn_2-3" presStyleLbl="fgAccFollowNode1" presStyleIdx="1" presStyleCnt="3">
        <dgm:presLayoutVars>
          <dgm:bulletEnabled val="1"/>
        </dgm:presLayoutVars>
      </dgm:prSet>
      <dgm:spPr/>
    </dgm:pt>
    <dgm:pt modelId="{306BCF9A-DA58-406E-AF85-CA9E13A77445}" type="pres">
      <dgm:prSet presAssocID="{8F889D60-C004-4E37-944A-538A4A4783B1}" presName="FourConn_3-4" presStyleLbl="fgAccFollowNode1" presStyleIdx="2" presStyleCnt="3">
        <dgm:presLayoutVars>
          <dgm:bulletEnabled val="1"/>
        </dgm:presLayoutVars>
      </dgm:prSet>
      <dgm:spPr/>
    </dgm:pt>
    <dgm:pt modelId="{D04B58D4-165D-4550-85C7-110BFFA4F13F}" type="pres">
      <dgm:prSet presAssocID="{8F889D60-C004-4E37-944A-538A4A4783B1}" presName="FourNodes_1_text" presStyleLbl="node1" presStyleIdx="3" presStyleCnt="4">
        <dgm:presLayoutVars>
          <dgm:bulletEnabled val="1"/>
        </dgm:presLayoutVars>
      </dgm:prSet>
      <dgm:spPr/>
    </dgm:pt>
    <dgm:pt modelId="{D5C0488F-EC9F-49DE-8D84-3A1EB7B3AD32}" type="pres">
      <dgm:prSet presAssocID="{8F889D60-C004-4E37-944A-538A4A4783B1}" presName="FourNodes_2_text" presStyleLbl="node1" presStyleIdx="3" presStyleCnt="4">
        <dgm:presLayoutVars>
          <dgm:bulletEnabled val="1"/>
        </dgm:presLayoutVars>
      </dgm:prSet>
      <dgm:spPr/>
    </dgm:pt>
    <dgm:pt modelId="{C4AF05D9-9A26-4621-90B0-0E40928D950E}" type="pres">
      <dgm:prSet presAssocID="{8F889D60-C004-4E37-944A-538A4A4783B1}" presName="FourNodes_3_text" presStyleLbl="node1" presStyleIdx="3" presStyleCnt="4">
        <dgm:presLayoutVars>
          <dgm:bulletEnabled val="1"/>
        </dgm:presLayoutVars>
      </dgm:prSet>
      <dgm:spPr/>
    </dgm:pt>
    <dgm:pt modelId="{52CC90DF-285B-4130-9AA5-542186CB80E9}" type="pres">
      <dgm:prSet presAssocID="{8F889D60-C004-4E37-944A-538A4A4783B1}" presName="FourNodes_4_text" presStyleLbl="node1" presStyleIdx="3" presStyleCnt="4">
        <dgm:presLayoutVars>
          <dgm:bulletEnabled val="1"/>
        </dgm:presLayoutVars>
      </dgm:prSet>
      <dgm:spPr/>
    </dgm:pt>
  </dgm:ptLst>
  <dgm:cxnLst>
    <dgm:cxn modelId="{417F4701-E4FC-4B82-A8D3-523C893228BE}" type="presOf" srcId="{6756CBFC-6922-4A9C-A1D4-6D11030F93AB}" destId="{A1444A20-4FB0-4C39-9492-0A26D917F38A}" srcOrd="0" destOrd="0" presId="urn:microsoft.com/office/officeart/2005/8/layout/vProcess5"/>
    <dgm:cxn modelId="{02A8860F-D3A9-4FE5-9362-5F50EC92E5A9}" srcId="{8F889D60-C004-4E37-944A-538A4A4783B1}" destId="{FA5B88C8-DA2B-46A5-84BD-A1F2DB4D3835}" srcOrd="0" destOrd="0" parTransId="{18E48616-0E1F-4A98-A611-659E6729F158}" sibTransId="{9EB1A53B-AD9B-4EA8-82F2-392C2CE973DB}"/>
    <dgm:cxn modelId="{E585121A-9585-42B1-A80F-867A1A51B94B}" type="presOf" srcId="{83A81DD6-C444-4FBE-967A-5F37196B7BDB}" destId="{D5C0488F-EC9F-49DE-8D84-3A1EB7B3AD32}" srcOrd="1" destOrd="0" presId="urn:microsoft.com/office/officeart/2005/8/layout/vProcess5"/>
    <dgm:cxn modelId="{07EB3261-A6C5-410A-BADD-C5A4311785FA}" type="presOf" srcId="{8F889D60-C004-4E37-944A-538A4A4783B1}" destId="{923E5429-24CC-4B56-8834-F4720DE56DB1}" srcOrd="0" destOrd="0" presId="urn:microsoft.com/office/officeart/2005/8/layout/vProcess5"/>
    <dgm:cxn modelId="{BAF36C47-0AB1-4CD2-B5AF-C6B21B0529B4}" type="presOf" srcId="{AAC43F82-EB89-4EF1-B57A-564F3D35186B}" destId="{306BCF9A-DA58-406E-AF85-CA9E13A77445}" srcOrd="0" destOrd="0" presId="urn:microsoft.com/office/officeart/2005/8/layout/vProcess5"/>
    <dgm:cxn modelId="{6B9AE072-AFBD-4BDE-95D8-3FE8651B2B2C}" type="presOf" srcId="{0573012C-47EA-4F74-922D-299C417E1E0B}" destId="{52CC90DF-285B-4130-9AA5-542186CB80E9}" srcOrd="1" destOrd="0" presId="urn:microsoft.com/office/officeart/2005/8/layout/vProcess5"/>
    <dgm:cxn modelId="{E598A37B-9F7B-42C1-BD15-21056FDA0C52}" type="presOf" srcId="{FA5B88C8-DA2B-46A5-84BD-A1F2DB4D3835}" destId="{D04B58D4-165D-4550-85C7-110BFFA4F13F}" srcOrd="1" destOrd="0" presId="urn:microsoft.com/office/officeart/2005/8/layout/vProcess5"/>
    <dgm:cxn modelId="{C436A099-3BA5-4F01-84D1-B8FE898593D4}" type="presOf" srcId="{2FF8658E-1AFC-4BB4-8CC2-0124E4AEC00C}" destId="{7F905860-6A78-4E64-A096-56D19A9AB0AD}" srcOrd="0" destOrd="0" presId="urn:microsoft.com/office/officeart/2005/8/layout/vProcess5"/>
    <dgm:cxn modelId="{5DB9479A-7C0A-4110-A6D7-86DBE56A7E58}" type="presOf" srcId="{83A81DD6-C444-4FBE-967A-5F37196B7BDB}" destId="{02851367-2CE1-4A9E-A849-4E38601C7B96}" srcOrd="0" destOrd="0" presId="urn:microsoft.com/office/officeart/2005/8/layout/vProcess5"/>
    <dgm:cxn modelId="{DF788EA1-03CE-4A5F-830B-150A8E38848A}" type="presOf" srcId="{6756CBFC-6922-4A9C-A1D4-6D11030F93AB}" destId="{C4AF05D9-9A26-4621-90B0-0E40928D950E}" srcOrd="1" destOrd="0" presId="urn:microsoft.com/office/officeart/2005/8/layout/vProcess5"/>
    <dgm:cxn modelId="{56CBD3AA-E26C-4AFA-8463-B4683E1573F1}" srcId="{8F889D60-C004-4E37-944A-538A4A4783B1}" destId="{6756CBFC-6922-4A9C-A1D4-6D11030F93AB}" srcOrd="2" destOrd="0" parTransId="{D34EACCF-4343-452B-9BA8-51FE94A70E43}" sibTransId="{AAC43F82-EB89-4EF1-B57A-564F3D35186B}"/>
    <dgm:cxn modelId="{09F770AF-30BA-43DB-BD4A-E870751B31C7}" type="presOf" srcId="{FA5B88C8-DA2B-46A5-84BD-A1F2DB4D3835}" destId="{E01B52F6-069E-4974-9E68-F261B7415BBC}" srcOrd="0" destOrd="0" presId="urn:microsoft.com/office/officeart/2005/8/layout/vProcess5"/>
    <dgm:cxn modelId="{7F6653E0-D9C8-449A-AABF-B214D0F11283}" srcId="{8F889D60-C004-4E37-944A-538A4A4783B1}" destId="{83A81DD6-C444-4FBE-967A-5F37196B7BDB}" srcOrd="1" destOrd="0" parTransId="{401C4665-5F75-45BE-B1F3-07F6FBC89E1F}" sibTransId="{2FF8658E-1AFC-4BB4-8CC2-0124E4AEC00C}"/>
    <dgm:cxn modelId="{3556E0E3-0E18-4F80-A417-8E69A97DD8C4}" type="presOf" srcId="{9EB1A53B-AD9B-4EA8-82F2-392C2CE973DB}" destId="{F1CA5476-4B94-4FB8-A2CB-C4A17731DA6D}" srcOrd="0" destOrd="0" presId="urn:microsoft.com/office/officeart/2005/8/layout/vProcess5"/>
    <dgm:cxn modelId="{193CBAF6-A2E2-4D72-A3AE-BAC8179C9028}" type="presOf" srcId="{0573012C-47EA-4F74-922D-299C417E1E0B}" destId="{9B2A9D31-4D61-4D5F-B8C4-246DB0593C2E}" srcOrd="0" destOrd="0" presId="urn:microsoft.com/office/officeart/2005/8/layout/vProcess5"/>
    <dgm:cxn modelId="{D68EB6FB-4130-43FA-BDC7-3C8D19A48B6B}" srcId="{8F889D60-C004-4E37-944A-538A4A4783B1}" destId="{0573012C-47EA-4F74-922D-299C417E1E0B}" srcOrd="3" destOrd="0" parTransId="{EFB6E92E-F834-41D5-BCC9-5FB661BAAA37}" sibTransId="{755A57C5-C63F-4954-A5B4-2F45DD54BDF7}"/>
    <dgm:cxn modelId="{395E4631-BAAD-41BF-806E-B96CC98FCD7E}" type="presParOf" srcId="{923E5429-24CC-4B56-8834-F4720DE56DB1}" destId="{B53B8AF5-0773-43DD-A2FF-7B10A0133839}" srcOrd="0" destOrd="0" presId="urn:microsoft.com/office/officeart/2005/8/layout/vProcess5"/>
    <dgm:cxn modelId="{FBF65F25-FB07-4C77-A306-085F9A628540}" type="presParOf" srcId="{923E5429-24CC-4B56-8834-F4720DE56DB1}" destId="{E01B52F6-069E-4974-9E68-F261B7415BBC}" srcOrd="1" destOrd="0" presId="urn:microsoft.com/office/officeart/2005/8/layout/vProcess5"/>
    <dgm:cxn modelId="{D093601E-A404-4575-9068-BF9BE012B4CE}" type="presParOf" srcId="{923E5429-24CC-4B56-8834-F4720DE56DB1}" destId="{02851367-2CE1-4A9E-A849-4E38601C7B96}" srcOrd="2" destOrd="0" presId="urn:microsoft.com/office/officeart/2005/8/layout/vProcess5"/>
    <dgm:cxn modelId="{5610D252-F2D5-43A6-871F-21FCCBE04428}" type="presParOf" srcId="{923E5429-24CC-4B56-8834-F4720DE56DB1}" destId="{A1444A20-4FB0-4C39-9492-0A26D917F38A}" srcOrd="3" destOrd="0" presId="urn:microsoft.com/office/officeart/2005/8/layout/vProcess5"/>
    <dgm:cxn modelId="{88273F31-E4DA-450F-90A1-9D58A1EB9DA9}" type="presParOf" srcId="{923E5429-24CC-4B56-8834-F4720DE56DB1}" destId="{9B2A9D31-4D61-4D5F-B8C4-246DB0593C2E}" srcOrd="4" destOrd="0" presId="urn:microsoft.com/office/officeart/2005/8/layout/vProcess5"/>
    <dgm:cxn modelId="{479F3EB4-85A5-459B-93C6-92AA697868D3}" type="presParOf" srcId="{923E5429-24CC-4B56-8834-F4720DE56DB1}" destId="{F1CA5476-4B94-4FB8-A2CB-C4A17731DA6D}" srcOrd="5" destOrd="0" presId="urn:microsoft.com/office/officeart/2005/8/layout/vProcess5"/>
    <dgm:cxn modelId="{3FE5815F-7D6A-4ACF-916A-806B2C2705BD}" type="presParOf" srcId="{923E5429-24CC-4B56-8834-F4720DE56DB1}" destId="{7F905860-6A78-4E64-A096-56D19A9AB0AD}" srcOrd="6" destOrd="0" presId="urn:microsoft.com/office/officeart/2005/8/layout/vProcess5"/>
    <dgm:cxn modelId="{2CE746E1-8096-4A9B-AA57-A9E4426E4FD2}" type="presParOf" srcId="{923E5429-24CC-4B56-8834-F4720DE56DB1}" destId="{306BCF9A-DA58-406E-AF85-CA9E13A77445}" srcOrd="7" destOrd="0" presId="urn:microsoft.com/office/officeart/2005/8/layout/vProcess5"/>
    <dgm:cxn modelId="{662EF40B-00BD-4B4F-9C40-D0FD889CD6C6}" type="presParOf" srcId="{923E5429-24CC-4B56-8834-F4720DE56DB1}" destId="{D04B58D4-165D-4550-85C7-110BFFA4F13F}" srcOrd="8" destOrd="0" presId="urn:microsoft.com/office/officeart/2005/8/layout/vProcess5"/>
    <dgm:cxn modelId="{A47596C0-7D13-4536-A1EE-BEEBE5668FFD}" type="presParOf" srcId="{923E5429-24CC-4B56-8834-F4720DE56DB1}" destId="{D5C0488F-EC9F-49DE-8D84-3A1EB7B3AD32}" srcOrd="9" destOrd="0" presId="urn:microsoft.com/office/officeart/2005/8/layout/vProcess5"/>
    <dgm:cxn modelId="{6F5C5C06-4279-4900-BCFF-4FCBAA7DE5F7}" type="presParOf" srcId="{923E5429-24CC-4B56-8834-F4720DE56DB1}" destId="{C4AF05D9-9A26-4621-90B0-0E40928D950E}" srcOrd="10" destOrd="0" presId="urn:microsoft.com/office/officeart/2005/8/layout/vProcess5"/>
    <dgm:cxn modelId="{498E884E-C7E9-48F5-BBFF-C460D3C055F3}" type="presParOf" srcId="{923E5429-24CC-4B56-8834-F4720DE56DB1}" destId="{52CC90DF-285B-4130-9AA5-542186CB80E9}"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A49D7C-F9F4-44E6-88C8-87622C3E2B6C}"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433D53BC-09FD-4640-83CC-ACDD3BEA9939}">
      <dgm:prSet/>
      <dgm:spPr/>
      <dgm:t>
        <a:bodyPr/>
        <a:lstStyle/>
        <a:p>
          <a:r>
            <a:rPr lang="en-US"/>
            <a:t>Gives the class programmer control. </a:t>
          </a:r>
        </a:p>
      </dgm:t>
    </dgm:pt>
    <dgm:pt modelId="{2241D8BC-05B8-41D1-8892-61F6324A2D09}" type="parTrans" cxnId="{1229BBB6-7447-4A3A-8A89-BEE0A6DE818C}">
      <dgm:prSet/>
      <dgm:spPr/>
      <dgm:t>
        <a:bodyPr/>
        <a:lstStyle/>
        <a:p>
          <a:endParaRPr lang="en-US"/>
        </a:p>
      </dgm:t>
    </dgm:pt>
    <dgm:pt modelId="{16A5DFC8-465D-4803-BFFD-1F7E3220CC6D}" type="sibTrans" cxnId="{1229BBB6-7447-4A3A-8A89-BEE0A6DE818C}">
      <dgm:prSet/>
      <dgm:spPr/>
      <dgm:t>
        <a:bodyPr/>
        <a:lstStyle/>
        <a:p>
          <a:endParaRPr lang="en-US"/>
        </a:p>
      </dgm:t>
    </dgm:pt>
    <dgm:pt modelId="{0A104F3F-0237-4297-9B8C-0EB89524C6DD}">
      <dgm:prSet/>
      <dgm:spPr/>
      <dgm:t>
        <a:bodyPr/>
        <a:lstStyle/>
        <a:p>
          <a:r>
            <a:rPr lang="en-US"/>
            <a:t>Not all classes or methods are designed to be subclassed or overridden. </a:t>
          </a:r>
        </a:p>
      </dgm:t>
    </dgm:pt>
    <dgm:pt modelId="{A020810A-5111-4A08-A082-F68E434B322A}" type="parTrans" cxnId="{21EA2EFB-DDBB-449E-8259-B78020FFA12A}">
      <dgm:prSet/>
      <dgm:spPr/>
      <dgm:t>
        <a:bodyPr/>
        <a:lstStyle/>
        <a:p>
          <a:endParaRPr lang="en-US"/>
        </a:p>
      </dgm:t>
    </dgm:pt>
    <dgm:pt modelId="{CC2A5B89-D1D1-4C46-A68E-BD43C70BC9BD}" type="sibTrans" cxnId="{21EA2EFB-DDBB-449E-8259-B78020FFA12A}">
      <dgm:prSet/>
      <dgm:spPr/>
      <dgm:t>
        <a:bodyPr/>
        <a:lstStyle/>
        <a:p>
          <a:endParaRPr lang="en-US"/>
        </a:p>
      </dgm:t>
    </dgm:pt>
    <dgm:pt modelId="{DA545631-ACB7-4A5E-B298-A71264D60878}">
      <dgm:prSet/>
      <dgm:spPr/>
      <dgm:t>
        <a:bodyPr/>
        <a:lstStyle/>
        <a:p>
          <a:r>
            <a:rPr lang="en-US"/>
            <a:t>Can explicitly enforce design decisions. </a:t>
          </a:r>
        </a:p>
      </dgm:t>
    </dgm:pt>
    <dgm:pt modelId="{79BAE7AC-3BEE-4A99-85C8-B020EE508B79}" type="parTrans" cxnId="{45633080-E812-4743-B4AD-9ACEB451CFA2}">
      <dgm:prSet/>
      <dgm:spPr/>
      <dgm:t>
        <a:bodyPr/>
        <a:lstStyle/>
        <a:p>
          <a:endParaRPr lang="en-US"/>
        </a:p>
      </dgm:t>
    </dgm:pt>
    <dgm:pt modelId="{6A450FFA-B432-445B-8A30-7A70874EE445}" type="sibTrans" cxnId="{45633080-E812-4743-B4AD-9ACEB451CFA2}">
      <dgm:prSet/>
      <dgm:spPr/>
      <dgm:t>
        <a:bodyPr/>
        <a:lstStyle/>
        <a:p>
          <a:endParaRPr lang="en-US"/>
        </a:p>
      </dgm:t>
    </dgm:pt>
    <dgm:pt modelId="{5D943844-A861-4B3A-96EB-C0EDD933F854}" type="pres">
      <dgm:prSet presAssocID="{66A49D7C-F9F4-44E6-88C8-87622C3E2B6C}" presName="outerComposite" presStyleCnt="0">
        <dgm:presLayoutVars>
          <dgm:chMax val="5"/>
          <dgm:dir/>
          <dgm:resizeHandles val="exact"/>
        </dgm:presLayoutVars>
      </dgm:prSet>
      <dgm:spPr/>
    </dgm:pt>
    <dgm:pt modelId="{DA44D066-CF57-4DFF-B842-02658E2F08CC}" type="pres">
      <dgm:prSet presAssocID="{66A49D7C-F9F4-44E6-88C8-87622C3E2B6C}" presName="dummyMaxCanvas" presStyleCnt="0">
        <dgm:presLayoutVars/>
      </dgm:prSet>
      <dgm:spPr/>
    </dgm:pt>
    <dgm:pt modelId="{0493FE58-3FFC-4AB0-B070-1E2AF360229E}" type="pres">
      <dgm:prSet presAssocID="{66A49D7C-F9F4-44E6-88C8-87622C3E2B6C}" presName="ThreeNodes_1" presStyleLbl="node1" presStyleIdx="0" presStyleCnt="3">
        <dgm:presLayoutVars>
          <dgm:bulletEnabled val="1"/>
        </dgm:presLayoutVars>
      </dgm:prSet>
      <dgm:spPr/>
    </dgm:pt>
    <dgm:pt modelId="{D3D38526-789F-4FA3-9D01-16B05D680CD9}" type="pres">
      <dgm:prSet presAssocID="{66A49D7C-F9F4-44E6-88C8-87622C3E2B6C}" presName="ThreeNodes_2" presStyleLbl="node1" presStyleIdx="1" presStyleCnt="3">
        <dgm:presLayoutVars>
          <dgm:bulletEnabled val="1"/>
        </dgm:presLayoutVars>
      </dgm:prSet>
      <dgm:spPr/>
    </dgm:pt>
    <dgm:pt modelId="{B6E3845D-2CBC-4421-BD09-3E09883D639D}" type="pres">
      <dgm:prSet presAssocID="{66A49D7C-F9F4-44E6-88C8-87622C3E2B6C}" presName="ThreeNodes_3" presStyleLbl="node1" presStyleIdx="2" presStyleCnt="3">
        <dgm:presLayoutVars>
          <dgm:bulletEnabled val="1"/>
        </dgm:presLayoutVars>
      </dgm:prSet>
      <dgm:spPr/>
    </dgm:pt>
    <dgm:pt modelId="{8F266022-E60D-4588-A5CC-5D945C6C2BEA}" type="pres">
      <dgm:prSet presAssocID="{66A49D7C-F9F4-44E6-88C8-87622C3E2B6C}" presName="ThreeConn_1-2" presStyleLbl="fgAccFollowNode1" presStyleIdx="0" presStyleCnt="2">
        <dgm:presLayoutVars>
          <dgm:bulletEnabled val="1"/>
        </dgm:presLayoutVars>
      </dgm:prSet>
      <dgm:spPr/>
    </dgm:pt>
    <dgm:pt modelId="{797D9FC0-AC09-4D84-B8B9-928140B9B57B}" type="pres">
      <dgm:prSet presAssocID="{66A49D7C-F9F4-44E6-88C8-87622C3E2B6C}" presName="ThreeConn_2-3" presStyleLbl="fgAccFollowNode1" presStyleIdx="1" presStyleCnt="2">
        <dgm:presLayoutVars>
          <dgm:bulletEnabled val="1"/>
        </dgm:presLayoutVars>
      </dgm:prSet>
      <dgm:spPr/>
    </dgm:pt>
    <dgm:pt modelId="{91C88BBD-B8CA-4C1B-A239-5638855294BE}" type="pres">
      <dgm:prSet presAssocID="{66A49D7C-F9F4-44E6-88C8-87622C3E2B6C}" presName="ThreeNodes_1_text" presStyleLbl="node1" presStyleIdx="2" presStyleCnt="3">
        <dgm:presLayoutVars>
          <dgm:bulletEnabled val="1"/>
        </dgm:presLayoutVars>
      </dgm:prSet>
      <dgm:spPr/>
    </dgm:pt>
    <dgm:pt modelId="{CC456A68-A8C7-461D-B599-0287E7E67B67}" type="pres">
      <dgm:prSet presAssocID="{66A49D7C-F9F4-44E6-88C8-87622C3E2B6C}" presName="ThreeNodes_2_text" presStyleLbl="node1" presStyleIdx="2" presStyleCnt="3">
        <dgm:presLayoutVars>
          <dgm:bulletEnabled val="1"/>
        </dgm:presLayoutVars>
      </dgm:prSet>
      <dgm:spPr/>
    </dgm:pt>
    <dgm:pt modelId="{82FD57B7-B9C3-4630-9F79-99FD38F1AD3C}" type="pres">
      <dgm:prSet presAssocID="{66A49D7C-F9F4-44E6-88C8-87622C3E2B6C}" presName="ThreeNodes_3_text" presStyleLbl="node1" presStyleIdx="2" presStyleCnt="3">
        <dgm:presLayoutVars>
          <dgm:bulletEnabled val="1"/>
        </dgm:presLayoutVars>
      </dgm:prSet>
      <dgm:spPr/>
    </dgm:pt>
  </dgm:ptLst>
  <dgm:cxnLst>
    <dgm:cxn modelId="{60EF473F-2981-4BC2-BBF0-A3ED02E868F4}" type="presOf" srcId="{CC2A5B89-D1D1-4C46-A68E-BD43C70BC9BD}" destId="{797D9FC0-AC09-4D84-B8B9-928140B9B57B}" srcOrd="0" destOrd="0" presId="urn:microsoft.com/office/officeart/2005/8/layout/vProcess5"/>
    <dgm:cxn modelId="{A1169E62-3848-480D-B789-4C1EA1BF864C}" type="presOf" srcId="{16A5DFC8-465D-4803-BFFD-1F7E3220CC6D}" destId="{8F266022-E60D-4588-A5CC-5D945C6C2BEA}" srcOrd="0" destOrd="0" presId="urn:microsoft.com/office/officeart/2005/8/layout/vProcess5"/>
    <dgm:cxn modelId="{E0F63C55-B4FD-41E8-8E64-4C1537D07970}" type="presOf" srcId="{433D53BC-09FD-4640-83CC-ACDD3BEA9939}" destId="{91C88BBD-B8CA-4C1B-A239-5638855294BE}" srcOrd="1" destOrd="0" presId="urn:microsoft.com/office/officeart/2005/8/layout/vProcess5"/>
    <dgm:cxn modelId="{80E85E77-D399-46C0-92CE-566FDE8EC444}" type="presOf" srcId="{DA545631-ACB7-4A5E-B298-A71264D60878}" destId="{B6E3845D-2CBC-4421-BD09-3E09883D639D}" srcOrd="0" destOrd="0" presId="urn:microsoft.com/office/officeart/2005/8/layout/vProcess5"/>
    <dgm:cxn modelId="{45633080-E812-4743-B4AD-9ACEB451CFA2}" srcId="{66A49D7C-F9F4-44E6-88C8-87622C3E2B6C}" destId="{DA545631-ACB7-4A5E-B298-A71264D60878}" srcOrd="2" destOrd="0" parTransId="{79BAE7AC-3BEE-4A99-85C8-B020EE508B79}" sibTransId="{6A450FFA-B432-445B-8A30-7A70874EE445}"/>
    <dgm:cxn modelId="{990EC395-9B93-4DAB-AB46-E1307DEB5E64}" type="presOf" srcId="{0A104F3F-0237-4297-9B8C-0EB89524C6DD}" destId="{CC456A68-A8C7-461D-B599-0287E7E67B67}" srcOrd="1" destOrd="0" presId="urn:microsoft.com/office/officeart/2005/8/layout/vProcess5"/>
    <dgm:cxn modelId="{112F6F9B-C7B9-413F-81E9-1F5B7E162440}" type="presOf" srcId="{433D53BC-09FD-4640-83CC-ACDD3BEA9939}" destId="{0493FE58-3FFC-4AB0-B070-1E2AF360229E}" srcOrd="0" destOrd="0" presId="urn:microsoft.com/office/officeart/2005/8/layout/vProcess5"/>
    <dgm:cxn modelId="{A9855AB0-84EC-454B-82F4-10BB020D3A96}" type="presOf" srcId="{66A49D7C-F9F4-44E6-88C8-87622C3E2B6C}" destId="{5D943844-A861-4B3A-96EB-C0EDD933F854}" srcOrd="0" destOrd="0" presId="urn:microsoft.com/office/officeart/2005/8/layout/vProcess5"/>
    <dgm:cxn modelId="{19A1B5B5-5291-4A08-8E5C-305CC0EB5B1E}" type="presOf" srcId="{0A104F3F-0237-4297-9B8C-0EB89524C6DD}" destId="{D3D38526-789F-4FA3-9D01-16B05D680CD9}" srcOrd="0" destOrd="0" presId="urn:microsoft.com/office/officeart/2005/8/layout/vProcess5"/>
    <dgm:cxn modelId="{1229BBB6-7447-4A3A-8A89-BEE0A6DE818C}" srcId="{66A49D7C-F9F4-44E6-88C8-87622C3E2B6C}" destId="{433D53BC-09FD-4640-83CC-ACDD3BEA9939}" srcOrd="0" destOrd="0" parTransId="{2241D8BC-05B8-41D1-8892-61F6324A2D09}" sibTransId="{16A5DFC8-465D-4803-BFFD-1F7E3220CC6D}"/>
    <dgm:cxn modelId="{09600BF7-EC63-44AC-B114-2D07CEFE655C}" type="presOf" srcId="{DA545631-ACB7-4A5E-B298-A71264D60878}" destId="{82FD57B7-B9C3-4630-9F79-99FD38F1AD3C}" srcOrd="1" destOrd="0" presId="urn:microsoft.com/office/officeart/2005/8/layout/vProcess5"/>
    <dgm:cxn modelId="{21EA2EFB-DDBB-449E-8259-B78020FFA12A}" srcId="{66A49D7C-F9F4-44E6-88C8-87622C3E2B6C}" destId="{0A104F3F-0237-4297-9B8C-0EB89524C6DD}" srcOrd="1" destOrd="0" parTransId="{A020810A-5111-4A08-A082-F68E434B322A}" sibTransId="{CC2A5B89-D1D1-4C46-A68E-BD43C70BC9BD}"/>
    <dgm:cxn modelId="{F506850B-1230-4DD5-8163-5E32CC054993}" type="presParOf" srcId="{5D943844-A861-4B3A-96EB-C0EDD933F854}" destId="{DA44D066-CF57-4DFF-B842-02658E2F08CC}" srcOrd="0" destOrd="0" presId="urn:microsoft.com/office/officeart/2005/8/layout/vProcess5"/>
    <dgm:cxn modelId="{CD4279E7-36A8-405E-B4D4-F1F7A857E628}" type="presParOf" srcId="{5D943844-A861-4B3A-96EB-C0EDD933F854}" destId="{0493FE58-3FFC-4AB0-B070-1E2AF360229E}" srcOrd="1" destOrd="0" presId="urn:microsoft.com/office/officeart/2005/8/layout/vProcess5"/>
    <dgm:cxn modelId="{14CA3638-8B33-40AC-A649-0A3D52256625}" type="presParOf" srcId="{5D943844-A861-4B3A-96EB-C0EDD933F854}" destId="{D3D38526-789F-4FA3-9D01-16B05D680CD9}" srcOrd="2" destOrd="0" presId="urn:microsoft.com/office/officeart/2005/8/layout/vProcess5"/>
    <dgm:cxn modelId="{DE48DE92-A919-4624-9D0D-A9D9D43580C6}" type="presParOf" srcId="{5D943844-A861-4B3A-96EB-C0EDD933F854}" destId="{B6E3845D-2CBC-4421-BD09-3E09883D639D}" srcOrd="3" destOrd="0" presId="urn:microsoft.com/office/officeart/2005/8/layout/vProcess5"/>
    <dgm:cxn modelId="{2612E208-335C-487E-8947-2E646B3B806C}" type="presParOf" srcId="{5D943844-A861-4B3A-96EB-C0EDD933F854}" destId="{8F266022-E60D-4588-A5CC-5D945C6C2BEA}" srcOrd="4" destOrd="0" presId="urn:microsoft.com/office/officeart/2005/8/layout/vProcess5"/>
    <dgm:cxn modelId="{78C418A9-D64D-4A21-B2BA-8A9DE59EF126}" type="presParOf" srcId="{5D943844-A861-4B3A-96EB-C0EDD933F854}" destId="{797D9FC0-AC09-4D84-B8B9-928140B9B57B}" srcOrd="5" destOrd="0" presId="urn:microsoft.com/office/officeart/2005/8/layout/vProcess5"/>
    <dgm:cxn modelId="{9373A9F2-088D-4D84-9D49-AA56C1485E63}" type="presParOf" srcId="{5D943844-A861-4B3A-96EB-C0EDD933F854}" destId="{91C88BBD-B8CA-4C1B-A239-5638855294BE}" srcOrd="6" destOrd="0" presId="urn:microsoft.com/office/officeart/2005/8/layout/vProcess5"/>
    <dgm:cxn modelId="{2CFD6FBC-B76C-4F07-A3D6-BD8274463816}" type="presParOf" srcId="{5D943844-A861-4B3A-96EB-C0EDD933F854}" destId="{CC456A68-A8C7-461D-B599-0287E7E67B67}" srcOrd="7" destOrd="0" presId="urn:microsoft.com/office/officeart/2005/8/layout/vProcess5"/>
    <dgm:cxn modelId="{4B12D060-44C6-4E01-9204-6779DBF9E2F5}" type="presParOf" srcId="{5D943844-A861-4B3A-96EB-C0EDD933F854}" destId="{82FD57B7-B9C3-4630-9F79-99FD38F1AD3C}"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6ECB389-25CB-4138-9B17-9BF4D6B80BD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8AA8772-E67D-4D1B-8B63-DAF9EB42BC12}">
      <dgm:prSet/>
      <dgm:spPr/>
      <dgm:t>
        <a:bodyPr/>
        <a:lstStyle/>
        <a:p>
          <a:pPr>
            <a:lnSpc>
              <a:spcPct val="100000"/>
            </a:lnSpc>
          </a:pPr>
          <a:r>
            <a:rPr lang="en-US" dirty="0"/>
            <a:t>Describe a design problem and its solution in a word or two</a:t>
          </a:r>
        </a:p>
      </dgm:t>
    </dgm:pt>
    <dgm:pt modelId="{7C86BE64-016A-4F11-B674-21D5CA569E53}" type="parTrans" cxnId="{09ED4FB8-7D25-426D-BED3-F08FA5D471D2}">
      <dgm:prSet/>
      <dgm:spPr/>
      <dgm:t>
        <a:bodyPr/>
        <a:lstStyle/>
        <a:p>
          <a:endParaRPr lang="en-US"/>
        </a:p>
      </dgm:t>
    </dgm:pt>
    <dgm:pt modelId="{8C4528BE-40CC-4D09-A86F-9EC180E576AD}" type="sibTrans" cxnId="{09ED4FB8-7D25-426D-BED3-F08FA5D471D2}">
      <dgm:prSet/>
      <dgm:spPr/>
      <dgm:t>
        <a:bodyPr/>
        <a:lstStyle/>
        <a:p>
          <a:endParaRPr lang="en-US"/>
        </a:p>
      </dgm:t>
    </dgm:pt>
    <dgm:pt modelId="{CB4E2E08-5075-4004-9A65-B8612829F2F4}">
      <dgm:prSet/>
      <dgm:spPr/>
      <dgm:t>
        <a:bodyPr/>
        <a:lstStyle/>
        <a:p>
          <a:pPr>
            <a:lnSpc>
              <a:spcPct val="100000"/>
            </a:lnSpc>
          </a:pPr>
          <a:r>
            <a:rPr lang="en-US" dirty="0"/>
            <a:t>Is used to talk about design pattern with our colleagues</a:t>
          </a:r>
        </a:p>
      </dgm:t>
    </dgm:pt>
    <dgm:pt modelId="{0240CBE5-BE3A-4869-9DE6-FD97F9F7478E}" type="parTrans" cxnId="{FBBBAD23-0BA1-4AF2-A03E-3ECB3C7464AE}">
      <dgm:prSet/>
      <dgm:spPr/>
      <dgm:t>
        <a:bodyPr/>
        <a:lstStyle/>
        <a:p>
          <a:endParaRPr lang="en-US"/>
        </a:p>
      </dgm:t>
    </dgm:pt>
    <dgm:pt modelId="{F2CD73AE-396A-4E9E-A9FB-74F8F7B4133E}" type="sibTrans" cxnId="{FBBBAD23-0BA1-4AF2-A03E-3ECB3C7464AE}">
      <dgm:prSet/>
      <dgm:spPr/>
      <dgm:t>
        <a:bodyPr/>
        <a:lstStyle/>
        <a:p>
          <a:endParaRPr lang="en-US"/>
        </a:p>
      </dgm:t>
    </dgm:pt>
    <dgm:pt modelId="{C4CEB09E-5AE2-40A1-BF5B-DB52D2548C5A}">
      <dgm:prSet/>
      <dgm:spPr/>
      <dgm:t>
        <a:bodyPr/>
        <a:lstStyle/>
        <a:p>
          <a:pPr>
            <a:lnSpc>
              <a:spcPct val="100000"/>
            </a:lnSpc>
          </a:pPr>
          <a:r>
            <a:rPr lang="en-US"/>
            <a:t>Used in the documentation</a:t>
          </a:r>
        </a:p>
      </dgm:t>
    </dgm:pt>
    <dgm:pt modelId="{900A24DE-E383-421C-B891-DEC5D1DCE876}" type="parTrans" cxnId="{5EE8F047-8D7C-4585-8C45-F7D5AB0A305F}">
      <dgm:prSet/>
      <dgm:spPr/>
      <dgm:t>
        <a:bodyPr/>
        <a:lstStyle/>
        <a:p>
          <a:endParaRPr lang="en-US"/>
        </a:p>
      </dgm:t>
    </dgm:pt>
    <dgm:pt modelId="{5018F92B-7C5A-459D-AC12-039E88FE55AD}" type="sibTrans" cxnId="{5EE8F047-8D7C-4585-8C45-F7D5AB0A305F}">
      <dgm:prSet/>
      <dgm:spPr/>
      <dgm:t>
        <a:bodyPr/>
        <a:lstStyle/>
        <a:p>
          <a:endParaRPr lang="en-US"/>
        </a:p>
      </dgm:t>
    </dgm:pt>
    <dgm:pt modelId="{9992168E-7424-4D5F-8E66-10AF4238F845}">
      <dgm:prSet/>
      <dgm:spPr/>
      <dgm:t>
        <a:bodyPr/>
        <a:lstStyle/>
        <a:p>
          <a:pPr>
            <a:lnSpc>
              <a:spcPct val="100000"/>
            </a:lnSpc>
          </a:pPr>
          <a:r>
            <a:rPr lang="en-US"/>
            <a:t>Increase our design vocabulary</a:t>
          </a:r>
        </a:p>
      </dgm:t>
    </dgm:pt>
    <dgm:pt modelId="{0CACAFE2-A938-4EA4-A61C-A64BD3D9014F}" type="parTrans" cxnId="{F89B136B-5AE6-4C37-89AD-DFD18D121286}">
      <dgm:prSet/>
      <dgm:spPr/>
      <dgm:t>
        <a:bodyPr/>
        <a:lstStyle/>
        <a:p>
          <a:endParaRPr lang="en-US"/>
        </a:p>
      </dgm:t>
    </dgm:pt>
    <dgm:pt modelId="{55C60AAE-84A8-4E17-9B43-22C7268F547A}" type="sibTrans" cxnId="{F89B136B-5AE6-4C37-89AD-DFD18D121286}">
      <dgm:prSet/>
      <dgm:spPr/>
      <dgm:t>
        <a:bodyPr/>
        <a:lstStyle/>
        <a:p>
          <a:endParaRPr lang="en-US"/>
        </a:p>
      </dgm:t>
    </dgm:pt>
    <dgm:pt modelId="{A3B4BC66-9FC9-4A02-BE08-5B5E66EF72C2}">
      <dgm:prSet/>
      <dgm:spPr/>
      <dgm:t>
        <a:bodyPr/>
        <a:lstStyle/>
        <a:p>
          <a:pPr>
            <a:lnSpc>
              <a:spcPct val="100000"/>
            </a:lnSpc>
          </a:pPr>
          <a:r>
            <a:rPr lang="en-US" dirty="0"/>
            <a:t>Must be coherent and evocative</a:t>
          </a:r>
        </a:p>
      </dgm:t>
    </dgm:pt>
    <dgm:pt modelId="{92900197-0E9F-4471-94A3-2104E53E3CAF}" type="parTrans" cxnId="{366FA7C6-B69F-473E-B3FE-F3CBA80478B0}">
      <dgm:prSet/>
      <dgm:spPr/>
      <dgm:t>
        <a:bodyPr/>
        <a:lstStyle/>
        <a:p>
          <a:endParaRPr lang="en-US"/>
        </a:p>
      </dgm:t>
    </dgm:pt>
    <dgm:pt modelId="{F0968D4F-57E7-435E-B579-A431B44E1547}" type="sibTrans" cxnId="{366FA7C6-B69F-473E-B3FE-F3CBA80478B0}">
      <dgm:prSet/>
      <dgm:spPr/>
      <dgm:t>
        <a:bodyPr/>
        <a:lstStyle/>
        <a:p>
          <a:endParaRPr lang="en-US"/>
        </a:p>
      </dgm:t>
    </dgm:pt>
    <dgm:pt modelId="{C40877C1-05E2-4535-8283-F38D2B282DCA}" type="pres">
      <dgm:prSet presAssocID="{F6ECB389-25CB-4138-9B17-9BF4D6B80BDD}" presName="root" presStyleCnt="0">
        <dgm:presLayoutVars>
          <dgm:dir/>
          <dgm:resizeHandles val="exact"/>
        </dgm:presLayoutVars>
      </dgm:prSet>
      <dgm:spPr/>
    </dgm:pt>
    <dgm:pt modelId="{20777131-C7FC-4A70-BE2B-81CACACD7BCB}" type="pres">
      <dgm:prSet presAssocID="{88AA8772-E67D-4D1B-8B63-DAF9EB42BC12}" presName="compNode" presStyleCnt="0"/>
      <dgm:spPr/>
    </dgm:pt>
    <dgm:pt modelId="{DF5E4B91-B19E-4B08-A701-43963040AE36}" type="pres">
      <dgm:prSet presAssocID="{88AA8772-E67D-4D1B-8B63-DAF9EB42BC12}" presName="bgRect" presStyleLbl="bgShp" presStyleIdx="0" presStyleCnt="5"/>
      <dgm:spPr/>
    </dgm:pt>
    <dgm:pt modelId="{4B7C4A86-409C-4ADA-A8F2-C820EA5CA91E}" type="pres">
      <dgm:prSet presAssocID="{88AA8772-E67D-4D1B-8B63-DAF9EB42BC1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69AE760B-182E-41D1-88A7-180389A43A85}" type="pres">
      <dgm:prSet presAssocID="{88AA8772-E67D-4D1B-8B63-DAF9EB42BC12}" presName="spaceRect" presStyleCnt="0"/>
      <dgm:spPr/>
    </dgm:pt>
    <dgm:pt modelId="{A09C287F-23FF-4F0F-9335-F354DCA3B81E}" type="pres">
      <dgm:prSet presAssocID="{88AA8772-E67D-4D1B-8B63-DAF9EB42BC12}" presName="parTx" presStyleLbl="revTx" presStyleIdx="0" presStyleCnt="5">
        <dgm:presLayoutVars>
          <dgm:chMax val="0"/>
          <dgm:chPref val="0"/>
        </dgm:presLayoutVars>
      </dgm:prSet>
      <dgm:spPr/>
    </dgm:pt>
    <dgm:pt modelId="{24B59FA7-7941-49D2-BBA4-96FCA1AE727E}" type="pres">
      <dgm:prSet presAssocID="{8C4528BE-40CC-4D09-A86F-9EC180E576AD}" presName="sibTrans" presStyleCnt="0"/>
      <dgm:spPr/>
    </dgm:pt>
    <dgm:pt modelId="{00653CEE-7D7A-4460-BB00-CB8DD4B7FD36}" type="pres">
      <dgm:prSet presAssocID="{CB4E2E08-5075-4004-9A65-B8612829F2F4}" presName="compNode" presStyleCnt="0"/>
      <dgm:spPr/>
    </dgm:pt>
    <dgm:pt modelId="{695E1685-FA03-4D28-A89D-725A77A9D824}" type="pres">
      <dgm:prSet presAssocID="{CB4E2E08-5075-4004-9A65-B8612829F2F4}" presName="bgRect" presStyleLbl="bgShp" presStyleIdx="1" presStyleCnt="5"/>
      <dgm:spPr/>
    </dgm:pt>
    <dgm:pt modelId="{A932F342-2526-4AB4-A951-B825B7BACD26}" type="pres">
      <dgm:prSet presAssocID="{CB4E2E08-5075-4004-9A65-B8612829F2F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E8ABCD69-F18A-4527-A91C-C1458930FA13}" type="pres">
      <dgm:prSet presAssocID="{CB4E2E08-5075-4004-9A65-B8612829F2F4}" presName="spaceRect" presStyleCnt="0"/>
      <dgm:spPr/>
    </dgm:pt>
    <dgm:pt modelId="{AD9A5399-5ECE-4147-8A35-768F038C8508}" type="pres">
      <dgm:prSet presAssocID="{CB4E2E08-5075-4004-9A65-B8612829F2F4}" presName="parTx" presStyleLbl="revTx" presStyleIdx="1" presStyleCnt="5">
        <dgm:presLayoutVars>
          <dgm:chMax val="0"/>
          <dgm:chPref val="0"/>
        </dgm:presLayoutVars>
      </dgm:prSet>
      <dgm:spPr/>
    </dgm:pt>
    <dgm:pt modelId="{9CDB3A97-9188-4955-99A9-D600179F8E57}" type="pres">
      <dgm:prSet presAssocID="{F2CD73AE-396A-4E9E-A9FB-74F8F7B4133E}" presName="sibTrans" presStyleCnt="0"/>
      <dgm:spPr/>
    </dgm:pt>
    <dgm:pt modelId="{9A177083-56C0-4301-95EA-178D5DC26CF0}" type="pres">
      <dgm:prSet presAssocID="{C4CEB09E-5AE2-40A1-BF5B-DB52D2548C5A}" presName="compNode" presStyleCnt="0"/>
      <dgm:spPr/>
    </dgm:pt>
    <dgm:pt modelId="{54B22EE1-C996-4858-BBD5-B299CEBF640D}" type="pres">
      <dgm:prSet presAssocID="{C4CEB09E-5AE2-40A1-BF5B-DB52D2548C5A}" presName="bgRect" presStyleLbl="bgShp" presStyleIdx="2" presStyleCnt="5"/>
      <dgm:spPr/>
    </dgm:pt>
    <dgm:pt modelId="{0B903AD4-AD1B-46E3-B71B-29C14E9DA4AE}" type="pres">
      <dgm:prSet presAssocID="{C4CEB09E-5AE2-40A1-BF5B-DB52D2548C5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EC25CCC2-14E4-489F-A991-CDE8310A6EA6}" type="pres">
      <dgm:prSet presAssocID="{C4CEB09E-5AE2-40A1-BF5B-DB52D2548C5A}" presName="spaceRect" presStyleCnt="0"/>
      <dgm:spPr/>
    </dgm:pt>
    <dgm:pt modelId="{A5DB20A8-8EF1-4A48-95E1-89E6B743B06D}" type="pres">
      <dgm:prSet presAssocID="{C4CEB09E-5AE2-40A1-BF5B-DB52D2548C5A}" presName="parTx" presStyleLbl="revTx" presStyleIdx="2" presStyleCnt="5">
        <dgm:presLayoutVars>
          <dgm:chMax val="0"/>
          <dgm:chPref val="0"/>
        </dgm:presLayoutVars>
      </dgm:prSet>
      <dgm:spPr/>
    </dgm:pt>
    <dgm:pt modelId="{2AB1A06B-0982-4B82-8BC8-07D88638442D}" type="pres">
      <dgm:prSet presAssocID="{5018F92B-7C5A-459D-AC12-039E88FE55AD}" presName="sibTrans" presStyleCnt="0"/>
      <dgm:spPr/>
    </dgm:pt>
    <dgm:pt modelId="{A0E20E68-4E38-4421-BDA2-E898AE6F5EB0}" type="pres">
      <dgm:prSet presAssocID="{9992168E-7424-4D5F-8E66-10AF4238F845}" presName="compNode" presStyleCnt="0"/>
      <dgm:spPr/>
    </dgm:pt>
    <dgm:pt modelId="{CAB2A299-C8EE-4689-81F2-2A950EEB010E}" type="pres">
      <dgm:prSet presAssocID="{9992168E-7424-4D5F-8E66-10AF4238F845}" presName="bgRect" presStyleLbl="bgShp" presStyleIdx="3" presStyleCnt="5"/>
      <dgm:spPr/>
    </dgm:pt>
    <dgm:pt modelId="{B6F8D76C-BC61-4CE4-8F40-38375D92DEF0}" type="pres">
      <dgm:prSet presAssocID="{9992168E-7424-4D5F-8E66-10AF4238F84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B6FB2F07-F34F-430A-AAD1-B42121D93A94}" type="pres">
      <dgm:prSet presAssocID="{9992168E-7424-4D5F-8E66-10AF4238F845}" presName="spaceRect" presStyleCnt="0"/>
      <dgm:spPr/>
    </dgm:pt>
    <dgm:pt modelId="{44F0C2F8-DDA8-4F76-89C0-08F8086F2392}" type="pres">
      <dgm:prSet presAssocID="{9992168E-7424-4D5F-8E66-10AF4238F845}" presName="parTx" presStyleLbl="revTx" presStyleIdx="3" presStyleCnt="5">
        <dgm:presLayoutVars>
          <dgm:chMax val="0"/>
          <dgm:chPref val="0"/>
        </dgm:presLayoutVars>
      </dgm:prSet>
      <dgm:spPr/>
    </dgm:pt>
    <dgm:pt modelId="{BDAF0D18-108F-45AA-8598-629F1D8C2CED}" type="pres">
      <dgm:prSet presAssocID="{55C60AAE-84A8-4E17-9B43-22C7268F547A}" presName="sibTrans" presStyleCnt="0"/>
      <dgm:spPr/>
    </dgm:pt>
    <dgm:pt modelId="{B7E3B811-11C0-4186-9169-C6FA39327BE5}" type="pres">
      <dgm:prSet presAssocID="{A3B4BC66-9FC9-4A02-BE08-5B5E66EF72C2}" presName="compNode" presStyleCnt="0"/>
      <dgm:spPr/>
    </dgm:pt>
    <dgm:pt modelId="{63072843-7EA4-49B1-AEC0-0B4161D26427}" type="pres">
      <dgm:prSet presAssocID="{A3B4BC66-9FC9-4A02-BE08-5B5E66EF72C2}" presName="bgRect" presStyleLbl="bgShp" presStyleIdx="4" presStyleCnt="5"/>
      <dgm:spPr/>
    </dgm:pt>
    <dgm:pt modelId="{25B022C0-686D-41E3-B7D1-79F1D74F7189}" type="pres">
      <dgm:prSet presAssocID="{A3B4BC66-9FC9-4A02-BE08-5B5E66EF72C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1A548D33-0B1C-4336-BD81-1CBE007BA966}" type="pres">
      <dgm:prSet presAssocID="{A3B4BC66-9FC9-4A02-BE08-5B5E66EF72C2}" presName="spaceRect" presStyleCnt="0"/>
      <dgm:spPr/>
    </dgm:pt>
    <dgm:pt modelId="{8731C1A6-A36E-43BB-A266-A158969908F2}" type="pres">
      <dgm:prSet presAssocID="{A3B4BC66-9FC9-4A02-BE08-5B5E66EF72C2}" presName="parTx" presStyleLbl="revTx" presStyleIdx="4" presStyleCnt="5">
        <dgm:presLayoutVars>
          <dgm:chMax val="0"/>
          <dgm:chPref val="0"/>
        </dgm:presLayoutVars>
      </dgm:prSet>
      <dgm:spPr/>
    </dgm:pt>
  </dgm:ptLst>
  <dgm:cxnLst>
    <dgm:cxn modelId="{FBBBAD23-0BA1-4AF2-A03E-3ECB3C7464AE}" srcId="{F6ECB389-25CB-4138-9B17-9BF4D6B80BDD}" destId="{CB4E2E08-5075-4004-9A65-B8612829F2F4}" srcOrd="1" destOrd="0" parTransId="{0240CBE5-BE3A-4869-9DE6-FD97F9F7478E}" sibTransId="{F2CD73AE-396A-4E9E-A9FB-74F8F7B4133E}"/>
    <dgm:cxn modelId="{9AC67D33-F649-4C1F-89E5-5CA82B1A0251}" type="presOf" srcId="{9992168E-7424-4D5F-8E66-10AF4238F845}" destId="{44F0C2F8-DDA8-4F76-89C0-08F8086F2392}" srcOrd="0" destOrd="0" presId="urn:microsoft.com/office/officeart/2018/2/layout/IconVerticalSolidList"/>
    <dgm:cxn modelId="{5EE8F047-8D7C-4585-8C45-F7D5AB0A305F}" srcId="{F6ECB389-25CB-4138-9B17-9BF4D6B80BDD}" destId="{C4CEB09E-5AE2-40A1-BF5B-DB52D2548C5A}" srcOrd="2" destOrd="0" parTransId="{900A24DE-E383-421C-B891-DEC5D1DCE876}" sibTransId="{5018F92B-7C5A-459D-AC12-039E88FE55AD}"/>
    <dgm:cxn modelId="{F89B136B-5AE6-4C37-89AD-DFD18D121286}" srcId="{F6ECB389-25CB-4138-9B17-9BF4D6B80BDD}" destId="{9992168E-7424-4D5F-8E66-10AF4238F845}" srcOrd="3" destOrd="0" parTransId="{0CACAFE2-A938-4EA4-A61C-A64BD3D9014F}" sibTransId="{55C60AAE-84A8-4E17-9B43-22C7268F547A}"/>
    <dgm:cxn modelId="{F5C6B085-6A98-4550-860F-A76C760F1977}" type="presOf" srcId="{CB4E2E08-5075-4004-9A65-B8612829F2F4}" destId="{AD9A5399-5ECE-4147-8A35-768F038C8508}" srcOrd="0" destOrd="0" presId="urn:microsoft.com/office/officeart/2018/2/layout/IconVerticalSolidList"/>
    <dgm:cxn modelId="{5C8A1189-80D6-4E75-A5CF-B396E4FCFC28}" type="presOf" srcId="{A3B4BC66-9FC9-4A02-BE08-5B5E66EF72C2}" destId="{8731C1A6-A36E-43BB-A266-A158969908F2}" srcOrd="0" destOrd="0" presId="urn:microsoft.com/office/officeart/2018/2/layout/IconVerticalSolidList"/>
    <dgm:cxn modelId="{7712CA9E-1210-4A84-9E52-A7827A50CFE5}" type="presOf" srcId="{F6ECB389-25CB-4138-9B17-9BF4D6B80BDD}" destId="{C40877C1-05E2-4535-8283-F38D2B282DCA}" srcOrd="0" destOrd="0" presId="urn:microsoft.com/office/officeart/2018/2/layout/IconVerticalSolidList"/>
    <dgm:cxn modelId="{669852A3-DC30-41E8-BF2E-0AA4E9E9F751}" type="presOf" srcId="{C4CEB09E-5AE2-40A1-BF5B-DB52D2548C5A}" destId="{A5DB20A8-8EF1-4A48-95E1-89E6B743B06D}" srcOrd="0" destOrd="0" presId="urn:microsoft.com/office/officeart/2018/2/layout/IconVerticalSolidList"/>
    <dgm:cxn modelId="{09ED4FB8-7D25-426D-BED3-F08FA5D471D2}" srcId="{F6ECB389-25CB-4138-9B17-9BF4D6B80BDD}" destId="{88AA8772-E67D-4D1B-8B63-DAF9EB42BC12}" srcOrd="0" destOrd="0" parTransId="{7C86BE64-016A-4F11-B674-21D5CA569E53}" sibTransId="{8C4528BE-40CC-4D09-A86F-9EC180E576AD}"/>
    <dgm:cxn modelId="{366FA7C6-B69F-473E-B3FE-F3CBA80478B0}" srcId="{F6ECB389-25CB-4138-9B17-9BF4D6B80BDD}" destId="{A3B4BC66-9FC9-4A02-BE08-5B5E66EF72C2}" srcOrd="4" destOrd="0" parTransId="{92900197-0E9F-4471-94A3-2104E53E3CAF}" sibTransId="{F0968D4F-57E7-435E-B579-A431B44E1547}"/>
    <dgm:cxn modelId="{C50D2ACF-0708-4F3C-B5B4-3BB8BDC87A52}" type="presOf" srcId="{88AA8772-E67D-4D1B-8B63-DAF9EB42BC12}" destId="{A09C287F-23FF-4F0F-9335-F354DCA3B81E}" srcOrd="0" destOrd="0" presId="urn:microsoft.com/office/officeart/2018/2/layout/IconVerticalSolidList"/>
    <dgm:cxn modelId="{92D42923-008E-4ED8-8452-32A926251096}" type="presParOf" srcId="{C40877C1-05E2-4535-8283-F38D2B282DCA}" destId="{20777131-C7FC-4A70-BE2B-81CACACD7BCB}" srcOrd="0" destOrd="0" presId="urn:microsoft.com/office/officeart/2018/2/layout/IconVerticalSolidList"/>
    <dgm:cxn modelId="{37C0259C-8D46-41C0-B24C-F928DA15C1EF}" type="presParOf" srcId="{20777131-C7FC-4A70-BE2B-81CACACD7BCB}" destId="{DF5E4B91-B19E-4B08-A701-43963040AE36}" srcOrd="0" destOrd="0" presId="urn:microsoft.com/office/officeart/2018/2/layout/IconVerticalSolidList"/>
    <dgm:cxn modelId="{F0BBECB3-2DB3-402E-BC50-AE30571F7165}" type="presParOf" srcId="{20777131-C7FC-4A70-BE2B-81CACACD7BCB}" destId="{4B7C4A86-409C-4ADA-A8F2-C820EA5CA91E}" srcOrd="1" destOrd="0" presId="urn:microsoft.com/office/officeart/2018/2/layout/IconVerticalSolidList"/>
    <dgm:cxn modelId="{8BB164AF-7B4B-4DF6-B176-236545867EA4}" type="presParOf" srcId="{20777131-C7FC-4A70-BE2B-81CACACD7BCB}" destId="{69AE760B-182E-41D1-88A7-180389A43A85}" srcOrd="2" destOrd="0" presId="urn:microsoft.com/office/officeart/2018/2/layout/IconVerticalSolidList"/>
    <dgm:cxn modelId="{482339DC-E8A3-43B5-AC2E-E376E6A7F24E}" type="presParOf" srcId="{20777131-C7FC-4A70-BE2B-81CACACD7BCB}" destId="{A09C287F-23FF-4F0F-9335-F354DCA3B81E}" srcOrd="3" destOrd="0" presId="urn:microsoft.com/office/officeart/2018/2/layout/IconVerticalSolidList"/>
    <dgm:cxn modelId="{06888D38-9E12-4297-855B-52CDED222FB7}" type="presParOf" srcId="{C40877C1-05E2-4535-8283-F38D2B282DCA}" destId="{24B59FA7-7941-49D2-BBA4-96FCA1AE727E}" srcOrd="1" destOrd="0" presId="urn:microsoft.com/office/officeart/2018/2/layout/IconVerticalSolidList"/>
    <dgm:cxn modelId="{B9614C28-1B39-4DE3-8AF4-4CF056E6253D}" type="presParOf" srcId="{C40877C1-05E2-4535-8283-F38D2B282DCA}" destId="{00653CEE-7D7A-4460-BB00-CB8DD4B7FD36}" srcOrd="2" destOrd="0" presId="urn:microsoft.com/office/officeart/2018/2/layout/IconVerticalSolidList"/>
    <dgm:cxn modelId="{29079007-B191-48BC-849B-0B364021AC27}" type="presParOf" srcId="{00653CEE-7D7A-4460-BB00-CB8DD4B7FD36}" destId="{695E1685-FA03-4D28-A89D-725A77A9D824}" srcOrd="0" destOrd="0" presId="urn:microsoft.com/office/officeart/2018/2/layout/IconVerticalSolidList"/>
    <dgm:cxn modelId="{7F5D1C73-9DD1-4554-83D8-0831D64D1E3E}" type="presParOf" srcId="{00653CEE-7D7A-4460-BB00-CB8DD4B7FD36}" destId="{A932F342-2526-4AB4-A951-B825B7BACD26}" srcOrd="1" destOrd="0" presId="urn:microsoft.com/office/officeart/2018/2/layout/IconVerticalSolidList"/>
    <dgm:cxn modelId="{C2A13380-7AB4-47D0-883C-DB9D9A448F5C}" type="presParOf" srcId="{00653CEE-7D7A-4460-BB00-CB8DD4B7FD36}" destId="{E8ABCD69-F18A-4527-A91C-C1458930FA13}" srcOrd="2" destOrd="0" presId="urn:microsoft.com/office/officeart/2018/2/layout/IconVerticalSolidList"/>
    <dgm:cxn modelId="{5444819F-7986-451E-BDD7-FA99BB139E09}" type="presParOf" srcId="{00653CEE-7D7A-4460-BB00-CB8DD4B7FD36}" destId="{AD9A5399-5ECE-4147-8A35-768F038C8508}" srcOrd="3" destOrd="0" presId="urn:microsoft.com/office/officeart/2018/2/layout/IconVerticalSolidList"/>
    <dgm:cxn modelId="{9B97279C-F291-4B25-B447-8273925F2BEE}" type="presParOf" srcId="{C40877C1-05E2-4535-8283-F38D2B282DCA}" destId="{9CDB3A97-9188-4955-99A9-D600179F8E57}" srcOrd="3" destOrd="0" presId="urn:microsoft.com/office/officeart/2018/2/layout/IconVerticalSolidList"/>
    <dgm:cxn modelId="{B313FED5-5B1F-4919-AAD5-6B67268DB4D5}" type="presParOf" srcId="{C40877C1-05E2-4535-8283-F38D2B282DCA}" destId="{9A177083-56C0-4301-95EA-178D5DC26CF0}" srcOrd="4" destOrd="0" presId="urn:microsoft.com/office/officeart/2018/2/layout/IconVerticalSolidList"/>
    <dgm:cxn modelId="{4CE48E00-7C05-4C55-B934-7F4112185701}" type="presParOf" srcId="{9A177083-56C0-4301-95EA-178D5DC26CF0}" destId="{54B22EE1-C996-4858-BBD5-B299CEBF640D}" srcOrd="0" destOrd="0" presId="urn:microsoft.com/office/officeart/2018/2/layout/IconVerticalSolidList"/>
    <dgm:cxn modelId="{8A3CB336-5287-4BAD-967D-3717D8588D32}" type="presParOf" srcId="{9A177083-56C0-4301-95EA-178D5DC26CF0}" destId="{0B903AD4-AD1B-46E3-B71B-29C14E9DA4AE}" srcOrd="1" destOrd="0" presId="urn:microsoft.com/office/officeart/2018/2/layout/IconVerticalSolidList"/>
    <dgm:cxn modelId="{4C87F4D7-0D98-48AD-BA20-C841660FA1B8}" type="presParOf" srcId="{9A177083-56C0-4301-95EA-178D5DC26CF0}" destId="{EC25CCC2-14E4-489F-A991-CDE8310A6EA6}" srcOrd="2" destOrd="0" presId="urn:microsoft.com/office/officeart/2018/2/layout/IconVerticalSolidList"/>
    <dgm:cxn modelId="{068F08D0-A942-4110-B50C-45B063C16D68}" type="presParOf" srcId="{9A177083-56C0-4301-95EA-178D5DC26CF0}" destId="{A5DB20A8-8EF1-4A48-95E1-89E6B743B06D}" srcOrd="3" destOrd="0" presId="urn:microsoft.com/office/officeart/2018/2/layout/IconVerticalSolidList"/>
    <dgm:cxn modelId="{C96B6787-204C-4211-9D2D-1C07BB52B9E7}" type="presParOf" srcId="{C40877C1-05E2-4535-8283-F38D2B282DCA}" destId="{2AB1A06B-0982-4B82-8BC8-07D88638442D}" srcOrd="5" destOrd="0" presId="urn:microsoft.com/office/officeart/2018/2/layout/IconVerticalSolidList"/>
    <dgm:cxn modelId="{6FA42AD2-00C9-4C94-A8BD-D27814CD0622}" type="presParOf" srcId="{C40877C1-05E2-4535-8283-F38D2B282DCA}" destId="{A0E20E68-4E38-4421-BDA2-E898AE6F5EB0}" srcOrd="6" destOrd="0" presId="urn:microsoft.com/office/officeart/2018/2/layout/IconVerticalSolidList"/>
    <dgm:cxn modelId="{03CF86A1-6B39-494C-A68A-237B06D8F251}" type="presParOf" srcId="{A0E20E68-4E38-4421-BDA2-E898AE6F5EB0}" destId="{CAB2A299-C8EE-4689-81F2-2A950EEB010E}" srcOrd="0" destOrd="0" presId="urn:microsoft.com/office/officeart/2018/2/layout/IconVerticalSolidList"/>
    <dgm:cxn modelId="{EB758123-3834-45AA-BA28-58C02E919FE4}" type="presParOf" srcId="{A0E20E68-4E38-4421-BDA2-E898AE6F5EB0}" destId="{B6F8D76C-BC61-4CE4-8F40-38375D92DEF0}" srcOrd="1" destOrd="0" presId="urn:microsoft.com/office/officeart/2018/2/layout/IconVerticalSolidList"/>
    <dgm:cxn modelId="{F54B4A66-3E65-4B82-B186-A4BEBC37347A}" type="presParOf" srcId="{A0E20E68-4E38-4421-BDA2-E898AE6F5EB0}" destId="{B6FB2F07-F34F-430A-AAD1-B42121D93A94}" srcOrd="2" destOrd="0" presId="urn:microsoft.com/office/officeart/2018/2/layout/IconVerticalSolidList"/>
    <dgm:cxn modelId="{C73D33A2-7142-4791-8C54-3E94621E45AC}" type="presParOf" srcId="{A0E20E68-4E38-4421-BDA2-E898AE6F5EB0}" destId="{44F0C2F8-DDA8-4F76-89C0-08F8086F2392}" srcOrd="3" destOrd="0" presId="urn:microsoft.com/office/officeart/2018/2/layout/IconVerticalSolidList"/>
    <dgm:cxn modelId="{69A73464-77E8-424C-9A90-D758E942536F}" type="presParOf" srcId="{C40877C1-05E2-4535-8283-F38D2B282DCA}" destId="{BDAF0D18-108F-45AA-8598-629F1D8C2CED}" srcOrd="7" destOrd="0" presId="urn:microsoft.com/office/officeart/2018/2/layout/IconVerticalSolidList"/>
    <dgm:cxn modelId="{D3B3DB33-F832-4AF7-9150-C2EAEECF1E66}" type="presParOf" srcId="{C40877C1-05E2-4535-8283-F38D2B282DCA}" destId="{B7E3B811-11C0-4186-9169-C6FA39327BE5}" srcOrd="8" destOrd="0" presId="urn:microsoft.com/office/officeart/2018/2/layout/IconVerticalSolidList"/>
    <dgm:cxn modelId="{7880FD9E-3C54-4C70-B81E-AE0EADFB7AE5}" type="presParOf" srcId="{B7E3B811-11C0-4186-9169-C6FA39327BE5}" destId="{63072843-7EA4-49B1-AEC0-0B4161D26427}" srcOrd="0" destOrd="0" presId="urn:microsoft.com/office/officeart/2018/2/layout/IconVerticalSolidList"/>
    <dgm:cxn modelId="{0C6BD17E-5213-4340-B44C-4BF5C5A8E89C}" type="presParOf" srcId="{B7E3B811-11C0-4186-9169-C6FA39327BE5}" destId="{25B022C0-686D-41E3-B7D1-79F1D74F7189}" srcOrd="1" destOrd="0" presId="urn:microsoft.com/office/officeart/2018/2/layout/IconVerticalSolidList"/>
    <dgm:cxn modelId="{D68F5BCB-CD93-4FDE-8DD6-B2D342B42836}" type="presParOf" srcId="{B7E3B811-11C0-4186-9169-C6FA39327BE5}" destId="{1A548D33-0B1C-4336-BD81-1CBE007BA966}" srcOrd="2" destOrd="0" presId="urn:microsoft.com/office/officeart/2018/2/layout/IconVerticalSolidList"/>
    <dgm:cxn modelId="{0FAD7985-BC19-4E53-992D-CAC1F94499BC}" type="presParOf" srcId="{B7E3B811-11C0-4186-9169-C6FA39327BE5}" destId="{8731C1A6-A36E-43BB-A266-A158969908F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783D4-0D66-4CDE-8A7C-3FB8904080C3}">
      <dsp:nvSpPr>
        <dsp:cNvPr id="0" name=""/>
        <dsp:cNvSpPr/>
      </dsp:nvSpPr>
      <dsp:spPr>
        <a:xfrm>
          <a:off x="0" y="0"/>
          <a:ext cx="6742556" cy="125264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 real-life scenario can be modeled using objects.</a:t>
          </a:r>
        </a:p>
      </dsp:txBody>
      <dsp:txXfrm>
        <a:off x="36689" y="36689"/>
        <a:ext cx="5390858" cy="1179262"/>
      </dsp:txXfrm>
    </dsp:sp>
    <dsp:sp modelId="{78E5F713-F0C0-4E15-9D37-7654C01497E2}">
      <dsp:nvSpPr>
        <dsp:cNvPr id="0" name=""/>
        <dsp:cNvSpPr/>
      </dsp:nvSpPr>
      <dsp:spPr>
        <a:xfrm>
          <a:off x="594931" y="1461413"/>
          <a:ext cx="6742556" cy="1252640"/>
        </a:xfrm>
        <a:prstGeom prst="roundRect">
          <a:avLst>
            <a:gd name="adj" fmla="val 10000"/>
          </a:avLst>
        </a:prstGeom>
        <a:solidFill>
          <a:schemeClr val="accent2">
            <a:hueOff val="-729781"/>
            <a:satOff val="-6367"/>
            <a:lumOff val="-8236"/>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All </a:t>
          </a:r>
          <a:r>
            <a:rPr lang="en-US" sz="2000" b="1" kern="1200" dirty="0">
              <a:solidFill>
                <a:srgbClr val="FF0000"/>
              </a:solidFill>
            </a:rPr>
            <a:t>objects</a:t>
          </a:r>
          <a:r>
            <a:rPr lang="en-US" sz="2000" kern="1200" dirty="0"/>
            <a:t> that share similar characteristics or features, that are of the same kind, belong to the same </a:t>
          </a:r>
          <a:r>
            <a:rPr lang="en-US" sz="2000" b="1" kern="1200" dirty="0">
              <a:solidFill>
                <a:srgbClr val="FF0000"/>
              </a:solidFill>
            </a:rPr>
            <a:t>class</a:t>
          </a:r>
          <a:r>
            <a:rPr lang="en-US" sz="2000" b="1" kern="1200" dirty="0"/>
            <a:t>.</a:t>
          </a:r>
          <a:endParaRPr lang="en-US" sz="2000" kern="1200" dirty="0"/>
        </a:p>
      </dsp:txBody>
      <dsp:txXfrm>
        <a:off x="631620" y="1498102"/>
        <a:ext cx="5260030" cy="1179262"/>
      </dsp:txXfrm>
    </dsp:sp>
    <dsp:sp modelId="{0C217CF4-0153-42E9-8975-E9A2B01DBD84}">
      <dsp:nvSpPr>
        <dsp:cNvPr id="0" name=""/>
        <dsp:cNvSpPr/>
      </dsp:nvSpPr>
      <dsp:spPr>
        <a:xfrm>
          <a:off x="1189862" y="2922827"/>
          <a:ext cx="6742556" cy="1252640"/>
        </a:xfrm>
        <a:prstGeom prst="roundRect">
          <a:avLst>
            <a:gd name="adj" fmla="val 10000"/>
          </a:avLst>
        </a:prstGeom>
        <a:solidFill>
          <a:schemeClr val="accent2">
            <a:hueOff val="-1459563"/>
            <a:satOff val="-12734"/>
            <a:lumOff val="-1647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Object Oriented  concepts allow to implement real life solutions to real life problems using a programming language.</a:t>
          </a:r>
        </a:p>
      </dsp:txBody>
      <dsp:txXfrm>
        <a:off x="1226551" y="2959516"/>
        <a:ext cx="5260030" cy="1179262"/>
      </dsp:txXfrm>
    </dsp:sp>
    <dsp:sp modelId="{1598203A-601B-4805-92F3-7583266FF5CC}">
      <dsp:nvSpPr>
        <dsp:cNvPr id="0" name=""/>
        <dsp:cNvSpPr/>
      </dsp:nvSpPr>
      <dsp:spPr>
        <a:xfrm>
          <a:off x="5928339" y="949918"/>
          <a:ext cx="814216" cy="814216"/>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111538" y="949918"/>
        <a:ext cx="447818" cy="612698"/>
      </dsp:txXfrm>
    </dsp:sp>
    <dsp:sp modelId="{FB583897-D9ED-4D4A-B37A-D99AB05E2695}">
      <dsp:nvSpPr>
        <dsp:cNvPr id="0" name=""/>
        <dsp:cNvSpPr/>
      </dsp:nvSpPr>
      <dsp:spPr>
        <a:xfrm>
          <a:off x="6523271" y="2402981"/>
          <a:ext cx="814216" cy="814216"/>
        </a:xfrm>
        <a:prstGeom prst="downArrow">
          <a:avLst>
            <a:gd name="adj1" fmla="val 55000"/>
            <a:gd name="adj2" fmla="val 45000"/>
          </a:avLst>
        </a:prstGeom>
        <a:solidFill>
          <a:schemeClr val="accent2">
            <a:tint val="40000"/>
            <a:alpha val="90000"/>
            <a:hueOff val="-1200117"/>
            <a:satOff val="-15386"/>
            <a:lumOff val="-3874"/>
            <a:alphaOff val="0"/>
          </a:schemeClr>
        </a:solidFill>
        <a:ln w="15875" cap="flat" cmpd="sng" algn="ctr">
          <a:solidFill>
            <a:schemeClr val="accent2">
              <a:tint val="40000"/>
              <a:alpha val="90000"/>
              <a:hueOff val="-1200117"/>
              <a:satOff val="-15386"/>
              <a:lumOff val="-38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06470" y="2402981"/>
        <a:ext cx="447818" cy="61269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050FF-A196-44C1-9274-306849E3303E}">
      <dsp:nvSpPr>
        <dsp:cNvPr id="0" name=""/>
        <dsp:cNvSpPr/>
      </dsp:nvSpPr>
      <dsp:spPr>
        <a:xfrm>
          <a:off x="564208" y="29200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369CC7-6A94-4A84-A6E2-C6905C9527DA}">
      <dsp:nvSpPr>
        <dsp:cNvPr id="0" name=""/>
        <dsp:cNvSpPr/>
      </dsp:nvSpPr>
      <dsp:spPr>
        <a:xfrm>
          <a:off x="69208" y="1672102"/>
          <a:ext cx="1800000" cy="241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Describes when to apply the patterns</a:t>
          </a:r>
        </a:p>
      </dsp:txBody>
      <dsp:txXfrm>
        <a:off x="69208" y="1672102"/>
        <a:ext cx="1800000" cy="2418750"/>
      </dsp:txXfrm>
    </dsp:sp>
    <dsp:sp modelId="{3C17A5C4-0A82-46F4-9931-7575663E91F7}">
      <dsp:nvSpPr>
        <dsp:cNvPr id="0" name=""/>
        <dsp:cNvSpPr/>
      </dsp:nvSpPr>
      <dsp:spPr>
        <a:xfrm>
          <a:off x="2679208" y="29200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3470E9-996B-494B-B62E-D3C1607AE5A5}">
      <dsp:nvSpPr>
        <dsp:cNvPr id="0" name=""/>
        <dsp:cNvSpPr/>
      </dsp:nvSpPr>
      <dsp:spPr>
        <a:xfrm>
          <a:off x="2184208" y="1672102"/>
          <a:ext cx="1800000" cy="241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Explains the problem and its context</a:t>
          </a:r>
        </a:p>
      </dsp:txBody>
      <dsp:txXfrm>
        <a:off x="2184208" y="1672102"/>
        <a:ext cx="1800000" cy="2418750"/>
      </dsp:txXfrm>
    </dsp:sp>
    <dsp:sp modelId="{ECDD3D19-2A0C-4BF2-A5A9-DE689D42CE2B}">
      <dsp:nvSpPr>
        <dsp:cNvPr id="0" name=""/>
        <dsp:cNvSpPr/>
      </dsp:nvSpPr>
      <dsp:spPr>
        <a:xfrm>
          <a:off x="4794208" y="29200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72D59C-9C1F-4891-B93D-5713A577FB3E}">
      <dsp:nvSpPr>
        <dsp:cNvPr id="0" name=""/>
        <dsp:cNvSpPr/>
      </dsp:nvSpPr>
      <dsp:spPr>
        <a:xfrm>
          <a:off x="4299208" y="1672102"/>
          <a:ext cx="1800000" cy="241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Sometimes include a list of conditions that must be met before it makes sense to apply the pattern</a:t>
          </a:r>
        </a:p>
      </dsp:txBody>
      <dsp:txXfrm>
        <a:off x="4299208" y="1672102"/>
        <a:ext cx="1800000" cy="2418750"/>
      </dsp:txXfrm>
    </dsp:sp>
    <dsp:sp modelId="{CA386356-E49A-4A18-87A4-2BE5515B920A}">
      <dsp:nvSpPr>
        <dsp:cNvPr id="0" name=""/>
        <dsp:cNvSpPr/>
      </dsp:nvSpPr>
      <dsp:spPr>
        <a:xfrm>
          <a:off x="6909208" y="29200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7491BD-6B94-48E2-ACD0-1D8257290904}">
      <dsp:nvSpPr>
        <dsp:cNvPr id="0" name=""/>
        <dsp:cNvSpPr/>
      </dsp:nvSpPr>
      <dsp:spPr>
        <a:xfrm>
          <a:off x="6414208" y="1672102"/>
          <a:ext cx="1800000" cy="241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Must occur repeatedly in our environment</a:t>
          </a:r>
        </a:p>
      </dsp:txBody>
      <dsp:txXfrm>
        <a:off x="6414208" y="1672102"/>
        <a:ext cx="1800000" cy="24187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DA416-ABB0-4E1D-8E20-914F1ABD80C0}">
      <dsp:nvSpPr>
        <dsp:cNvPr id="0" name=""/>
        <dsp:cNvSpPr/>
      </dsp:nvSpPr>
      <dsp:spPr>
        <a:xfrm>
          <a:off x="0" y="0"/>
          <a:ext cx="6742556" cy="125264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Describes the elements that make up the design, their relationships, responsibilities and collaborations</a:t>
          </a:r>
        </a:p>
      </dsp:txBody>
      <dsp:txXfrm>
        <a:off x="36689" y="36689"/>
        <a:ext cx="5390858" cy="1179262"/>
      </dsp:txXfrm>
    </dsp:sp>
    <dsp:sp modelId="{C3A488FE-4D8F-4B84-9562-FB1FC92146F0}">
      <dsp:nvSpPr>
        <dsp:cNvPr id="0" name=""/>
        <dsp:cNvSpPr/>
      </dsp:nvSpPr>
      <dsp:spPr>
        <a:xfrm>
          <a:off x="594931" y="1461413"/>
          <a:ext cx="6742556" cy="1252640"/>
        </a:xfrm>
        <a:prstGeom prst="roundRect">
          <a:avLst>
            <a:gd name="adj" fmla="val 10000"/>
          </a:avLst>
        </a:prstGeom>
        <a:solidFill>
          <a:schemeClr val="accent2">
            <a:hueOff val="-729781"/>
            <a:satOff val="-6367"/>
            <a:lumOff val="-8236"/>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Does not describe  a concrete design or implementation</a:t>
          </a:r>
        </a:p>
      </dsp:txBody>
      <dsp:txXfrm>
        <a:off x="631620" y="1498102"/>
        <a:ext cx="5260030" cy="1179262"/>
      </dsp:txXfrm>
    </dsp:sp>
    <dsp:sp modelId="{83E456F5-405F-41A6-B9A0-6EEAF9FCDC37}">
      <dsp:nvSpPr>
        <dsp:cNvPr id="0" name=""/>
        <dsp:cNvSpPr/>
      </dsp:nvSpPr>
      <dsp:spPr>
        <a:xfrm>
          <a:off x="1189862" y="2922827"/>
          <a:ext cx="6742556" cy="1252640"/>
        </a:xfrm>
        <a:prstGeom prst="roundRect">
          <a:avLst>
            <a:gd name="adj" fmla="val 10000"/>
          </a:avLst>
        </a:prstGeom>
        <a:solidFill>
          <a:schemeClr val="accent2">
            <a:hueOff val="-1459563"/>
            <a:satOff val="-12734"/>
            <a:lumOff val="-1647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Must be well proven in some projects</a:t>
          </a:r>
        </a:p>
      </dsp:txBody>
      <dsp:txXfrm>
        <a:off x="1226551" y="2959516"/>
        <a:ext cx="5260030" cy="1179262"/>
      </dsp:txXfrm>
    </dsp:sp>
    <dsp:sp modelId="{C0B397A0-ECB8-427F-9879-A6181039CAE4}">
      <dsp:nvSpPr>
        <dsp:cNvPr id="0" name=""/>
        <dsp:cNvSpPr/>
      </dsp:nvSpPr>
      <dsp:spPr>
        <a:xfrm>
          <a:off x="5928339" y="949918"/>
          <a:ext cx="814216" cy="814216"/>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111538" y="949918"/>
        <a:ext cx="447818" cy="612698"/>
      </dsp:txXfrm>
    </dsp:sp>
    <dsp:sp modelId="{6212C05D-6D85-4E31-B978-FD1BFFD5E6E7}">
      <dsp:nvSpPr>
        <dsp:cNvPr id="0" name=""/>
        <dsp:cNvSpPr/>
      </dsp:nvSpPr>
      <dsp:spPr>
        <a:xfrm>
          <a:off x="6523271" y="2402981"/>
          <a:ext cx="814216" cy="814216"/>
        </a:xfrm>
        <a:prstGeom prst="downArrow">
          <a:avLst>
            <a:gd name="adj1" fmla="val 55000"/>
            <a:gd name="adj2" fmla="val 45000"/>
          </a:avLst>
        </a:prstGeom>
        <a:solidFill>
          <a:schemeClr val="accent2">
            <a:tint val="40000"/>
            <a:alpha val="90000"/>
            <a:hueOff val="-1200117"/>
            <a:satOff val="-15386"/>
            <a:lumOff val="-3874"/>
            <a:alphaOff val="0"/>
          </a:schemeClr>
        </a:solidFill>
        <a:ln w="15875" cap="flat" cmpd="sng" algn="ctr">
          <a:solidFill>
            <a:schemeClr val="accent2">
              <a:tint val="40000"/>
              <a:alpha val="90000"/>
              <a:hueOff val="-1200117"/>
              <a:satOff val="-15386"/>
              <a:lumOff val="-38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06470" y="2402981"/>
        <a:ext cx="447818" cy="61269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FF8750-1CA5-4DE8-8AB5-AD061B8FF985}">
      <dsp:nvSpPr>
        <dsp:cNvPr id="0" name=""/>
        <dsp:cNvSpPr/>
      </dsp:nvSpPr>
      <dsp:spPr>
        <a:xfrm>
          <a:off x="0" y="1732"/>
          <a:ext cx="7932419" cy="8783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C392C2-844F-4681-81D8-98CAADA521D2}">
      <dsp:nvSpPr>
        <dsp:cNvPr id="0" name=""/>
        <dsp:cNvSpPr/>
      </dsp:nvSpPr>
      <dsp:spPr>
        <a:xfrm>
          <a:off x="265690" y="199354"/>
          <a:ext cx="483073" cy="4830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F5BC78-FC4B-428D-84EA-18F5E518068E}">
      <dsp:nvSpPr>
        <dsp:cNvPr id="0" name=""/>
        <dsp:cNvSpPr/>
      </dsp:nvSpPr>
      <dsp:spPr>
        <a:xfrm>
          <a:off x="1014455" y="1732"/>
          <a:ext cx="6917963" cy="878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55" tIns="92955" rIns="92955" bIns="92955" numCol="1" spcCol="1270" anchor="ctr" anchorCtr="0">
          <a:noAutofit/>
        </a:bodyPr>
        <a:lstStyle/>
        <a:p>
          <a:pPr marL="0" lvl="0" indent="0" algn="l" defTabSz="977900">
            <a:lnSpc>
              <a:spcPct val="100000"/>
            </a:lnSpc>
            <a:spcBef>
              <a:spcPct val="0"/>
            </a:spcBef>
            <a:spcAft>
              <a:spcPct val="35000"/>
            </a:spcAft>
            <a:buNone/>
          </a:pPr>
          <a:r>
            <a:rPr lang="en-US" sz="2200" kern="1200"/>
            <a:t>Results and trade-offs of applying the pattern</a:t>
          </a:r>
        </a:p>
      </dsp:txBody>
      <dsp:txXfrm>
        <a:off x="1014455" y="1732"/>
        <a:ext cx="6917963" cy="878316"/>
      </dsp:txXfrm>
    </dsp:sp>
    <dsp:sp modelId="{1B8E88A2-81ED-4ECC-8EA6-5B85942C65B6}">
      <dsp:nvSpPr>
        <dsp:cNvPr id="0" name=""/>
        <dsp:cNvSpPr/>
      </dsp:nvSpPr>
      <dsp:spPr>
        <a:xfrm>
          <a:off x="0" y="1099628"/>
          <a:ext cx="7932419" cy="8783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E19425-9944-4D27-9AE3-5F4E0D35EE0F}">
      <dsp:nvSpPr>
        <dsp:cNvPr id="0" name=""/>
        <dsp:cNvSpPr/>
      </dsp:nvSpPr>
      <dsp:spPr>
        <a:xfrm>
          <a:off x="265690" y="1297249"/>
          <a:ext cx="483073" cy="4830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5ADAD5-4832-48F5-8B86-3C35852682C3}">
      <dsp:nvSpPr>
        <dsp:cNvPr id="0" name=""/>
        <dsp:cNvSpPr/>
      </dsp:nvSpPr>
      <dsp:spPr>
        <a:xfrm>
          <a:off x="1014455" y="1099628"/>
          <a:ext cx="6917963" cy="878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55" tIns="92955" rIns="92955" bIns="92955" numCol="1" spcCol="1270" anchor="ctr" anchorCtr="0">
          <a:noAutofit/>
        </a:bodyPr>
        <a:lstStyle/>
        <a:p>
          <a:pPr marL="0" lvl="0" indent="0" algn="l" defTabSz="977900">
            <a:lnSpc>
              <a:spcPct val="100000"/>
            </a:lnSpc>
            <a:spcBef>
              <a:spcPct val="0"/>
            </a:spcBef>
            <a:spcAft>
              <a:spcPct val="35000"/>
            </a:spcAft>
            <a:buNone/>
          </a:pPr>
          <a:r>
            <a:rPr lang="en-US" sz="2200" kern="1200"/>
            <a:t>Helpful for describe design decisions, for evaluating design alternatives</a:t>
          </a:r>
        </a:p>
      </dsp:txBody>
      <dsp:txXfrm>
        <a:off x="1014455" y="1099628"/>
        <a:ext cx="6917963" cy="878316"/>
      </dsp:txXfrm>
    </dsp:sp>
    <dsp:sp modelId="{00480E65-DD1B-42E8-A6CF-D1A5B6EA4969}">
      <dsp:nvSpPr>
        <dsp:cNvPr id="0" name=""/>
        <dsp:cNvSpPr/>
      </dsp:nvSpPr>
      <dsp:spPr>
        <a:xfrm>
          <a:off x="0" y="2197523"/>
          <a:ext cx="7932419" cy="8783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A98D6-521C-4053-A053-65C8B21D50A0}">
      <dsp:nvSpPr>
        <dsp:cNvPr id="0" name=""/>
        <dsp:cNvSpPr/>
      </dsp:nvSpPr>
      <dsp:spPr>
        <a:xfrm>
          <a:off x="265690" y="2395144"/>
          <a:ext cx="483073" cy="4830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2C02D9-A4F2-4D42-B643-11686C5D7676}">
      <dsp:nvSpPr>
        <dsp:cNvPr id="0" name=""/>
        <dsp:cNvSpPr/>
      </dsp:nvSpPr>
      <dsp:spPr>
        <a:xfrm>
          <a:off x="1014455" y="2197523"/>
          <a:ext cx="6917963" cy="878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55" tIns="92955" rIns="92955" bIns="92955" numCol="1" spcCol="1270" anchor="ctr" anchorCtr="0">
          <a:noAutofit/>
        </a:bodyPr>
        <a:lstStyle/>
        <a:p>
          <a:pPr marL="0" lvl="0" indent="0" algn="l" defTabSz="977900">
            <a:lnSpc>
              <a:spcPct val="100000"/>
            </a:lnSpc>
            <a:spcBef>
              <a:spcPct val="0"/>
            </a:spcBef>
            <a:spcAft>
              <a:spcPct val="35000"/>
            </a:spcAft>
            <a:buNone/>
          </a:pPr>
          <a:r>
            <a:rPr lang="en-US" sz="2200" kern="1200"/>
            <a:t>Benefits of applying a pattern</a:t>
          </a:r>
        </a:p>
      </dsp:txBody>
      <dsp:txXfrm>
        <a:off x="1014455" y="2197523"/>
        <a:ext cx="6917963" cy="878316"/>
      </dsp:txXfrm>
    </dsp:sp>
    <dsp:sp modelId="{7199E445-7040-4BD9-A299-3DED9EB35D1E}">
      <dsp:nvSpPr>
        <dsp:cNvPr id="0" name=""/>
        <dsp:cNvSpPr/>
      </dsp:nvSpPr>
      <dsp:spPr>
        <a:xfrm>
          <a:off x="0" y="3295418"/>
          <a:ext cx="7932419" cy="8783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B8CA52-C9D2-48BB-8D5A-4A1C071EDC6C}">
      <dsp:nvSpPr>
        <dsp:cNvPr id="0" name=""/>
        <dsp:cNvSpPr/>
      </dsp:nvSpPr>
      <dsp:spPr>
        <a:xfrm>
          <a:off x="265690" y="3493039"/>
          <a:ext cx="483073" cy="4830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E6CF91-E001-4FFA-B2E5-4A3414270FD8}">
      <dsp:nvSpPr>
        <dsp:cNvPr id="0" name=""/>
        <dsp:cNvSpPr/>
      </dsp:nvSpPr>
      <dsp:spPr>
        <a:xfrm>
          <a:off x="1014455" y="3295418"/>
          <a:ext cx="6917963" cy="878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55" tIns="92955" rIns="92955" bIns="92955" numCol="1" spcCol="1270" anchor="ctr" anchorCtr="0">
          <a:noAutofit/>
        </a:bodyPr>
        <a:lstStyle/>
        <a:p>
          <a:pPr marL="0" lvl="0" indent="0" algn="l" defTabSz="977900">
            <a:lnSpc>
              <a:spcPct val="100000"/>
            </a:lnSpc>
            <a:spcBef>
              <a:spcPct val="0"/>
            </a:spcBef>
            <a:spcAft>
              <a:spcPct val="35000"/>
            </a:spcAft>
            <a:buNone/>
          </a:pPr>
          <a:r>
            <a:rPr lang="en-US" sz="2200" kern="1200"/>
            <a:t>Impacts on a system’s flexibility, extensibility or portability</a:t>
          </a:r>
        </a:p>
      </dsp:txBody>
      <dsp:txXfrm>
        <a:off x="1014455" y="3295418"/>
        <a:ext cx="6917963" cy="8783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72247-58F4-4CA0-88F5-E6068ADB908C}">
      <dsp:nvSpPr>
        <dsp:cNvPr id="0" name=""/>
        <dsp:cNvSpPr/>
      </dsp:nvSpPr>
      <dsp:spPr>
        <a:xfrm>
          <a:off x="0" y="31804"/>
          <a:ext cx="8175067" cy="24008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Intent/Problem</a:t>
          </a:r>
          <a:r>
            <a:rPr lang="en-US" sz="2400" kern="1200" dirty="0"/>
            <a:t>: Define the skeleton of an algorithm in an operation, deferring some steps to client subclasses. Template Method lets subclasses redefine certain steps of an algorithm without changing the algorithm's structure.</a:t>
          </a:r>
        </a:p>
      </dsp:txBody>
      <dsp:txXfrm>
        <a:off x="117199" y="149003"/>
        <a:ext cx="7940669" cy="2166442"/>
      </dsp:txXfrm>
    </dsp:sp>
    <dsp:sp modelId="{21F3E252-2AC8-4D78-B8CE-BE8DA77988A5}">
      <dsp:nvSpPr>
        <dsp:cNvPr id="0" name=""/>
        <dsp:cNvSpPr/>
      </dsp:nvSpPr>
      <dsp:spPr>
        <a:xfrm>
          <a:off x="0" y="2501764"/>
          <a:ext cx="8175067" cy="2400840"/>
        </a:xfrm>
        <a:prstGeom prst="roundRect">
          <a:avLst/>
        </a:prstGeom>
        <a:solidFill>
          <a:schemeClr val="accent2">
            <a:hueOff val="-1459563"/>
            <a:satOff val="-12734"/>
            <a:lumOff val="-1647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Solution:</a:t>
          </a:r>
          <a:r>
            <a:rPr lang="en-US" sz="2400" kern="1200" dirty="0"/>
            <a:t> The component designer decides which steps of an algorithm are invariant (or standard), and which are variant (or customizable). The invariant steps are implemented in an abstract base class, while the variant steps are either given a default implementation, or no implementation at all.</a:t>
          </a:r>
        </a:p>
      </dsp:txBody>
      <dsp:txXfrm>
        <a:off x="117199" y="2618963"/>
        <a:ext cx="7940669" cy="2166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F33E9-0173-4340-988C-D51BFD385C79}">
      <dsp:nvSpPr>
        <dsp:cNvPr id="0" name=""/>
        <dsp:cNvSpPr/>
      </dsp:nvSpPr>
      <dsp:spPr>
        <a:xfrm>
          <a:off x="0" y="4754488"/>
          <a:ext cx="4488700" cy="156052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b="1" kern="1200" dirty="0"/>
            <a:t>Polymorphism</a:t>
          </a:r>
          <a:endParaRPr lang="en-US" sz="3000" kern="1200" dirty="0"/>
        </a:p>
      </dsp:txBody>
      <dsp:txXfrm>
        <a:off x="0" y="4754488"/>
        <a:ext cx="4488700" cy="842685"/>
      </dsp:txXfrm>
    </dsp:sp>
    <dsp:sp modelId="{FA17B6DA-8ACC-4EC4-9D81-049516AF2D23}">
      <dsp:nvSpPr>
        <dsp:cNvPr id="0" name=""/>
        <dsp:cNvSpPr/>
      </dsp:nvSpPr>
      <dsp:spPr>
        <a:xfrm>
          <a:off x="0" y="5565963"/>
          <a:ext cx="4488700" cy="717843"/>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Rockwell" panose="02060603020205020403"/>
              <a:ea typeface="+mn-ea"/>
              <a:cs typeface="+mn-cs"/>
            </a:rPr>
            <a:t>Polymorphism is the ability of an object to take on many forms. </a:t>
          </a:r>
        </a:p>
      </dsp:txBody>
      <dsp:txXfrm>
        <a:off x="0" y="5565963"/>
        <a:ext cx="4488700" cy="717843"/>
      </dsp:txXfrm>
    </dsp:sp>
    <dsp:sp modelId="{78397084-63C7-42C0-BB39-C4EDE2BB339F}">
      <dsp:nvSpPr>
        <dsp:cNvPr id="0" name=""/>
        <dsp:cNvSpPr/>
      </dsp:nvSpPr>
      <dsp:spPr>
        <a:xfrm rot="10800000">
          <a:off x="0" y="2377802"/>
          <a:ext cx="4488700" cy="2400093"/>
        </a:xfrm>
        <a:prstGeom prst="upArrowCallout">
          <a:avLst/>
        </a:prstGeom>
        <a:solidFill>
          <a:schemeClr val="accent2">
            <a:hueOff val="-729781"/>
            <a:satOff val="-6367"/>
            <a:lumOff val="-823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b="1" kern="1200" dirty="0"/>
            <a:t>Inheritance</a:t>
          </a:r>
          <a:endParaRPr lang="en-US" sz="3000" kern="1200" dirty="0"/>
        </a:p>
      </dsp:txBody>
      <dsp:txXfrm rot="-10800000">
        <a:off x="0" y="2377802"/>
        <a:ext cx="4488700" cy="842432"/>
      </dsp:txXfrm>
    </dsp:sp>
    <dsp:sp modelId="{CCF5616F-F380-42C8-9EC2-843F77CE6FEB}">
      <dsp:nvSpPr>
        <dsp:cNvPr id="0" name=""/>
        <dsp:cNvSpPr/>
      </dsp:nvSpPr>
      <dsp:spPr>
        <a:xfrm>
          <a:off x="0" y="3220235"/>
          <a:ext cx="4488700" cy="717628"/>
        </a:xfrm>
        <a:prstGeom prst="rect">
          <a:avLst/>
        </a:prstGeom>
        <a:solidFill>
          <a:schemeClr val="accent2">
            <a:tint val="40000"/>
            <a:alpha val="90000"/>
            <a:hueOff val="-600059"/>
            <a:satOff val="-7693"/>
            <a:lumOff val="-1937"/>
            <a:alphaOff val="0"/>
          </a:schemeClr>
        </a:solidFill>
        <a:ln w="15875" cap="flat" cmpd="sng" algn="ctr">
          <a:solidFill>
            <a:schemeClr val="accent2">
              <a:tint val="40000"/>
              <a:alpha val="90000"/>
              <a:hueOff val="-600059"/>
              <a:satOff val="-7693"/>
              <a:lumOff val="-19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Inheritance allows a class to use the properties and methods of another class. </a:t>
          </a:r>
        </a:p>
      </dsp:txBody>
      <dsp:txXfrm>
        <a:off x="0" y="3220235"/>
        <a:ext cx="4488700" cy="717628"/>
      </dsp:txXfrm>
    </dsp:sp>
    <dsp:sp modelId="{840DFF40-0033-4245-995B-677AA5051B2D}">
      <dsp:nvSpPr>
        <dsp:cNvPr id="0" name=""/>
        <dsp:cNvSpPr/>
      </dsp:nvSpPr>
      <dsp:spPr>
        <a:xfrm rot="10800000">
          <a:off x="0" y="12"/>
          <a:ext cx="4488700" cy="2400093"/>
        </a:xfrm>
        <a:prstGeom prst="upArrowCallout">
          <a:avLst/>
        </a:prstGeom>
        <a:solidFill>
          <a:schemeClr val="accent2">
            <a:hueOff val="-1459563"/>
            <a:satOff val="-12734"/>
            <a:lumOff val="-164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b="1" kern="1200"/>
            <a:t>Encapsulation</a:t>
          </a:r>
          <a:endParaRPr lang="en-US" sz="3000" kern="1200"/>
        </a:p>
      </dsp:txBody>
      <dsp:txXfrm rot="-10800000">
        <a:off x="0" y="12"/>
        <a:ext cx="4488700" cy="842432"/>
      </dsp:txXfrm>
    </dsp:sp>
    <dsp:sp modelId="{000E9224-301D-4DE3-915C-54DF99AB0E86}">
      <dsp:nvSpPr>
        <dsp:cNvPr id="0" name=""/>
        <dsp:cNvSpPr/>
      </dsp:nvSpPr>
      <dsp:spPr>
        <a:xfrm>
          <a:off x="0" y="843549"/>
          <a:ext cx="4488700" cy="717628"/>
        </a:xfrm>
        <a:prstGeom prst="rect">
          <a:avLst/>
        </a:prstGeom>
        <a:solidFill>
          <a:schemeClr val="accent2">
            <a:tint val="40000"/>
            <a:alpha val="90000"/>
            <a:hueOff val="-1200117"/>
            <a:satOff val="-15386"/>
            <a:lumOff val="-3874"/>
            <a:alphaOff val="0"/>
          </a:schemeClr>
        </a:solidFill>
        <a:ln w="15875" cap="flat" cmpd="sng" algn="ctr">
          <a:solidFill>
            <a:schemeClr val="accent2">
              <a:tint val="40000"/>
              <a:alpha val="90000"/>
              <a:hueOff val="-1200117"/>
              <a:satOff val="-15386"/>
              <a:lumOff val="-38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 hiding using private access modifier and Accessor/ Mutator methods</a:t>
          </a:r>
        </a:p>
      </dsp:txBody>
      <dsp:txXfrm>
        <a:off x="0" y="843549"/>
        <a:ext cx="4488700" cy="7176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AAA9D-C9A1-465B-AB11-9D65472A56CD}">
      <dsp:nvSpPr>
        <dsp:cNvPr id="0" name=""/>
        <dsp:cNvSpPr/>
      </dsp:nvSpPr>
      <dsp:spPr>
        <a:xfrm>
          <a:off x="0" y="0"/>
          <a:ext cx="6742556" cy="125264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Object obj = new Square() ; </a:t>
          </a:r>
        </a:p>
      </dsp:txBody>
      <dsp:txXfrm>
        <a:off x="36689" y="36689"/>
        <a:ext cx="5390858" cy="1179262"/>
      </dsp:txXfrm>
    </dsp:sp>
    <dsp:sp modelId="{5ECF9B2A-B513-4370-87B2-3811FEC6CE84}">
      <dsp:nvSpPr>
        <dsp:cNvPr id="0" name=""/>
        <dsp:cNvSpPr/>
      </dsp:nvSpPr>
      <dsp:spPr>
        <a:xfrm>
          <a:off x="594931" y="1461413"/>
          <a:ext cx="6742556" cy="1252640"/>
        </a:xfrm>
        <a:prstGeom prst="roundRect">
          <a:avLst>
            <a:gd name="adj" fmla="val 10000"/>
          </a:avLst>
        </a:prstGeom>
        <a:solidFill>
          <a:schemeClr val="accent2">
            <a:hueOff val="-729781"/>
            <a:satOff val="-6367"/>
            <a:lumOff val="-8236"/>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But can only call methods declared by class Object.</a:t>
          </a:r>
        </a:p>
      </dsp:txBody>
      <dsp:txXfrm>
        <a:off x="631620" y="1498102"/>
        <a:ext cx="5260030" cy="1179262"/>
      </dsp:txXfrm>
    </dsp:sp>
    <dsp:sp modelId="{232A36E7-4F57-4558-B089-2EA617EE46B2}">
      <dsp:nvSpPr>
        <dsp:cNvPr id="0" name=""/>
        <dsp:cNvSpPr/>
      </dsp:nvSpPr>
      <dsp:spPr>
        <a:xfrm>
          <a:off x="1189862" y="2922827"/>
          <a:ext cx="6742556" cy="1252640"/>
        </a:xfrm>
        <a:prstGeom prst="roundRect">
          <a:avLst>
            <a:gd name="adj" fmla="val 10000"/>
          </a:avLst>
        </a:prstGeom>
        <a:solidFill>
          <a:schemeClr val="accent2">
            <a:hueOff val="-1459563"/>
            <a:satOff val="-12734"/>
            <a:lumOff val="-1647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Of course, they may be overridden by subclasses. </a:t>
          </a:r>
        </a:p>
      </dsp:txBody>
      <dsp:txXfrm>
        <a:off x="1226551" y="2959516"/>
        <a:ext cx="5260030" cy="1179262"/>
      </dsp:txXfrm>
    </dsp:sp>
    <dsp:sp modelId="{5A750E82-99CE-4144-877A-ED6069C56E5E}">
      <dsp:nvSpPr>
        <dsp:cNvPr id="0" name=""/>
        <dsp:cNvSpPr/>
      </dsp:nvSpPr>
      <dsp:spPr>
        <a:xfrm>
          <a:off x="5928339" y="949918"/>
          <a:ext cx="814216" cy="814216"/>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111538" y="949918"/>
        <a:ext cx="447818" cy="612698"/>
      </dsp:txXfrm>
    </dsp:sp>
    <dsp:sp modelId="{DA499D59-E0B4-405A-9F04-0CA9789BF791}">
      <dsp:nvSpPr>
        <dsp:cNvPr id="0" name=""/>
        <dsp:cNvSpPr/>
      </dsp:nvSpPr>
      <dsp:spPr>
        <a:xfrm>
          <a:off x="6523271" y="2402981"/>
          <a:ext cx="814216" cy="814216"/>
        </a:xfrm>
        <a:prstGeom prst="downArrow">
          <a:avLst>
            <a:gd name="adj1" fmla="val 55000"/>
            <a:gd name="adj2" fmla="val 45000"/>
          </a:avLst>
        </a:prstGeom>
        <a:solidFill>
          <a:schemeClr val="accent2">
            <a:tint val="40000"/>
            <a:alpha val="90000"/>
            <a:hueOff val="-1200117"/>
            <a:satOff val="-15386"/>
            <a:lumOff val="-3874"/>
            <a:alphaOff val="0"/>
          </a:schemeClr>
        </a:solidFill>
        <a:ln w="15875" cap="flat" cmpd="sng" algn="ctr">
          <a:solidFill>
            <a:schemeClr val="accent2">
              <a:tint val="40000"/>
              <a:alpha val="90000"/>
              <a:hueOff val="-1200117"/>
              <a:satOff val="-15386"/>
              <a:lumOff val="-38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06470" y="2402981"/>
        <a:ext cx="447818" cy="6126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11555-FA41-4E50-BE27-FC3E531321F0}">
      <dsp:nvSpPr>
        <dsp:cNvPr id="0" name=""/>
        <dsp:cNvSpPr/>
      </dsp:nvSpPr>
      <dsp:spPr>
        <a:xfrm>
          <a:off x="0" y="4802"/>
          <a:ext cx="4741995" cy="102286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C8507C-AC89-43C1-81DC-4371078077B1}">
      <dsp:nvSpPr>
        <dsp:cNvPr id="0" name=""/>
        <dsp:cNvSpPr/>
      </dsp:nvSpPr>
      <dsp:spPr>
        <a:xfrm>
          <a:off x="309416" y="234947"/>
          <a:ext cx="562576" cy="562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999928-0176-4C93-B5BF-1B9FBE42C942}">
      <dsp:nvSpPr>
        <dsp:cNvPr id="0" name=""/>
        <dsp:cNvSpPr/>
      </dsp:nvSpPr>
      <dsp:spPr>
        <a:xfrm>
          <a:off x="1181410" y="4802"/>
          <a:ext cx="3560584" cy="1022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53" tIns="108253" rIns="108253" bIns="108253" numCol="1" spcCol="1270" anchor="ctr" anchorCtr="0">
          <a:noAutofit/>
        </a:bodyPr>
        <a:lstStyle/>
        <a:p>
          <a:pPr marL="0" lvl="0" indent="0" algn="l" defTabSz="622300">
            <a:lnSpc>
              <a:spcPct val="100000"/>
            </a:lnSpc>
            <a:spcBef>
              <a:spcPct val="0"/>
            </a:spcBef>
            <a:spcAft>
              <a:spcPct val="35000"/>
            </a:spcAft>
            <a:buNone/>
          </a:pPr>
          <a:r>
            <a:rPr lang="en-US" sz="1400" kern="1200" dirty="0"/>
            <a:t>Every java class has Object as its superclass and thus inherits the Object methods.</a:t>
          </a:r>
        </a:p>
      </dsp:txBody>
      <dsp:txXfrm>
        <a:off x="1181410" y="4802"/>
        <a:ext cx="3560584" cy="1022865"/>
      </dsp:txXfrm>
    </dsp:sp>
    <dsp:sp modelId="{0896577C-4B93-49D1-AF58-D93F6DE80F64}">
      <dsp:nvSpPr>
        <dsp:cNvPr id="0" name=""/>
        <dsp:cNvSpPr/>
      </dsp:nvSpPr>
      <dsp:spPr>
        <a:xfrm>
          <a:off x="0" y="1283384"/>
          <a:ext cx="4741995" cy="102286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0DFCC-EB3E-4E53-8EAC-28884A26BBAD}">
      <dsp:nvSpPr>
        <dsp:cNvPr id="0" name=""/>
        <dsp:cNvSpPr/>
      </dsp:nvSpPr>
      <dsp:spPr>
        <a:xfrm>
          <a:off x="309416" y="1513529"/>
          <a:ext cx="562576" cy="562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149400-11FA-4CBA-AA03-21D060F61C4E}">
      <dsp:nvSpPr>
        <dsp:cNvPr id="0" name=""/>
        <dsp:cNvSpPr/>
      </dsp:nvSpPr>
      <dsp:spPr>
        <a:xfrm>
          <a:off x="1181410" y="1283384"/>
          <a:ext cx="3560584" cy="1022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53" tIns="108253" rIns="108253" bIns="108253" numCol="1" spcCol="1270" anchor="ctr" anchorCtr="0">
          <a:noAutofit/>
        </a:bodyPr>
        <a:lstStyle/>
        <a:p>
          <a:pPr marL="0" lvl="0" indent="0" algn="l" defTabSz="622300">
            <a:lnSpc>
              <a:spcPct val="100000"/>
            </a:lnSpc>
            <a:spcBef>
              <a:spcPct val="0"/>
            </a:spcBef>
            <a:spcAft>
              <a:spcPct val="35000"/>
            </a:spcAft>
            <a:buNone/>
          </a:pPr>
          <a:r>
            <a:rPr lang="en-US" sz="1400" kern="1200" dirty="0"/>
            <a:t>Object is a non-abstract class</a:t>
          </a:r>
        </a:p>
      </dsp:txBody>
      <dsp:txXfrm>
        <a:off x="1181410" y="1283384"/>
        <a:ext cx="3560584" cy="1022865"/>
      </dsp:txXfrm>
    </dsp:sp>
    <dsp:sp modelId="{AEADA78A-36F6-4452-96D4-AEC68EC1BE5D}">
      <dsp:nvSpPr>
        <dsp:cNvPr id="0" name=""/>
        <dsp:cNvSpPr/>
      </dsp:nvSpPr>
      <dsp:spPr>
        <a:xfrm>
          <a:off x="0" y="2561967"/>
          <a:ext cx="4741995" cy="102286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366D3C-9048-425E-B2B9-97B308B89E45}">
      <dsp:nvSpPr>
        <dsp:cNvPr id="0" name=""/>
        <dsp:cNvSpPr/>
      </dsp:nvSpPr>
      <dsp:spPr>
        <a:xfrm>
          <a:off x="309416" y="2792111"/>
          <a:ext cx="562576" cy="562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C74F55-7647-4EAD-BB9F-ED79AD125A4F}">
      <dsp:nvSpPr>
        <dsp:cNvPr id="0" name=""/>
        <dsp:cNvSpPr/>
      </dsp:nvSpPr>
      <dsp:spPr>
        <a:xfrm>
          <a:off x="1181410" y="2561967"/>
          <a:ext cx="3560584" cy="1022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53" tIns="108253" rIns="108253" bIns="108253" numCol="1" spcCol="1270" anchor="ctr" anchorCtr="0">
          <a:noAutofit/>
        </a:bodyPr>
        <a:lstStyle/>
        <a:p>
          <a:pPr marL="0" lvl="0" indent="0" algn="l" defTabSz="622300">
            <a:lnSpc>
              <a:spcPct val="100000"/>
            </a:lnSpc>
            <a:spcBef>
              <a:spcPct val="0"/>
            </a:spcBef>
            <a:spcAft>
              <a:spcPct val="35000"/>
            </a:spcAft>
            <a:buNone/>
          </a:pPr>
          <a:r>
            <a:rPr lang="en-US" sz="1400" kern="1200" dirty="0"/>
            <a:t>Many Object methods, however, have implementations that aren’t particularly useful in general</a:t>
          </a:r>
        </a:p>
      </dsp:txBody>
      <dsp:txXfrm>
        <a:off x="1181410" y="2561967"/>
        <a:ext cx="3560584" cy="1022865"/>
      </dsp:txXfrm>
    </dsp:sp>
    <dsp:sp modelId="{C691F651-E43C-4E58-AA13-17B4927849A6}">
      <dsp:nvSpPr>
        <dsp:cNvPr id="0" name=""/>
        <dsp:cNvSpPr/>
      </dsp:nvSpPr>
      <dsp:spPr>
        <a:xfrm>
          <a:off x="0" y="3840549"/>
          <a:ext cx="4741995" cy="102286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2B49D-CD50-4079-BE5C-C23D520A9FAB}">
      <dsp:nvSpPr>
        <dsp:cNvPr id="0" name=""/>
        <dsp:cNvSpPr/>
      </dsp:nvSpPr>
      <dsp:spPr>
        <a:xfrm>
          <a:off x="309416" y="4070694"/>
          <a:ext cx="562576" cy="5625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7AE82E-E1EF-4338-B5B2-8FE5260657BE}">
      <dsp:nvSpPr>
        <dsp:cNvPr id="0" name=""/>
        <dsp:cNvSpPr/>
      </dsp:nvSpPr>
      <dsp:spPr>
        <a:xfrm>
          <a:off x="1181410" y="3840549"/>
          <a:ext cx="3560584" cy="1022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53" tIns="108253" rIns="108253" bIns="108253" numCol="1" spcCol="1270" anchor="ctr" anchorCtr="0">
          <a:noAutofit/>
        </a:bodyPr>
        <a:lstStyle/>
        <a:p>
          <a:pPr marL="0" lvl="0" indent="0" algn="l" defTabSz="622300">
            <a:lnSpc>
              <a:spcPct val="100000"/>
            </a:lnSpc>
            <a:spcBef>
              <a:spcPct val="0"/>
            </a:spcBef>
            <a:spcAft>
              <a:spcPct val="35000"/>
            </a:spcAft>
            <a:buNone/>
          </a:pPr>
          <a:r>
            <a:rPr lang="en-US" sz="1400" kern="1200"/>
            <a:t>In most cases it is a good idea to override these methods with more useful versions.</a:t>
          </a:r>
        </a:p>
      </dsp:txBody>
      <dsp:txXfrm>
        <a:off x="1181410" y="3840549"/>
        <a:ext cx="3560584" cy="1022865"/>
      </dsp:txXfrm>
    </dsp:sp>
    <dsp:sp modelId="{DC2B2F67-1E5C-4344-A30C-7CE6200A529B}">
      <dsp:nvSpPr>
        <dsp:cNvPr id="0" name=""/>
        <dsp:cNvSpPr/>
      </dsp:nvSpPr>
      <dsp:spPr>
        <a:xfrm>
          <a:off x="0" y="5119131"/>
          <a:ext cx="4741995" cy="102286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A3AEE-459A-4461-8F33-3BD8AFE9B0E5}">
      <dsp:nvSpPr>
        <dsp:cNvPr id="0" name=""/>
        <dsp:cNvSpPr/>
      </dsp:nvSpPr>
      <dsp:spPr>
        <a:xfrm>
          <a:off x="309416" y="5349276"/>
          <a:ext cx="562576" cy="5625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AA3840-ABBF-4744-8586-7C9E22826351}">
      <dsp:nvSpPr>
        <dsp:cNvPr id="0" name=""/>
        <dsp:cNvSpPr/>
      </dsp:nvSpPr>
      <dsp:spPr>
        <a:xfrm>
          <a:off x="1181410" y="5119131"/>
          <a:ext cx="3560584" cy="1022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53" tIns="108253" rIns="108253" bIns="108253" numCol="1" spcCol="1270" anchor="ctr" anchorCtr="0">
          <a:noAutofit/>
        </a:bodyPr>
        <a:lstStyle/>
        <a:p>
          <a:pPr marL="0" lvl="0" indent="0" algn="l" defTabSz="622300">
            <a:lnSpc>
              <a:spcPct val="100000"/>
            </a:lnSpc>
            <a:spcBef>
              <a:spcPct val="0"/>
            </a:spcBef>
            <a:spcAft>
              <a:spcPct val="35000"/>
            </a:spcAft>
            <a:buNone/>
          </a:pPr>
          <a:r>
            <a:rPr lang="en-US" sz="1400" kern="1200" dirty="0"/>
            <a:t>In other terms, the Object behaviors are  </a:t>
          </a:r>
          <a:r>
            <a:rPr lang="en-US" sz="1400" b="1" kern="1200" dirty="0"/>
            <a:t>required</a:t>
          </a:r>
          <a:r>
            <a:rPr lang="en-US" sz="1400" kern="1200" dirty="0"/>
            <a:t> if you want your objects to correctly work with other class libraries.</a:t>
          </a:r>
        </a:p>
      </dsp:txBody>
      <dsp:txXfrm>
        <a:off x="1181410" y="5119131"/>
        <a:ext cx="3560584" cy="10228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68E4C-909E-49D7-8824-88DFE64BF014}">
      <dsp:nvSpPr>
        <dsp:cNvPr id="0" name=""/>
        <dsp:cNvSpPr/>
      </dsp:nvSpPr>
      <dsp:spPr>
        <a:xfrm>
          <a:off x="0" y="509584"/>
          <a:ext cx="7932419" cy="1554525"/>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5644" tIns="437388" rIns="61564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equals()</a:t>
          </a:r>
        </a:p>
        <a:p>
          <a:pPr marL="228600" lvl="1" indent="-228600" algn="l" defTabSz="933450">
            <a:lnSpc>
              <a:spcPct val="90000"/>
            </a:lnSpc>
            <a:spcBef>
              <a:spcPct val="0"/>
            </a:spcBef>
            <a:spcAft>
              <a:spcPct val="15000"/>
            </a:spcAft>
            <a:buChar char="•"/>
          </a:pPr>
          <a:r>
            <a:rPr lang="en-US" sz="2100" kern="1200" dirty="0" err="1"/>
            <a:t>hashcode</a:t>
          </a:r>
          <a:r>
            <a:rPr lang="en-US" sz="2100" kern="1200" dirty="0"/>
            <a:t>()</a:t>
          </a:r>
        </a:p>
        <a:p>
          <a:pPr marL="228600" lvl="1" indent="-228600" algn="l" defTabSz="933450">
            <a:lnSpc>
              <a:spcPct val="90000"/>
            </a:lnSpc>
            <a:spcBef>
              <a:spcPct val="0"/>
            </a:spcBef>
            <a:spcAft>
              <a:spcPct val="15000"/>
            </a:spcAft>
            <a:buChar char="•"/>
          </a:pPr>
          <a:r>
            <a:rPr lang="en-US" sz="2100" kern="1200" dirty="0" err="1"/>
            <a:t>toString</a:t>
          </a:r>
          <a:r>
            <a:rPr lang="en-US" sz="2100" kern="1200" dirty="0"/>
            <a:t>()</a:t>
          </a:r>
        </a:p>
      </dsp:txBody>
      <dsp:txXfrm>
        <a:off x="0" y="509584"/>
        <a:ext cx="7932419" cy="1554525"/>
      </dsp:txXfrm>
    </dsp:sp>
    <dsp:sp modelId="{125B2A61-A96A-43AA-8EC7-0EA17871D18A}">
      <dsp:nvSpPr>
        <dsp:cNvPr id="0" name=""/>
        <dsp:cNvSpPr/>
      </dsp:nvSpPr>
      <dsp:spPr>
        <a:xfrm>
          <a:off x="396620" y="199624"/>
          <a:ext cx="5552693" cy="6199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9879" tIns="0" rIns="209879" bIns="0" numCol="1" spcCol="1270" anchor="ctr" anchorCtr="0">
          <a:noAutofit/>
        </a:bodyPr>
        <a:lstStyle/>
        <a:p>
          <a:pPr marL="0" lvl="0" indent="0" algn="l" defTabSz="933450">
            <a:lnSpc>
              <a:spcPct val="90000"/>
            </a:lnSpc>
            <a:spcBef>
              <a:spcPct val="0"/>
            </a:spcBef>
            <a:spcAft>
              <a:spcPct val="35000"/>
            </a:spcAft>
            <a:buNone/>
          </a:pPr>
          <a:r>
            <a:rPr lang="en-US" sz="2100" kern="1200"/>
            <a:t>Object methods of interest:</a:t>
          </a:r>
        </a:p>
      </dsp:txBody>
      <dsp:txXfrm>
        <a:off x="426882" y="229886"/>
        <a:ext cx="5492169" cy="559396"/>
      </dsp:txXfrm>
    </dsp:sp>
    <dsp:sp modelId="{3AD2E0FE-8050-47A1-981E-F331C6DD0566}">
      <dsp:nvSpPr>
        <dsp:cNvPr id="0" name=""/>
        <dsp:cNvSpPr/>
      </dsp:nvSpPr>
      <dsp:spPr>
        <a:xfrm>
          <a:off x="0" y="2487469"/>
          <a:ext cx="7932419" cy="1488374"/>
        </a:xfrm>
        <a:prstGeom prst="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15644" tIns="437388" rIns="61564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err="1"/>
            <a:t>getClass</a:t>
          </a:r>
          <a:r>
            <a:rPr lang="en-US" sz="2100" kern="1200" dirty="0"/>
            <a:t>()</a:t>
          </a:r>
        </a:p>
        <a:p>
          <a:pPr marL="228600" lvl="1" indent="-228600" algn="l" defTabSz="933450">
            <a:lnSpc>
              <a:spcPct val="90000"/>
            </a:lnSpc>
            <a:spcBef>
              <a:spcPct val="0"/>
            </a:spcBef>
            <a:spcAft>
              <a:spcPct val="15000"/>
            </a:spcAft>
            <a:buChar char="•"/>
          </a:pPr>
          <a:r>
            <a:rPr lang="en-US" sz="2100" kern="1200" dirty="0"/>
            <a:t>wait, notify, </a:t>
          </a:r>
          <a:r>
            <a:rPr lang="en-US" sz="2100" kern="1200" dirty="0" err="1"/>
            <a:t>notifyAll</a:t>
          </a:r>
          <a:r>
            <a:rPr lang="en-US" sz="2100" kern="1200" dirty="0"/>
            <a:t> (relevant for threaded programming which we will discuss in a few weeks)</a:t>
          </a:r>
        </a:p>
      </dsp:txBody>
      <dsp:txXfrm>
        <a:off x="0" y="2487469"/>
        <a:ext cx="7932419" cy="1488374"/>
      </dsp:txXfrm>
    </dsp:sp>
    <dsp:sp modelId="{A135A529-08E3-4B94-B0BE-1C7B93539841}">
      <dsp:nvSpPr>
        <dsp:cNvPr id="0" name=""/>
        <dsp:cNvSpPr/>
      </dsp:nvSpPr>
      <dsp:spPr>
        <a:xfrm>
          <a:off x="396620" y="2177509"/>
          <a:ext cx="5552693" cy="6199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9879" tIns="0" rIns="209879" bIns="0" numCol="1" spcCol="1270" anchor="ctr" anchorCtr="0">
          <a:noAutofit/>
        </a:bodyPr>
        <a:lstStyle/>
        <a:p>
          <a:pPr marL="0" lvl="0" indent="0" algn="l" defTabSz="933450">
            <a:lnSpc>
              <a:spcPct val="90000"/>
            </a:lnSpc>
            <a:spcBef>
              <a:spcPct val="0"/>
            </a:spcBef>
            <a:spcAft>
              <a:spcPct val="35000"/>
            </a:spcAft>
            <a:buNone/>
          </a:pPr>
          <a:r>
            <a:rPr lang="en-US" sz="2100" kern="1200"/>
            <a:t>Other object methods</a:t>
          </a:r>
        </a:p>
      </dsp:txBody>
      <dsp:txXfrm>
        <a:off x="426882" y="2207771"/>
        <a:ext cx="5492169" cy="5593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890AA-293A-49E4-AE1D-B169A15907C0}">
      <dsp:nvSpPr>
        <dsp:cNvPr id="0" name=""/>
        <dsp:cNvSpPr/>
      </dsp:nvSpPr>
      <dsp:spPr>
        <a:xfrm>
          <a:off x="0" y="60744"/>
          <a:ext cx="4623461" cy="156078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public static variables are often used to create symbolic constants. </a:t>
          </a:r>
        </a:p>
      </dsp:txBody>
      <dsp:txXfrm>
        <a:off x="76191" y="136935"/>
        <a:ext cx="4471079" cy="1408398"/>
      </dsp:txXfrm>
    </dsp:sp>
    <dsp:sp modelId="{DAEA8F2E-3816-42F0-8140-8CAAA4854656}">
      <dsp:nvSpPr>
        <dsp:cNvPr id="0" name=""/>
        <dsp:cNvSpPr/>
      </dsp:nvSpPr>
      <dsp:spPr>
        <a:xfrm>
          <a:off x="0" y="1621524"/>
          <a:ext cx="4623461" cy="705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795"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 E.g., Math.PI (static variable PI in class Math) </a:t>
          </a:r>
        </a:p>
      </dsp:txBody>
      <dsp:txXfrm>
        <a:off x="0" y="1621524"/>
        <a:ext cx="4623461" cy="705352"/>
      </dsp:txXfrm>
    </dsp:sp>
    <dsp:sp modelId="{3961694C-20C1-4CF9-BEF3-87585E3E3525}">
      <dsp:nvSpPr>
        <dsp:cNvPr id="0" name=""/>
        <dsp:cNvSpPr/>
      </dsp:nvSpPr>
      <dsp:spPr>
        <a:xfrm>
          <a:off x="0" y="2326877"/>
          <a:ext cx="4623461" cy="156078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Such variables are additionally declared final: </a:t>
          </a:r>
        </a:p>
      </dsp:txBody>
      <dsp:txXfrm>
        <a:off x="76191" y="2403068"/>
        <a:ext cx="4471079" cy="1408398"/>
      </dsp:txXfrm>
    </dsp:sp>
    <dsp:sp modelId="{143BA763-7A2D-4630-A9D4-885B913A5685}">
      <dsp:nvSpPr>
        <dsp:cNvPr id="0" name=""/>
        <dsp:cNvSpPr/>
      </dsp:nvSpPr>
      <dsp:spPr>
        <a:xfrm>
          <a:off x="0" y="3887657"/>
          <a:ext cx="4623461" cy="705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795"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 public </a:t>
          </a:r>
          <a:r>
            <a:rPr lang="en-US" sz="2300" i="1" kern="1200"/>
            <a:t>static </a:t>
          </a:r>
          <a:r>
            <a:rPr lang="en-US" sz="2300" kern="1200"/>
            <a:t>final double PI = 3.141; </a:t>
          </a:r>
        </a:p>
      </dsp:txBody>
      <dsp:txXfrm>
        <a:off x="0" y="3887657"/>
        <a:ext cx="4623461" cy="705352"/>
      </dsp:txXfrm>
    </dsp:sp>
    <dsp:sp modelId="{7176F28D-A9E3-49C2-B6C1-766C337BCA78}">
      <dsp:nvSpPr>
        <dsp:cNvPr id="0" name=""/>
        <dsp:cNvSpPr/>
      </dsp:nvSpPr>
      <dsp:spPr>
        <a:xfrm>
          <a:off x="0" y="4593009"/>
          <a:ext cx="4623461" cy="156078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The value of a final variable cannot be changed by assignment. </a:t>
          </a:r>
        </a:p>
      </dsp:txBody>
      <dsp:txXfrm>
        <a:off x="76191" y="4669200"/>
        <a:ext cx="4471079" cy="14083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B52F6-069E-4974-9E68-F261B7415BBC}">
      <dsp:nvSpPr>
        <dsp:cNvPr id="0" name=""/>
        <dsp:cNvSpPr/>
      </dsp:nvSpPr>
      <dsp:spPr>
        <a:xfrm>
          <a:off x="0" y="0"/>
          <a:ext cx="6518911" cy="110190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public final class X { } </a:t>
          </a:r>
        </a:p>
      </dsp:txBody>
      <dsp:txXfrm>
        <a:off x="32274" y="32274"/>
        <a:ext cx="5236761" cy="1037354"/>
      </dsp:txXfrm>
    </dsp:sp>
    <dsp:sp modelId="{02851367-2CE1-4A9E-A849-4E38601C7B96}">
      <dsp:nvSpPr>
        <dsp:cNvPr id="0" name=""/>
        <dsp:cNvSpPr/>
      </dsp:nvSpPr>
      <dsp:spPr>
        <a:xfrm>
          <a:off x="545958" y="1302247"/>
          <a:ext cx="6518911" cy="1101902"/>
        </a:xfrm>
        <a:prstGeom prst="roundRect">
          <a:avLst>
            <a:gd name="adj" fmla="val 10000"/>
          </a:avLst>
        </a:prstGeom>
        <a:solidFill>
          <a:schemeClr val="accent2">
            <a:hueOff val="-486521"/>
            <a:satOff val="-4245"/>
            <a:lumOff val="-549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final keyword can be used:</a:t>
          </a:r>
        </a:p>
      </dsp:txBody>
      <dsp:txXfrm>
        <a:off x="578232" y="1334521"/>
        <a:ext cx="5192168" cy="1037354"/>
      </dsp:txXfrm>
    </dsp:sp>
    <dsp:sp modelId="{A1444A20-4FB0-4C39-9492-0A26D917F38A}">
      <dsp:nvSpPr>
        <dsp:cNvPr id="0" name=""/>
        <dsp:cNvSpPr/>
      </dsp:nvSpPr>
      <dsp:spPr>
        <a:xfrm>
          <a:off x="1083768" y="2604495"/>
          <a:ext cx="6518911" cy="1101902"/>
        </a:xfrm>
        <a:prstGeom prst="roundRect">
          <a:avLst>
            <a:gd name="adj" fmla="val 10000"/>
          </a:avLst>
        </a:prstGeom>
        <a:solidFill>
          <a:schemeClr val="accent2">
            <a:hueOff val="-973042"/>
            <a:satOff val="-8489"/>
            <a:lumOff val="-1098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prevent inheritance, as final class cannot be extended</a:t>
          </a:r>
        </a:p>
      </dsp:txBody>
      <dsp:txXfrm>
        <a:off x="1116042" y="2636769"/>
        <a:ext cx="5200316" cy="1037354"/>
      </dsp:txXfrm>
    </dsp:sp>
    <dsp:sp modelId="{9B2A9D31-4D61-4D5F-B8C4-246DB0593C2E}">
      <dsp:nvSpPr>
        <dsp:cNvPr id="0" name=""/>
        <dsp:cNvSpPr/>
      </dsp:nvSpPr>
      <dsp:spPr>
        <a:xfrm>
          <a:off x="1629727" y="3906743"/>
          <a:ext cx="6518911" cy="1101902"/>
        </a:xfrm>
        <a:prstGeom prst="roundRect">
          <a:avLst>
            <a:gd name="adj" fmla="val 10000"/>
          </a:avLst>
        </a:prstGeom>
        <a:solidFill>
          <a:schemeClr val="accent2">
            <a:hueOff val="-1459563"/>
            <a:satOff val="-12734"/>
            <a:lumOff val="-1647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create an immutable class like the predefined String class. You can not make a class immutable without making it final.</a:t>
          </a:r>
        </a:p>
      </dsp:txBody>
      <dsp:txXfrm>
        <a:off x="1662001" y="3939017"/>
        <a:ext cx="5192168" cy="1037354"/>
      </dsp:txXfrm>
    </dsp:sp>
    <dsp:sp modelId="{F1CA5476-4B94-4FB8-A2CB-C4A17731DA6D}">
      <dsp:nvSpPr>
        <dsp:cNvPr id="0" name=""/>
        <dsp:cNvSpPr/>
      </dsp:nvSpPr>
      <dsp:spPr>
        <a:xfrm>
          <a:off x="5802674" y="843956"/>
          <a:ext cx="716236" cy="716236"/>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5963827" y="843956"/>
        <a:ext cx="393930" cy="538968"/>
      </dsp:txXfrm>
    </dsp:sp>
    <dsp:sp modelId="{7F905860-6A78-4E64-A096-56D19A9AB0AD}">
      <dsp:nvSpPr>
        <dsp:cNvPr id="0" name=""/>
        <dsp:cNvSpPr/>
      </dsp:nvSpPr>
      <dsp:spPr>
        <a:xfrm>
          <a:off x="6348633" y="2146204"/>
          <a:ext cx="716236" cy="716236"/>
        </a:xfrm>
        <a:prstGeom prst="downArrow">
          <a:avLst>
            <a:gd name="adj1" fmla="val 55000"/>
            <a:gd name="adj2" fmla="val 45000"/>
          </a:avLst>
        </a:prstGeom>
        <a:solidFill>
          <a:schemeClr val="accent2">
            <a:tint val="40000"/>
            <a:alpha val="90000"/>
            <a:hueOff val="-600059"/>
            <a:satOff val="-7693"/>
            <a:lumOff val="-1937"/>
            <a:alphaOff val="0"/>
          </a:schemeClr>
        </a:solidFill>
        <a:ln w="15875" cap="flat" cmpd="sng" algn="ctr">
          <a:solidFill>
            <a:schemeClr val="accent2">
              <a:tint val="40000"/>
              <a:alpha val="90000"/>
              <a:hueOff val="-600059"/>
              <a:satOff val="-7693"/>
              <a:lumOff val="-19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6509786" y="2146204"/>
        <a:ext cx="393930" cy="538968"/>
      </dsp:txXfrm>
    </dsp:sp>
    <dsp:sp modelId="{306BCF9A-DA58-406E-AF85-CA9E13A77445}">
      <dsp:nvSpPr>
        <dsp:cNvPr id="0" name=""/>
        <dsp:cNvSpPr/>
      </dsp:nvSpPr>
      <dsp:spPr>
        <a:xfrm>
          <a:off x="6886443" y="3448452"/>
          <a:ext cx="716236" cy="716236"/>
        </a:xfrm>
        <a:prstGeom prst="downArrow">
          <a:avLst>
            <a:gd name="adj1" fmla="val 55000"/>
            <a:gd name="adj2" fmla="val 45000"/>
          </a:avLst>
        </a:prstGeom>
        <a:solidFill>
          <a:schemeClr val="accent2">
            <a:tint val="40000"/>
            <a:alpha val="90000"/>
            <a:hueOff val="-1200117"/>
            <a:satOff val="-15386"/>
            <a:lumOff val="-3874"/>
            <a:alphaOff val="0"/>
          </a:schemeClr>
        </a:solidFill>
        <a:ln w="15875" cap="flat" cmpd="sng" algn="ctr">
          <a:solidFill>
            <a:schemeClr val="accent2">
              <a:tint val="40000"/>
              <a:alpha val="90000"/>
              <a:hueOff val="-1200117"/>
              <a:satOff val="-15386"/>
              <a:lumOff val="-38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7047596" y="3448452"/>
        <a:ext cx="393930" cy="5389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3FE58-3FFC-4AB0-B070-1E2AF360229E}">
      <dsp:nvSpPr>
        <dsp:cNvPr id="0" name=""/>
        <dsp:cNvSpPr/>
      </dsp:nvSpPr>
      <dsp:spPr>
        <a:xfrm>
          <a:off x="0" y="0"/>
          <a:ext cx="6742556" cy="125264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Gives the class programmer control. </a:t>
          </a:r>
        </a:p>
      </dsp:txBody>
      <dsp:txXfrm>
        <a:off x="36689" y="36689"/>
        <a:ext cx="5390858" cy="1179262"/>
      </dsp:txXfrm>
    </dsp:sp>
    <dsp:sp modelId="{D3D38526-789F-4FA3-9D01-16B05D680CD9}">
      <dsp:nvSpPr>
        <dsp:cNvPr id="0" name=""/>
        <dsp:cNvSpPr/>
      </dsp:nvSpPr>
      <dsp:spPr>
        <a:xfrm>
          <a:off x="594931" y="1461413"/>
          <a:ext cx="6742556" cy="1252640"/>
        </a:xfrm>
        <a:prstGeom prst="roundRect">
          <a:avLst>
            <a:gd name="adj" fmla="val 10000"/>
          </a:avLst>
        </a:prstGeom>
        <a:solidFill>
          <a:schemeClr val="accent2">
            <a:hueOff val="-729781"/>
            <a:satOff val="-6367"/>
            <a:lumOff val="-8236"/>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Not all classes or methods are designed to be subclassed or overridden. </a:t>
          </a:r>
        </a:p>
      </dsp:txBody>
      <dsp:txXfrm>
        <a:off x="631620" y="1498102"/>
        <a:ext cx="5260030" cy="1179262"/>
      </dsp:txXfrm>
    </dsp:sp>
    <dsp:sp modelId="{B6E3845D-2CBC-4421-BD09-3E09883D639D}">
      <dsp:nvSpPr>
        <dsp:cNvPr id="0" name=""/>
        <dsp:cNvSpPr/>
      </dsp:nvSpPr>
      <dsp:spPr>
        <a:xfrm>
          <a:off x="1189862" y="2922827"/>
          <a:ext cx="6742556" cy="1252640"/>
        </a:xfrm>
        <a:prstGeom prst="roundRect">
          <a:avLst>
            <a:gd name="adj" fmla="val 10000"/>
          </a:avLst>
        </a:prstGeom>
        <a:solidFill>
          <a:schemeClr val="accent2">
            <a:hueOff val="-1459563"/>
            <a:satOff val="-12734"/>
            <a:lumOff val="-16471"/>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Can explicitly enforce design decisions. </a:t>
          </a:r>
        </a:p>
      </dsp:txBody>
      <dsp:txXfrm>
        <a:off x="1226551" y="2959516"/>
        <a:ext cx="5260030" cy="1179262"/>
      </dsp:txXfrm>
    </dsp:sp>
    <dsp:sp modelId="{8F266022-E60D-4588-A5CC-5D945C6C2BEA}">
      <dsp:nvSpPr>
        <dsp:cNvPr id="0" name=""/>
        <dsp:cNvSpPr/>
      </dsp:nvSpPr>
      <dsp:spPr>
        <a:xfrm>
          <a:off x="5928339" y="949918"/>
          <a:ext cx="814216" cy="814216"/>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111538" y="949918"/>
        <a:ext cx="447818" cy="612698"/>
      </dsp:txXfrm>
    </dsp:sp>
    <dsp:sp modelId="{797D9FC0-AC09-4D84-B8B9-928140B9B57B}">
      <dsp:nvSpPr>
        <dsp:cNvPr id="0" name=""/>
        <dsp:cNvSpPr/>
      </dsp:nvSpPr>
      <dsp:spPr>
        <a:xfrm>
          <a:off x="6523271" y="2402981"/>
          <a:ext cx="814216" cy="814216"/>
        </a:xfrm>
        <a:prstGeom prst="downArrow">
          <a:avLst>
            <a:gd name="adj1" fmla="val 55000"/>
            <a:gd name="adj2" fmla="val 45000"/>
          </a:avLst>
        </a:prstGeom>
        <a:solidFill>
          <a:schemeClr val="accent2">
            <a:tint val="40000"/>
            <a:alpha val="90000"/>
            <a:hueOff val="-1200117"/>
            <a:satOff val="-15386"/>
            <a:lumOff val="-3874"/>
            <a:alphaOff val="0"/>
          </a:schemeClr>
        </a:solidFill>
        <a:ln w="15875" cap="flat" cmpd="sng" algn="ctr">
          <a:solidFill>
            <a:schemeClr val="accent2">
              <a:tint val="40000"/>
              <a:alpha val="90000"/>
              <a:hueOff val="-1200117"/>
              <a:satOff val="-15386"/>
              <a:lumOff val="-38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06470" y="2402981"/>
        <a:ext cx="447818" cy="6126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E4B91-B19E-4B08-A701-43963040AE36}">
      <dsp:nvSpPr>
        <dsp:cNvPr id="0" name=""/>
        <dsp:cNvSpPr/>
      </dsp:nvSpPr>
      <dsp:spPr>
        <a:xfrm>
          <a:off x="0" y="3262"/>
          <a:ext cx="7932419" cy="69482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7C4A86-409C-4ADA-A8F2-C820EA5CA91E}">
      <dsp:nvSpPr>
        <dsp:cNvPr id="0" name=""/>
        <dsp:cNvSpPr/>
      </dsp:nvSpPr>
      <dsp:spPr>
        <a:xfrm>
          <a:off x="210184" y="159597"/>
          <a:ext cx="382153" cy="382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9C287F-23FF-4F0F-9335-F354DCA3B81E}">
      <dsp:nvSpPr>
        <dsp:cNvPr id="0" name=""/>
        <dsp:cNvSpPr/>
      </dsp:nvSpPr>
      <dsp:spPr>
        <a:xfrm>
          <a:off x="802521" y="3262"/>
          <a:ext cx="7129897"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100000"/>
            </a:lnSpc>
            <a:spcBef>
              <a:spcPct val="0"/>
            </a:spcBef>
            <a:spcAft>
              <a:spcPct val="35000"/>
            </a:spcAft>
            <a:buNone/>
          </a:pPr>
          <a:r>
            <a:rPr lang="en-US" sz="1900" kern="1200" dirty="0"/>
            <a:t>Describe a design problem and its solution in a word or two</a:t>
          </a:r>
        </a:p>
      </dsp:txBody>
      <dsp:txXfrm>
        <a:off x="802521" y="3262"/>
        <a:ext cx="7129897" cy="694823"/>
      </dsp:txXfrm>
    </dsp:sp>
    <dsp:sp modelId="{695E1685-FA03-4D28-A89D-725A77A9D824}">
      <dsp:nvSpPr>
        <dsp:cNvPr id="0" name=""/>
        <dsp:cNvSpPr/>
      </dsp:nvSpPr>
      <dsp:spPr>
        <a:xfrm>
          <a:off x="0" y="871792"/>
          <a:ext cx="7932419" cy="69482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32F342-2526-4AB4-A951-B825B7BACD26}">
      <dsp:nvSpPr>
        <dsp:cNvPr id="0" name=""/>
        <dsp:cNvSpPr/>
      </dsp:nvSpPr>
      <dsp:spPr>
        <a:xfrm>
          <a:off x="210184" y="1028127"/>
          <a:ext cx="382153" cy="382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9A5399-5ECE-4147-8A35-768F038C8508}">
      <dsp:nvSpPr>
        <dsp:cNvPr id="0" name=""/>
        <dsp:cNvSpPr/>
      </dsp:nvSpPr>
      <dsp:spPr>
        <a:xfrm>
          <a:off x="802521" y="871792"/>
          <a:ext cx="7129897"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100000"/>
            </a:lnSpc>
            <a:spcBef>
              <a:spcPct val="0"/>
            </a:spcBef>
            <a:spcAft>
              <a:spcPct val="35000"/>
            </a:spcAft>
            <a:buNone/>
          </a:pPr>
          <a:r>
            <a:rPr lang="en-US" sz="1900" kern="1200" dirty="0"/>
            <a:t>Is used to talk about design pattern with our colleagues</a:t>
          </a:r>
        </a:p>
      </dsp:txBody>
      <dsp:txXfrm>
        <a:off x="802521" y="871792"/>
        <a:ext cx="7129897" cy="694823"/>
      </dsp:txXfrm>
    </dsp:sp>
    <dsp:sp modelId="{54B22EE1-C996-4858-BBD5-B299CEBF640D}">
      <dsp:nvSpPr>
        <dsp:cNvPr id="0" name=""/>
        <dsp:cNvSpPr/>
      </dsp:nvSpPr>
      <dsp:spPr>
        <a:xfrm>
          <a:off x="0" y="1740322"/>
          <a:ext cx="7932419" cy="69482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903AD4-AD1B-46E3-B71B-29C14E9DA4AE}">
      <dsp:nvSpPr>
        <dsp:cNvPr id="0" name=""/>
        <dsp:cNvSpPr/>
      </dsp:nvSpPr>
      <dsp:spPr>
        <a:xfrm>
          <a:off x="210184" y="1896657"/>
          <a:ext cx="382153" cy="3821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DB20A8-8EF1-4A48-95E1-89E6B743B06D}">
      <dsp:nvSpPr>
        <dsp:cNvPr id="0" name=""/>
        <dsp:cNvSpPr/>
      </dsp:nvSpPr>
      <dsp:spPr>
        <a:xfrm>
          <a:off x="802521" y="1740322"/>
          <a:ext cx="7129897"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100000"/>
            </a:lnSpc>
            <a:spcBef>
              <a:spcPct val="0"/>
            </a:spcBef>
            <a:spcAft>
              <a:spcPct val="35000"/>
            </a:spcAft>
            <a:buNone/>
          </a:pPr>
          <a:r>
            <a:rPr lang="en-US" sz="1900" kern="1200"/>
            <a:t>Used in the documentation</a:t>
          </a:r>
        </a:p>
      </dsp:txBody>
      <dsp:txXfrm>
        <a:off x="802521" y="1740322"/>
        <a:ext cx="7129897" cy="694823"/>
      </dsp:txXfrm>
    </dsp:sp>
    <dsp:sp modelId="{CAB2A299-C8EE-4689-81F2-2A950EEB010E}">
      <dsp:nvSpPr>
        <dsp:cNvPr id="0" name=""/>
        <dsp:cNvSpPr/>
      </dsp:nvSpPr>
      <dsp:spPr>
        <a:xfrm>
          <a:off x="0" y="2608851"/>
          <a:ext cx="7932419" cy="69482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F8D76C-BC61-4CE4-8F40-38375D92DEF0}">
      <dsp:nvSpPr>
        <dsp:cNvPr id="0" name=""/>
        <dsp:cNvSpPr/>
      </dsp:nvSpPr>
      <dsp:spPr>
        <a:xfrm>
          <a:off x="210184" y="2765187"/>
          <a:ext cx="382153" cy="3821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F0C2F8-DDA8-4F76-89C0-08F8086F2392}">
      <dsp:nvSpPr>
        <dsp:cNvPr id="0" name=""/>
        <dsp:cNvSpPr/>
      </dsp:nvSpPr>
      <dsp:spPr>
        <a:xfrm>
          <a:off x="802521" y="2608851"/>
          <a:ext cx="7129897"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100000"/>
            </a:lnSpc>
            <a:spcBef>
              <a:spcPct val="0"/>
            </a:spcBef>
            <a:spcAft>
              <a:spcPct val="35000"/>
            </a:spcAft>
            <a:buNone/>
          </a:pPr>
          <a:r>
            <a:rPr lang="en-US" sz="1900" kern="1200"/>
            <a:t>Increase our design vocabulary</a:t>
          </a:r>
        </a:p>
      </dsp:txBody>
      <dsp:txXfrm>
        <a:off x="802521" y="2608851"/>
        <a:ext cx="7129897" cy="694823"/>
      </dsp:txXfrm>
    </dsp:sp>
    <dsp:sp modelId="{63072843-7EA4-49B1-AEC0-0B4161D26427}">
      <dsp:nvSpPr>
        <dsp:cNvPr id="0" name=""/>
        <dsp:cNvSpPr/>
      </dsp:nvSpPr>
      <dsp:spPr>
        <a:xfrm>
          <a:off x="0" y="3477381"/>
          <a:ext cx="7932419" cy="69482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B022C0-686D-41E3-B7D1-79F1D74F7189}">
      <dsp:nvSpPr>
        <dsp:cNvPr id="0" name=""/>
        <dsp:cNvSpPr/>
      </dsp:nvSpPr>
      <dsp:spPr>
        <a:xfrm>
          <a:off x="210184" y="3633717"/>
          <a:ext cx="382153" cy="3821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31C1A6-A36E-43BB-A266-A158969908F2}">
      <dsp:nvSpPr>
        <dsp:cNvPr id="0" name=""/>
        <dsp:cNvSpPr/>
      </dsp:nvSpPr>
      <dsp:spPr>
        <a:xfrm>
          <a:off x="802521" y="3477381"/>
          <a:ext cx="7129897"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100000"/>
            </a:lnSpc>
            <a:spcBef>
              <a:spcPct val="0"/>
            </a:spcBef>
            <a:spcAft>
              <a:spcPct val="35000"/>
            </a:spcAft>
            <a:buNone/>
          </a:pPr>
          <a:r>
            <a:rPr lang="en-US" sz="1900" kern="1200" dirty="0"/>
            <a:t>Must be coherent and evocative</a:t>
          </a:r>
        </a:p>
      </dsp:txBody>
      <dsp:txXfrm>
        <a:off x="802521" y="3477381"/>
        <a:ext cx="7129897" cy="69482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0DDDEA-F461-C443-84D7-B2BB7878E532}" type="datetimeFigureOut">
              <a:rPr lang="en-US" smtClean="0"/>
              <a:t>10/28/2022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8DA4CD-FDC5-8D4C-9C54-6F8174150D08}" type="slidenum">
              <a:rPr lang="en-US" smtClean="0"/>
              <a:t>‹#›</a:t>
            </a:fld>
            <a:endParaRPr lang="en-US"/>
          </a:p>
        </p:txBody>
      </p:sp>
    </p:spTree>
    <p:extLst>
      <p:ext uri="{BB962C8B-B14F-4D97-AF65-F5344CB8AC3E}">
        <p14:creationId xmlns:p14="http://schemas.microsoft.com/office/powerpoint/2010/main" val="218811812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Hollywood_principl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oracle.com/javase/7/docs/api/java/lang/Object.html%23equals(java.lang.Object)" TargetMode="External"/><Relationship Id="rId7" Type="http://schemas.openxmlformats.org/officeDocument/2006/relationships/hyperlink" Target="https://docs.oracle.com/javase/7/docs/api/java/lang/Object.html%23hashCod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ocs.oracle.com/javase/7/docs/api/java/lang/Object.html%23getClass()" TargetMode="External"/><Relationship Id="rId5" Type="http://schemas.openxmlformats.org/officeDocument/2006/relationships/hyperlink" Target="https://docs.oracle.com/javase/7/docs/api/java/lang/Class.html" TargetMode="External"/><Relationship Id="rId4" Type="http://schemas.openxmlformats.org/officeDocument/2006/relationships/hyperlink" Target="https://docs.oracle.com/javase/7/docs/api/java/lang/Object.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a:t>
            </a:fld>
            <a:endParaRPr lang="en-US"/>
          </a:p>
        </p:txBody>
      </p:sp>
    </p:spTree>
    <p:extLst>
      <p:ext uri="{BB962C8B-B14F-4D97-AF65-F5344CB8AC3E}">
        <p14:creationId xmlns:p14="http://schemas.microsoft.com/office/powerpoint/2010/main" val="3005279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NOTE: </a:t>
            </a:r>
          </a:p>
          <a:p>
            <a:r>
              <a:rPr lang="en-US" sz="1200" kern="1200" dirty="0">
                <a:solidFill>
                  <a:schemeClr val="tx1"/>
                </a:solidFill>
                <a:latin typeface="+mn-lt"/>
                <a:ea typeface="+mn-ea"/>
                <a:cs typeface="+mn-cs"/>
              </a:rPr>
              <a:t>For example, all Wrapper Classes like Integer, Float etc. are final classes. We can not extend them.</a:t>
            </a:r>
          </a:p>
          <a:p>
            <a:r>
              <a:rPr lang="en-US" sz="1200" kern="1200" dirty="0">
                <a:solidFill>
                  <a:schemeClr val="tx1"/>
                </a:solidFill>
                <a:latin typeface="+mn-lt"/>
                <a:ea typeface="+mn-ea"/>
                <a:cs typeface="+mn-cs"/>
              </a:rPr>
              <a:t>One scenario where final is important, when you want to </a:t>
            </a:r>
            <a:r>
              <a:rPr lang="en-US" sz="1200" b="1" kern="1200" dirty="0">
                <a:solidFill>
                  <a:schemeClr val="tx1"/>
                </a:solidFill>
                <a:latin typeface="+mn-lt"/>
                <a:ea typeface="+mn-ea"/>
                <a:cs typeface="+mn-cs"/>
              </a:rPr>
              <a:t>prevent inheritance</a:t>
            </a:r>
            <a:r>
              <a:rPr lang="en-US" sz="1200" b="0" kern="1200" dirty="0">
                <a:solidFill>
                  <a:schemeClr val="tx1"/>
                </a:solidFill>
                <a:latin typeface="+mn-lt"/>
                <a:ea typeface="+mn-ea"/>
                <a:cs typeface="+mn-cs"/>
              </a:rPr>
              <a:t> of a class, for security reasons. This allows you to make sure that code you are running </a:t>
            </a:r>
            <a:r>
              <a:rPr lang="en-US" sz="1200" b="0" i="1" kern="1200" dirty="0">
                <a:solidFill>
                  <a:schemeClr val="tx1"/>
                </a:solidFill>
                <a:latin typeface="+mn-lt"/>
                <a:ea typeface="+mn-ea"/>
                <a:cs typeface="+mn-cs"/>
              </a:rPr>
              <a:t>cannot be overridden</a:t>
            </a:r>
            <a:r>
              <a:rPr lang="en-US" sz="1200" b="0" i="0" kern="1200" dirty="0">
                <a:solidFill>
                  <a:schemeClr val="tx1"/>
                </a:solidFill>
                <a:latin typeface="+mn-lt"/>
                <a:ea typeface="+mn-ea"/>
                <a:cs typeface="+mn-cs"/>
              </a:rPr>
              <a:t> by someone.</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Immutable class means that once an object is created, we cannot change its content. In an Immutable class there are Getter method for all the variables in it.</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No setters(To not have the option to change the value of the instance variable)</a:t>
            </a:r>
          </a:p>
          <a:p>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C8DA4CD-FDC5-8D4C-9C54-6F8174150D08}" type="slidenum">
              <a:rPr lang="en-US" smtClean="0"/>
              <a:t>10</a:t>
            </a:fld>
            <a:endParaRPr lang="en-US"/>
          </a:p>
        </p:txBody>
      </p:sp>
    </p:spTree>
    <p:extLst>
      <p:ext uri="{BB962C8B-B14F-4D97-AF65-F5344CB8AC3E}">
        <p14:creationId xmlns:p14="http://schemas.microsoft.com/office/powerpoint/2010/main" val="388215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p>
        </p:txBody>
      </p:sp>
      <p:sp>
        <p:nvSpPr>
          <p:cNvPr id="4" name="Slide Number Placeholder 3"/>
          <p:cNvSpPr>
            <a:spLocks noGrp="1"/>
          </p:cNvSpPr>
          <p:nvPr>
            <p:ph type="sldNum" sz="quarter" idx="10"/>
          </p:nvPr>
        </p:nvSpPr>
        <p:spPr/>
        <p:txBody>
          <a:bodyPr/>
          <a:lstStyle/>
          <a:p>
            <a:fld id="{5C8DA4CD-FDC5-8D4C-9C54-6F8174150D08}" type="slidenum">
              <a:rPr lang="en-US" smtClean="0"/>
              <a:t>11</a:t>
            </a:fld>
            <a:endParaRPr lang="en-US"/>
          </a:p>
        </p:txBody>
      </p:sp>
    </p:spTree>
    <p:extLst>
      <p:ext uri="{BB962C8B-B14F-4D97-AF65-F5344CB8AC3E}">
        <p14:creationId xmlns:p14="http://schemas.microsoft.com/office/powerpoint/2010/main" val="69305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Final class cannot be extended. Final classes are created so the methods implemented by that class cannot be overridden. Best </a:t>
            </a:r>
            <a:r>
              <a:rPr lang="en-US" sz="1200" b="1" kern="1200" dirty="0">
                <a:solidFill>
                  <a:schemeClr val="tx1"/>
                </a:solidFill>
                <a:latin typeface="+mn-lt"/>
                <a:ea typeface="+mn-ea"/>
                <a:cs typeface="+mn-cs"/>
              </a:rPr>
              <a:t>example</a:t>
            </a:r>
            <a:r>
              <a:rPr lang="en-US" sz="1200" b="0" kern="1200" dirty="0">
                <a:solidFill>
                  <a:schemeClr val="tx1"/>
                </a:solidFill>
                <a:latin typeface="+mn-lt"/>
                <a:ea typeface="+mn-ea"/>
                <a:cs typeface="+mn-cs"/>
              </a:rPr>
              <a:t> is </a:t>
            </a:r>
            <a:r>
              <a:rPr lang="en-US" sz="1200" b="1" kern="1200" dirty="0">
                <a:solidFill>
                  <a:schemeClr val="tx1"/>
                </a:solidFill>
                <a:latin typeface="+mn-lt"/>
                <a:ea typeface="+mn-ea"/>
                <a:cs typeface="+mn-cs"/>
              </a:rPr>
              <a:t>Math</a:t>
            </a:r>
            <a:r>
              <a:rPr lang="en-US" sz="1200" b="0" kern="1200" dirty="0">
                <a:solidFill>
                  <a:schemeClr val="tx1"/>
                </a:solidFill>
                <a:latin typeface="+mn-lt"/>
                <a:ea typeface="+mn-ea"/>
                <a:cs typeface="+mn-cs"/>
              </a:rPr>
              <a:t> final class of java. If a class is final, all its methods are also final.</a:t>
            </a:r>
          </a:p>
          <a:p>
            <a:endParaRPr lang="en-US" sz="1200" b="0" kern="1200" dirty="0">
              <a:solidFill>
                <a:schemeClr val="tx1"/>
              </a:solidFill>
              <a:latin typeface="+mn-lt"/>
              <a:ea typeface="+mn-ea"/>
              <a:cs typeface="+mn-cs"/>
            </a:endParaRPr>
          </a:p>
          <a:p>
            <a:r>
              <a:rPr lang="en-US" sz="1200" b="1" kern="1200" dirty="0">
                <a:solidFill>
                  <a:schemeClr val="tx1"/>
                </a:solidFill>
                <a:latin typeface="+mn-lt"/>
                <a:ea typeface="+mn-ea"/>
                <a:cs typeface="+mn-cs"/>
              </a:rPr>
              <a:t>Syntax of final class</a:t>
            </a:r>
          </a:p>
          <a:p>
            <a:r>
              <a:rPr lang="en-US" sz="1200" b="0" kern="1200" dirty="0">
                <a:solidFill>
                  <a:schemeClr val="tx1"/>
                </a:solidFill>
                <a:latin typeface="+mn-lt"/>
                <a:ea typeface="+mn-ea"/>
                <a:cs typeface="+mn-cs"/>
              </a:rPr>
              <a:t>final class </a:t>
            </a:r>
            <a:r>
              <a:rPr lang="en-US" sz="1200" b="0" kern="1200" dirty="0" err="1">
                <a:solidFill>
                  <a:schemeClr val="tx1"/>
                </a:solidFill>
                <a:latin typeface="+mn-lt"/>
                <a:ea typeface="+mn-ea"/>
                <a:cs typeface="+mn-cs"/>
              </a:rPr>
              <a:t>className</a:t>
            </a:r>
            <a:endParaRPr lang="en-US" sz="1200" b="0" kern="1200" dirty="0">
              <a:solidFill>
                <a:schemeClr val="tx1"/>
              </a:solidFill>
              <a:latin typeface="+mn-lt"/>
              <a:ea typeface="+mn-ea"/>
              <a:cs typeface="+mn-cs"/>
            </a:endParaRPr>
          </a:p>
          <a:p>
            <a:r>
              <a:rPr lang="en-US" sz="1200" b="0" kern="1200" dirty="0">
                <a:solidFill>
                  <a:schemeClr val="tx1"/>
                </a:solidFill>
                <a:latin typeface="+mn-lt"/>
                <a:ea typeface="+mn-ea"/>
                <a:cs typeface="+mn-cs"/>
              </a:rPr>
              <a:t>{</a:t>
            </a:r>
          </a:p>
          <a:p>
            <a:r>
              <a:rPr lang="en-US" sz="1200" b="0" kern="1200" dirty="0">
                <a:solidFill>
                  <a:schemeClr val="tx1"/>
                </a:solidFill>
                <a:latin typeface="+mn-lt"/>
                <a:ea typeface="+mn-ea"/>
                <a:cs typeface="+mn-cs"/>
              </a:rPr>
              <a:t>      // body of class</a:t>
            </a:r>
          </a:p>
          <a:p>
            <a:r>
              <a:rPr lang="en-US" sz="1200" b="0" kern="1200" dirty="0">
                <a:solidFill>
                  <a:schemeClr val="tx1"/>
                </a:solidFill>
                <a:latin typeface="+mn-lt"/>
                <a:ea typeface="+mn-ea"/>
                <a:cs typeface="+mn-cs"/>
              </a:rPr>
              <a:t>}</a:t>
            </a:r>
          </a:p>
          <a:p>
            <a:endParaRPr lang="en-US" sz="1200" b="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C8DA4CD-FDC5-8D4C-9C54-6F8174150D08}" type="slidenum">
              <a:rPr lang="en-US" smtClean="0"/>
              <a:t>12</a:t>
            </a:fld>
            <a:endParaRPr lang="en-US"/>
          </a:p>
        </p:txBody>
      </p:sp>
    </p:spTree>
    <p:extLst>
      <p:ext uri="{BB962C8B-B14F-4D97-AF65-F5344CB8AC3E}">
        <p14:creationId xmlns:p14="http://schemas.microsoft.com/office/powerpoint/2010/main" val="1655543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13</a:t>
            </a:fld>
            <a:endParaRPr lang="en-US"/>
          </a:p>
        </p:txBody>
      </p:sp>
    </p:spTree>
    <p:extLst>
      <p:ext uri="{BB962C8B-B14F-4D97-AF65-F5344CB8AC3E}">
        <p14:creationId xmlns:p14="http://schemas.microsoft.com/office/powerpoint/2010/main" val="3686193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14</a:t>
            </a:fld>
            <a:endParaRPr lang="en-US"/>
          </a:p>
        </p:txBody>
      </p:sp>
    </p:spTree>
    <p:extLst>
      <p:ext uri="{BB962C8B-B14F-4D97-AF65-F5344CB8AC3E}">
        <p14:creationId xmlns:p14="http://schemas.microsoft.com/office/powerpoint/2010/main" val="1753180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a vocabulary for patterns lets us talk about them – developing a catalog</a:t>
            </a:r>
            <a:r>
              <a:rPr lang="en-US" baseline="0" dirty="0"/>
              <a:t> of patterns</a:t>
            </a:r>
          </a:p>
          <a:p>
            <a:r>
              <a:rPr lang="en-US" baseline="0" dirty="0"/>
              <a:t>Higher level of abstraction</a:t>
            </a:r>
          </a:p>
          <a:p>
            <a:endParaRPr lang="en-US" baseline="0" dirty="0"/>
          </a:p>
          <a:p>
            <a:r>
              <a:rPr lang="en-US" baseline="0" dirty="0"/>
              <a:t>Hard part finding good names</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15</a:t>
            </a:fld>
            <a:endParaRPr lang="en-US"/>
          </a:p>
        </p:txBody>
      </p:sp>
    </p:spTree>
    <p:extLst>
      <p:ext uri="{BB962C8B-B14F-4D97-AF65-F5344CB8AC3E}">
        <p14:creationId xmlns:p14="http://schemas.microsoft.com/office/powerpoint/2010/main" val="2534288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a:t>
            </a:r>
            <a:r>
              <a:rPr lang="en-US" baseline="0" dirty="0"/>
              <a:t> and its context: how to represent algorithms as objects</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16</a:t>
            </a:fld>
            <a:endParaRPr lang="en-US"/>
          </a:p>
        </p:txBody>
      </p:sp>
    </p:spTree>
    <p:extLst>
      <p:ext uri="{BB962C8B-B14F-4D97-AF65-F5344CB8AC3E}">
        <p14:creationId xmlns:p14="http://schemas.microsoft.com/office/powerpoint/2010/main" val="3388746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not describe a concrete implementation</a:t>
            </a:r>
            <a:r>
              <a:rPr lang="en-US" baseline="0" dirty="0"/>
              <a:t> because a pattern  is like a template that can be applied in many different situation.</a:t>
            </a:r>
          </a:p>
          <a:p>
            <a:r>
              <a:rPr lang="en-US" baseline="0" dirty="0"/>
              <a:t>It provides an abstract description </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17</a:t>
            </a:fld>
            <a:endParaRPr lang="en-US"/>
          </a:p>
        </p:txBody>
      </p:sp>
    </p:spTree>
    <p:extLst>
      <p:ext uri="{BB962C8B-B14F-4D97-AF65-F5344CB8AC3E}">
        <p14:creationId xmlns:p14="http://schemas.microsoft.com/office/powerpoint/2010/main" val="3182626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cost and benefits</a:t>
            </a:r>
          </a:p>
        </p:txBody>
      </p:sp>
      <p:sp>
        <p:nvSpPr>
          <p:cNvPr id="4" name="Slide Number Placeholder 3"/>
          <p:cNvSpPr>
            <a:spLocks noGrp="1"/>
          </p:cNvSpPr>
          <p:nvPr>
            <p:ph type="sldNum" sz="quarter" idx="10"/>
          </p:nvPr>
        </p:nvSpPr>
        <p:spPr/>
        <p:txBody>
          <a:bodyPr/>
          <a:lstStyle/>
          <a:p>
            <a:fld id="{5C8DA4CD-FDC5-8D4C-9C54-6F8174150D08}" type="slidenum">
              <a:rPr lang="en-US" smtClean="0"/>
              <a:t>18</a:t>
            </a:fld>
            <a:endParaRPr lang="en-US"/>
          </a:p>
        </p:txBody>
      </p:sp>
    </p:spTree>
    <p:extLst>
      <p:ext uri="{BB962C8B-B14F-4D97-AF65-F5344CB8AC3E}">
        <p14:creationId xmlns:p14="http://schemas.microsoft.com/office/powerpoint/2010/main" val="3497176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Scope: specifies whether the pattern</a:t>
            </a:r>
            <a:r>
              <a:rPr lang="en-US" baseline="0" dirty="0"/>
              <a:t> applies primary to classes or object</a:t>
            </a:r>
            <a:r>
              <a:rPr lang="en-US" b="1" baseline="0" dirty="0"/>
              <a:t>. Class patterns </a:t>
            </a:r>
            <a:r>
              <a:rPr lang="en-US" baseline="0" dirty="0"/>
              <a:t>deal with relationship between classes and their subclasses. (Relationship such as inheritance that is the most used</a:t>
            </a:r>
            <a:r>
              <a:rPr lang="is-IS" baseline="0" dirty="0"/>
              <a:t>…almost every pattern use it) Satic, fixed at run time.</a:t>
            </a:r>
          </a:p>
          <a:p>
            <a:r>
              <a:rPr lang="is-IS" b="1" baseline="0" dirty="0"/>
              <a:t>Object patterns </a:t>
            </a:r>
            <a:r>
              <a:rPr lang="is-IS" baseline="0" dirty="0"/>
              <a:t>deal with object relationships that can change at run time that are dynamic.</a:t>
            </a:r>
          </a:p>
          <a:p>
            <a:r>
              <a:rPr lang="is-IS" b="1" baseline="0" dirty="0"/>
              <a:t>Creational</a:t>
            </a:r>
            <a:r>
              <a:rPr lang="is-IS" baseline="0" dirty="0"/>
              <a:t>: concern object creation, </a:t>
            </a:r>
            <a:r>
              <a:rPr lang="is-IS" b="1" baseline="0" dirty="0"/>
              <a:t>Structural</a:t>
            </a:r>
            <a:r>
              <a:rPr lang="is-IS" baseline="0" dirty="0"/>
              <a:t> deal with composition of classes and objects, </a:t>
            </a:r>
            <a:r>
              <a:rPr lang="is-IS" b="1" baseline="0" dirty="0"/>
              <a:t>behavioal</a:t>
            </a:r>
            <a:r>
              <a:rPr lang="is-IS" baseline="0" dirty="0"/>
              <a:t> is how class and objects interacts</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19</a:t>
            </a:fld>
            <a:endParaRPr lang="en-US"/>
          </a:p>
        </p:txBody>
      </p:sp>
    </p:spTree>
    <p:extLst>
      <p:ext uri="{BB962C8B-B14F-4D97-AF65-F5344CB8AC3E}">
        <p14:creationId xmlns:p14="http://schemas.microsoft.com/office/powerpoint/2010/main" val="1823530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a:t>
            </a:fld>
            <a:endParaRPr lang="en-US"/>
          </a:p>
        </p:txBody>
      </p:sp>
    </p:spTree>
    <p:extLst>
      <p:ext uri="{BB962C8B-B14F-4D97-AF65-F5344CB8AC3E}">
        <p14:creationId xmlns:p14="http://schemas.microsoft.com/office/powerpoint/2010/main" val="3183398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err="1">
                <a:solidFill>
                  <a:srgbClr val="4D5B7C"/>
                </a:solidFill>
                <a:effectLst/>
                <a:latin typeface="Inter"/>
              </a:rPr>
              <a:t>emplate</a:t>
            </a:r>
            <a:r>
              <a:rPr lang="en-US" b="0" i="0" dirty="0">
                <a:solidFill>
                  <a:srgbClr val="4D5B7C"/>
                </a:solidFill>
                <a:effectLst/>
                <a:latin typeface="Inter"/>
              </a:rPr>
              <a:t> method should consists of certain steps whose order is fixed and for some of the methods, implementation differs from base class to subclass. Template method should be final.</a:t>
            </a:r>
          </a:p>
          <a:p>
            <a:pPr algn="l">
              <a:buFont typeface="+mj-lt"/>
              <a:buAutoNum type="arabicPeriod"/>
            </a:pPr>
            <a:r>
              <a:rPr lang="en-US" b="0" i="0" dirty="0">
                <a:solidFill>
                  <a:srgbClr val="4D5B7C"/>
                </a:solidFill>
                <a:effectLst/>
                <a:latin typeface="Inter"/>
              </a:rPr>
              <a:t>Most of the times, subclasses calls methods from super class but in template pattern, superclass template method calls methods from subclasses, this is known as </a:t>
            </a:r>
            <a:r>
              <a:rPr lang="en-US" b="0" i="0" u="none" strike="noStrike" dirty="0">
                <a:solidFill>
                  <a:srgbClr val="0069FF"/>
                </a:solidFill>
                <a:effectLst/>
                <a:latin typeface="Inter"/>
                <a:hlinkClick r:id="rId3"/>
              </a:rPr>
              <a:t>Hollywood Principle</a:t>
            </a:r>
            <a:r>
              <a:rPr lang="en-US" b="0" i="0" dirty="0">
                <a:solidFill>
                  <a:srgbClr val="4D5B7C"/>
                </a:solidFill>
                <a:effectLst/>
                <a:latin typeface="Inter"/>
              </a:rPr>
              <a:t> INVERSION OF CONTROL “don’t call us, we’ll call you.”.</a:t>
            </a:r>
          </a:p>
          <a:p>
            <a:pPr algn="l">
              <a:buFont typeface="+mj-lt"/>
              <a:buAutoNum type="arabicPeriod"/>
            </a:pPr>
            <a:r>
              <a:rPr lang="en-US" b="0" i="0" dirty="0">
                <a:solidFill>
                  <a:srgbClr val="4D5B7C"/>
                </a:solidFill>
                <a:effectLst/>
                <a:latin typeface="Inter"/>
              </a:rPr>
              <a:t>Methods in base class with default implementation are referred as </a:t>
            </a:r>
            <a:r>
              <a:rPr lang="en-US" b="1" i="0" dirty="0">
                <a:solidFill>
                  <a:srgbClr val="4D5B7C"/>
                </a:solidFill>
                <a:effectLst/>
                <a:latin typeface="Inter"/>
              </a:rPr>
              <a:t>Hooks</a:t>
            </a:r>
            <a:r>
              <a:rPr lang="en-US" b="0" i="0" dirty="0">
                <a:solidFill>
                  <a:srgbClr val="4D5B7C"/>
                </a:solidFill>
                <a:effectLst/>
                <a:latin typeface="Inter"/>
              </a:rPr>
              <a:t> and they are intended to be overridden by subclasses, if you want some of the methods to be not overridden, you can make them final, for example in our case we can make </a:t>
            </a:r>
            <a:r>
              <a:rPr lang="en-US" b="0" i="0" dirty="0" err="1">
                <a:solidFill>
                  <a:srgbClr val="4D5B7C"/>
                </a:solidFill>
                <a:effectLst/>
                <a:latin typeface="Inter"/>
              </a:rPr>
              <a:t>buildFoundation</a:t>
            </a:r>
            <a:r>
              <a:rPr lang="en-US" b="0" i="0" dirty="0">
                <a:solidFill>
                  <a:srgbClr val="4D5B7C"/>
                </a:solidFill>
                <a:effectLst/>
                <a:latin typeface="Inter"/>
              </a:rPr>
              <a:t>() method final because if we don’t want subclasses to override it.</a:t>
            </a:r>
          </a:p>
          <a:p>
            <a:endParaRPr lang="en-US" dirty="0"/>
          </a:p>
        </p:txBody>
      </p:sp>
      <p:sp>
        <p:nvSpPr>
          <p:cNvPr id="4" name="Slide Number Placeholder 3"/>
          <p:cNvSpPr>
            <a:spLocks noGrp="1"/>
          </p:cNvSpPr>
          <p:nvPr>
            <p:ph type="sldNum" sz="quarter" idx="5"/>
          </p:nvPr>
        </p:nvSpPr>
        <p:spPr/>
        <p:txBody>
          <a:bodyPr/>
          <a:lstStyle/>
          <a:p>
            <a:fld id="{5C8DA4CD-FDC5-8D4C-9C54-6F8174150D08}" type="slidenum">
              <a:rPr lang="en-US" smtClean="0"/>
              <a:t>20</a:t>
            </a:fld>
            <a:endParaRPr lang="en-US"/>
          </a:p>
        </p:txBody>
      </p:sp>
    </p:spTree>
    <p:extLst>
      <p:ext uri="{BB962C8B-B14F-4D97-AF65-F5344CB8AC3E}">
        <p14:creationId xmlns:p14="http://schemas.microsoft.com/office/powerpoint/2010/main" val="2651527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 </a:t>
            </a:r>
            <a:r>
              <a:rPr lang="en-US" dirty="0" err="1"/>
              <a:t>AbstractClass</a:t>
            </a:r>
            <a:r>
              <a:rPr lang="en-US" dirty="0"/>
              <a:t> contains the template method. The abstract versions of the operations used in the template method.</a:t>
            </a:r>
          </a:p>
          <a:p>
            <a:pPr marL="171450" indent="-171450">
              <a:buFont typeface="Arial"/>
              <a:buChar char="•"/>
            </a:pPr>
            <a:r>
              <a:rPr lang="en-US" dirty="0"/>
              <a:t>There may be many </a:t>
            </a:r>
            <a:r>
              <a:rPr lang="en-US" dirty="0" err="1"/>
              <a:t>ConcreteClasses</a:t>
            </a:r>
            <a:r>
              <a:rPr lang="en-US" dirty="0"/>
              <a:t>, each implementing the full set of operations required by the template method.</a:t>
            </a:r>
          </a:p>
          <a:p>
            <a:pPr marL="171450" indent="-171450">
              <a:buFont typeface="Arial"/>
              <a:buChar char="•"/>
            </a:pPr>
            <a:r>
              <a:rPr lang="en-US" dirty="0"/>
              <a:t>The </a:t>
            </a:r>
            <a:r>
              <a:rPr lang="en-US" dirty="0" err="1"/>
              <a:t>ConcreteClasses</a:t>
            </a:r>
            <a:r>
              <a:rPr lang="en-US" dirty="0"/>
              <a:t> implements the abstract operations, which are called when the </a:t>
            </a:r>
            <a:r>
              <a:rPr lang="en-US" dirty="0" err="1"/>
              <a:t>templateMethod</a:t>
            </a:r>
            <a:r>
              <a:rPr lang="en-US" dirty="0"/>
              <a:t>() needs them.</a:t>
            </a:r>
          </a:p>
          <a:p>
            <a:pPr marL="171450" indent="-171450">
              <a:buFont typeface="Arial"/>
              <a:buChar char="•"/>
            </a:pPr>
            <a:r>
              <a:rPr lang="en-US" dirty="0"/>
              <a:t>The template method makes use of the </a:t>
            </a:r>
            <a:r>
              <a:rPr lang="en-US" dirty="0" err="1"/>
              <a:t>primativeOperations</a:t>
            </a:r>
            <a:r>
              <a:rPr lang="en-US" dirty="0"/>
              <a:t> to implement an algorithm. It is decoupled from the actual implementation of these operations</a:t>
            </a:r>
          </a:p>
        </p:txBody>
      </p:sp>
      <p:sp>
        <p:nvSpPr>
          <p:cNvPr id="4" name="Slide Number Placeholder 3"/>
          <p:cNvSpPr>
            <a:spLocks noGrp="1"/>
          </p:cNvSpPr>
          <p:nvPr>
            <p:ph type="sldNum" sz="quarter" idx="10"/>
          </p:nvPr>
        </p:nvSpPr>
        <p:spPr/>
        <p:txBody>
          <a:bodyPr/>
          <a:lstStyle/>
          <a:p>
            <a:fld id="{5C8DA4CD-FDC5-8D4C-9C54-6F8174150D08}" type="slidenum">
              <a:rPr lang="en-US" smtClean="0"/>
              <a:t>21</a:t>
            </a:fld>
            <a:endParaRPr lang="en-US"/>
          </a:p>
        </p:txBody>
      </p:sp>
    </p:spTree>
    <p:extLst>
      <p:ext uri="{BB962C8B-B14F-4D97-AF65-F5344CB8AC3E}">
        <p14:creationId xmlns:p14="http://schemas.microsoft.com/office/powerpoint/2010/main" val="747114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noticed that all three classes have a lot of similar code. While the code for dealing with various data formats was entirely different in all classes, the code for data processing and analysis is almost identical. Wouldn’t it be great to get rid of the code duplication, leaving the algorithm structure intact?</a:t>
            </a:r>
          </a:p>
        </p:txBody>
      </p:sp>
      <p:sp>
        <p:nvSpPr>
          <p:cNvPr id="4" name="Slide Number Placeholder 3"/>
          <p:cNvSpPr>
            <a:spLocks noGrp="1"/>
          </p:cNvSpPr>
          <p:nvPr>
            <p:ph type="sldNum" sz="quarter" idx="10"/>
          </p:nvPr>
        </p:nvSpPr>
        <p:spPr/>
        <p:txBody>
          <a:bodyPr/>
          <a:lstStyle/>
          <a:p>
            <a:fld id="{5C8DA4CD-FDC5-8D4C-9C54-6F8174150D08}" type="slidenum">
              <a:rPr lang="en-US" smtClean="0"/>
              <a:t>23</a:t>
            </a:fld>
            <a:endParaRPr lang="en-US"/>
          </a:p>
        </p:txBody>
      </p:sp>
    </p:spTree>
    <p:extLst>
      <p:ext uri="{BB962C8B-B14F-4D97-AF65-F5344CB8AC3E}">
        <p14:creationId xmlns:p14="http://schemas.microsoft.com/office/powerpoint/2010/main" val="722147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REMEMBER: In encapsulation, the variables of a class will be hidden from other classes, and can be accessed only through the methods of their current class. Therefore, it is also known as </a:t>
            </a:r>
            <a:r>
              <a:rPr lang="en-US" sz="1200" b="1" kern="1200" dirty="0">
                <a:solidFill>
                  <a:schemeClr val="tx1"/>
                </a:solidFill>
                <a:latin typeface="+mn-lt"/>
                <a:ea typeface="+mn-ea"/>
                <a:cs typeface="+mn-cs"/>
              </a:rPr>
              <a:t>data hiding</a:t>
            </a:r>
            <a:r>
              <a:rPr lang="en-US" sz="1200" b="0" kern="1200" dirty="0">
                <a:solidFill>
                  <a:schemeClr val="tx1"/>
                </a:solidFill>
                <a:latin typeface="+mn-lt"/>
                <a:ea typeface="+mn-ea"/>
                <a:cs typeface="+mn-cs"/>
              </a:rPr>
              <a:t>.</a:t>
            </a:r>
          </a:p>
          <a:p>
            <a:r>
              <a:rPr lang="en-US" sz="1200" b="0" kern="1200" dirty="0">
                <a:solidFill>
                  <a:schemeClr val="tx1"/>
                </a:solidFill>
                <a:latin typeface="+mn-lt"/>
                <a:ea typeface="+mn-ea"/>
                <a:cs typeface="+mn-cs"/>
              </a:rPr>
              <a:t>To achieve encapsulation in Java:</a:t>
            </a:r>
          </a:p>
          <a:p>
            <a:r>
              <a:rPr lang="en-US" sz="1200" b="0" kern="1200" dirty="0">
                <a:solidFill>
                  <a:schemeClr val="tx1"/>
                </a:solidFill>
                <a:latin typeface="+mn-lt"/>
                <a:ea typeface="+mn-ea"/>
                <a:cs typeface="+mn-cs"/>
              </a:rPr>
              <a:t>-Declare the variables of a class as private.</a:t>
            </a:r>
          </a:p>
          <a:p>
            <a:r>
              <a:rPr lang="en-US" sz="1200" b="0" kern="1200" dirty="0">
                <a:solidFill>
                  <a:schemeClr val="tx1"/>
                </a:solidFill>
                <a:latin typeface="+mn-lt"/>
                <a:ea typeface="+mn-ea"/>
                <a:cs typeface="+mn-cs"/>
              </a:rPr>
              <a:t>-Provide public setter and getter methods to modify and view the variables values.</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3</a:t>
            </a:fld>
            <a:endParaRPr lang="en-US"/>
          </a:p>
        </p:txBody>
      </p:sp>
    </p:spTree>
    <p:extLst>
      <p:ext uri="{BB962C8B-B14F-4D97-AF65-F5344CB8AC3E}">
        <p14:creationId xmlns:p14="http://schemas.microsoft.com/office/powerpoint/2010/main" val="1021081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4</a:t>
            </a:fld>
            <a:endParaRPr lang="en-US"/>
          </a:p>
        </p:txBody>
      </p:sp>
    </p:spTree>
    <p:extLst>
      <p:ext uri="{BB962C8B-B14F-4D97-AF65-F5344CB8AC3E}">
        <p14:creationId xmlns:p14="http://schemas.microsoft.com/office/powerpoint/2010/main" val="3444213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5</a:t>
            </a:fld>
            <a:endParaRPr lang="en-US"/>
          </a:p>
        </p:txBody>
      </p:sp>
    </p:spTree>
    <p:extLst>
      <p:ext uri="{BB962C8B-B14F-4D97-AF65-F5344CB8AC3E}">
        <p14:creationId xmlns:p14="http://schemas.microsoft.com/office/powerpoint/2010/main" val="683060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6</a:t>
            </a:fld>
            <a:endParaRPr lang="en-US"/>
          </a:p>
        </p:txBody>
      </p:sp>
    </p:spTree>
    <p:extLst>
      <p:ext uri="{BB962C8B-B14F-4D97-AF65-F5344CB8AC3E}">
        <p14:creationId xmlns:p14="http://schemas.microsoft.com/office/powerpoint/2010/main" val="260920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boolean</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hlinkClick r:id="rId3"/>
              </a:rPr>
              <a:t>equals(</a:t>
            </a:r>
            <a:r>
              <a:rPr lang="en-US" sz="1200" b="1" kern="1200" dirty="0">
                <a:solidFill>
                  <a:schemeClr val="tx1"/>
                </a:solidFill>
                <a:latin typeface="+mn-lt"/>
                <a:ea typeface="+mn-ea"/>
                <a:cs typeface="+mn-cs"/>
                <a:hlinkClick r:id="rId4"/>
              </a:rPr>
              <a:t>Object obj)</a:t>
            </a:r>
          </a:p>
          <a:p>
            <a:r>
              <a:rPr lang="en-US" sz="1200" kern="1200" dirty="0">
                <a:solidFill>
                  <a:schemeClr val="tx1"/>
                </a:solidFill>
                <a:latin typeface="+mn-lt"/>
                <a:ea typeface="+mn-ea"/>
                <a:cs typeface="+mn-cs"/>
              </a:rPr>
              <a:t>Indicates whether some other object is "equal to" this one.	</a:t>
            </a:r>
          </a:p>
          <a:p>
            <a:r>
              <a:rPr lang="en-US" sz="1200" b="1" kern="1200" dirty="0">
                <a:solidFill>
                  <a:schemeClr val="tx1"/>
                </a:solidFill>
                <a:latin typeface="+mn-lt"/>
                <a:ea typeface="+mn-ea"/>
                <a:cs typeface="+mn-cs"/>
                <a:hlinkClick r:id="rId5"/>
              </a:rPr>
              <a:t>Class&lt;?&gt;	</a:t>
            </a:r>
            <a:r>
              <a:rPr lang="en-US" sz="1200" b="1" kern="1200" dirty="0">
                <a:solidFill>
                  <a:schemeClr val="tx1"/>
                </a:solidFill>
                <a:latin typeface="+mn-lt"/>
                <a:ea typeface="+mn-ea"/>
                <a:cs typeface="+mn-cs"/>
                <a:hlinkClick r:id="rId6"/>
              </a:rPr>
              <a:t>getClass()</a:t>
            </a:r>
          </a:p>
          <a:p>
            <a:r>
              <a:rPr lang="en-US" sz="1200" kern="1200" dirty="0">
                <a:solidFill>
                  <a:schemeClr val="tx1"/>
                </a:solidFill>
                <a:latin typeface="+mn-lt"/>
                <a:ea typeface="+mn-ea"/>
                <a:cs typeface="+mn-cs"/>
              </a:rPr>
              <a:t>Returns the runtime class of this Object.	</a:t>
            </a:r>
          </a:p>
          <a:p>
            <a:r>
              <a:rPr lang="en-US" sz="1200" kern="1200" dirty="0" err="1">
                <a:solidFill>
                  <a:schemeClr val="tx1"/>
                </a:solidFill>
                <a:latin typeface="+mn-lt"/>
                <a:ea typeface="+mn-ea"/>
                <a:cs typeface="+mn-cs"/>
              </a:rPr>
              <a:t>int</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hlinkClick r:id="rId7"/>
              </a:rPr>
              <a:t>hashCode()</a:t>
            </a:r>
          </a:p>
          <a:p>
            <a:r>
              <a:rPr lang="en-US" sz="1200" kern="1200" dirty="0">
                <a:solidFill>
                  <a:schemeClr val="tx1"/>
                </a:solidFill>
                <a:latin typeface="+mn-lt"/>
                <a:ea typeface="+mn-ea"/>
                <a:cs typeface="+mn-cs"/>
              </a:rPr>
              <a:t>Returns a hash code value for the object.	</a:t>
            </a:r>
          </a:p>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7</a:t>
            </a:fld>
            <a:endParaRPr lang="en-US"/>
          </a:p>
        </p:txBody>
      </p:sp>
    </p:spTree>
    <p:extLst>
      <p:ext uri="{BB962C8B-B14F-4D97-AF65-F5344CB8AC3E}">
        <p14:creationId xmlns:p14="http://schemas.microsoft.com/office/powerpoint/2010/main" val="2856511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8</a:t>
            </a:fld>
            <a:endParaRPr lang="en-US"/>
          </a:p>
        </p:txBody>
      </p:sp>
    </p:spTree>
    <p:extLst>
      <p:ext uri="{BB962C8B-B14F-4D97-AF65-F5344CB8AC3E}">
        <p14:creationId xmlns:p14="http://schemas.microsoft.com/office/powerpoint/2010/main" val="1741142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9</a:t>
            </a:fld>
            <a:endParaRPr lang="en-US"/>
          </a:p>
        </p:txBody>
      </p:sp>
    </p:spTree>
    <p:extLst>
      <p:ext uri="{BB962C8B-B14F-4D97-AF65-F5344CB8AC3E}">
        <p14:creationId xmlns:p14="http://schemas.microsoft.com/office/powerpoint/2010/main" val="2683453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850" y="1834689"/>
            <a:ext cx="8496300" cy="1368425"/>
          </a:xfrm>
        </p:spPr>
        <p:txBody>
          <a:bodyPr/>
          <a:lstStyle>
            <a:lvl1pPr>
              <a:defRPr/>
            </a:lvl1pPr>
          </a:lstStyle>
          <a:p>
            <a:pPr lvl="0"/>
            <a:r>
              <a:rPr lang="en-GB" noProof="0"/>
              <a:t>Click to edit Master title style</a:t>
            </a:r>
            <a:endParaRPr lang="en-US" noProof="0" dirty="0"/>
          </a:p>
        </p:txBody>
      </p:sp>
      <p:sp>
        <p:nvSpPr>
          <p:cNvPr id="4099" name="Rectangle 3"/>
          <p:cNvSpPr>
            <a:spLocks noGrp="1" noChangeArrowheads="1"/>
          </p:cNvSpPr>
          <p:nvPr>
            <p:ph type="subTitle" idx="1"/>
          </p:nvPr>
        </p:nvSpPr>
        <p:spPr>
          <a:xfrm>
            <a:off x="323850" y="3489220"/>
            <a:ext cx="8496300" cy="2705827"/>
          </a:xfrm>
        </p:spPr>
        <p:txBody>
          <a:bodyPr/>
          <a:lstStyle>
            <a:lvl1pPr marL="0" indent="0">
              <a:buFontTx/>
              <a:buNone/>
              <a:defRPr/>
            </a:lvl1pPr>
          </a:lstStyle>
          <a:p>
            <a:pPr lvl="0"/>
            <a:r>
              <a:rPr lang="en-GB" noProof="0"/>
              <a:t>Click to edit Master subtitle style</a:t>
            </a:r>
            <a:endParaRPr lang="en-US" noProof="0" dirty="0"/>
          </a:p>
        </p:txBody>
      </p:sp>
      <p:sp>
        <p:nvSpPr>
          <p:cNvPr id="5" name="Rectangle 9"/>
          <p:cNvSpPr>
            <a:spLocks noGrp="1" noChangeArrowheads="1"/>
          </p:cNvSpPr>
          <p:nvPr>
            <p:ph type="ftr" sz="quarter" idx="10"/>
          </p:nvPr>
        </p:nvSpPr>
        <p:spPr bwMode="auto">
          <a:xfrm>
            <a:off x="323850" y="6245225"/>
            <a:ext cx="8496300" cy="476250"/>
          </a:xfrm>
          <a:prstGeom prst="rect">
            <a:avLst/>
          </a:prstGeom>
        </p:spPr>
        <p:txBody>
          <a:bodyPr vert="horz" wrap="square" lIns="91440" tIns="45720" rIns="91440" bIns="45720" numCol="1" anchor="ctr" anchorCtr="0" compatLnSpc="1">
            <a:prstTxWarp prst="textNoShape">
              <a:avLst/>
            </a:prstTxWarp>
          </a:bodyPr>
          <a:lstStyle>
            <a:lvl1pPr algn="ctr">
              <a:defRPr sz="1400">
                <a:ea typeface="ＭＳ Ｐゴシック" charset="0"/>
                <a:cs typeface="+mn-cs"/>
              </a:defRPr>
            </a:lvl1pPr>
          </a:lstStyle>
          <a:p>
            <a:endParaRPr lang="en-US"/>
          </a:p>
        </p:txBody>
      </p:sp>
      <p:pic>
        <p:nvPicPr>
          <p:cNvPr id="6" name="Picture 5" descr="Westminster-logo-JPE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82" y="72843"/>
            <a:ext cx="8919086" cy="167906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0080" y="320040"/>
            <a:ext cx="2743200" cy="320040"/>
          </a:xfrm>
        </p:spPr>
        <p:txBody>
          <a:bodyPr/>
          <a:lstStyle/>
          <a:p>
            <a:fld id="{48A87A34-81AB-432B-8DAE-1953F412C126}" type="datetimeFigureOut">
              <a:rPr lang="en-US" smtClean="0"/>
              <a:t>10/28/2022</a:t>
            </a:fld>
            <a:endParaRPr lang="en-US" dirty="0"/>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F61781C6-9514-F544-9DBB-EBC11D84F947}" type="slidenum">
              <a:rPr lang="en-US" smtClean="0"/>
              <a:t>‹#›</a:t>
            </a:fld>
            <a:endParaRPr lang="en-US"/>
          </a:p>
        </p:txBody>
      </p:sp>
    </p:spTree>
    <p:extLst>
      <p:ext uri="{BB962C8B-B14F-4D97-AF65-F5344CB8AC3E}">
        <p14:creationId xmlns:p14="http://schemas.microsoft.com/office/powerpoint/2010/main" val="3828212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48A87A34-81AB-432B-8DAE-1953F412C126}" type="datetimeFigureOut">
              <a:rPr lang="en-US" smtClean="0"/>
              <a:t>10/28/2022</a:t>
            </a:fld>
            <a:endParaRPr lang="en-US" dirty="0"/>
          </a:p>
        </p:txBody>
      </p:sp>
      <p:sp>
        <p:nvSpPr>
          <p:cNvPr id="6" name="Footer Placeholder 5"/>
          <p:cNvSpPr>
            <a:spLocks noGrp="1"/>
          </p:cNvSpPr>
          <p:nvPr>
            <p:ph type="ftr" sz="quarter" idx="11"/>
          </p:nvPr>
        </p:nvSpPr>
        <p:spPr>
          <a:xfrm>
            <a:off x="640080" y="6227064"/>
            <a:ext cx="7854696" cy="320040"/>
          </a:xfrm>
        </p:spPr>
        <p:txBody>
          <a:bodyPr/>
          <a:lstStyle/>
          <a:p>
            <a:endParaRPr lang="en-US" dirty="0"/>
          </a:p>
        </p:txBody>
      </p:sp>
      <p:sp>
        <p:nvSpPr>
          <p:cNvPr id="7" name="Slide Number Placeholder 6"/>
          <p:cNvSpPr>
            <a:spLocks noGrp="1"/>
          </p:cNvSpPr>
          <p:nvPr>
            <p:ph type="sldNum" sz="quarter" idx="12"/>
          </p:nvPr>
        </p:nvSpPr>
        <p:spPr>
          <a:xfrm>
            <a:off x="7808976" y="320040"/>
            <a:ext cx="685800" cy="320040"/>
          </a:xfrm>
        </p:spPr>
        <p:txBody>
          <a:bodyPr/>
          <a:lstStyle/>
          <a:p>
            <a:fld id="{F61781C6-9514-F544-9DBB-EBC11D84F947}" type="slidenum">
              <a:rPr lang="en-US" smtClean="0"/>
              <a:t>‹#›</a:t>
            </a:fld>
            <a:endParaRPr lang="en-US"/>
          </a:p>
        </p:txBody>
      </p:sp>
    </p:spTree>
    <p:extLst>
      <p:ext uri="{BB962C8B-B14F-4D97-AF65-F5344CB8AC3E}">
        <p14:creationId xmlns:p14="http://schemas.microsoft.com/office/powerpoint/2010/main" val="1137843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48A87A34-81AB-432B-8DAE-1953F412C126}" type="datetimeFigureOut">
              <a:rPr lang="en-US" smtClean="0"/>
              <a:t>10/28/2022</a:t>
            </a:fld>
            <a:endParaRPr lang="en-US" dirty="0"/>
          </a:p>
        </p:txBody>
      </p:sp>
      <p:sp>
        <p:nvSpPr>
          <p:cNvPr id="8" name="Footer Placeholder 7"/>
          <p:cNvSpPr>
            <a:spLocks noGrp="1"/>
          </p:cNvSpPr>
          <p:nvPr>
            <p:ph type="ftr" sz="quarter" idx="11"/>
          </p:nvPr>
        </p:nvSpPr>
        <p:spPr>
          <a:xfrm>
            <a:off x="640080" y="6227064"/>
            <a:ext cx="7854696" cy="320040"/>
          </a:xfrm>
        </p:spPr>
        <p:txBody>
          <a:bodyPr/>
          <a:lstStyle/>
          <a:p>
            <a:endParaRPr lang="en-US" dirty="0"/>
          </a:p>
        </p:txBody>
      </p:sp>
      <p:sp>
        <p:nvSpPr>
          <p:cNvPr id="9" name="Slide Number Placeholder 8"/>
          <p:cNvSpPr>
            <a:spLocks noGrp="1"/>
          </p:cNvSpPr>
          <p:nvPr>
            <p:ph type="sldNum" sz="quarter" idx="12"/>
          </p:nvPr>
        </p:nvSpPr>
        <p:spPr>
          <a:xfrm>
            <a:off x="7808976" y="320040"/>
            <a:ext cx="685800" cy="320040"/>
          </a:xfrm>
        </p:spPr>
        <p:txBody>
          <a:bodyPr/>
          <a:lstStyle/>
          <a:p>
            <a:fld id="{F61781C6-9514-F544-9DBB-EBC11D84F947}" type="slidenum">
              <a:rPr lang="en-US" smtClean="0"/>
              <a:t>‹#›</a:t>
            </a:fld>
            <a:endParaRPr lang="en-US"/>
          </a:p>
        </p:txBody>
      </p:sp>
    </p:spTree>
    <p:extLst>
      <p:ext uri="{BB962C8B-B14F-4D97-AF65-F5344CB8AC3E}">
        <p14:creationId xmlns:p14="http://schemas.microsoft.com/office/powerpoint/2010/main" val="2486977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10/28/2022</a:t>
            </a:fld>
            <a:endParaRPr lang="en-US" dirty="0"/>
          </a:p>
        </p:txBody>
      </p:sp>
      <p:sp>
        <p:nvSpPr>
          <p:cNvPr id="4" name="Footer Placeholder 3"/>
          <p:cNvSpPr>
            <a:spLocks noGrp="1"/>
          </p:cNvSpPr>
          <p:nvPr>
            <p:ph type="ftr" sz="quarter" idx="11"/>
          </p:nvPr>
        </p:nvSpPr>
        <p:spPr>
          <a:xfrm>
            <a:off x="640080" y="6227064"/>
            <a:ext cx="7854696" cy="320040"/>
          </a:xfrm>
        </p:spPr>
        <p:txBody>
          <a:bodyPr/>
          <a:lstStyle/>
          <a:p>
            <a:endParaRPr lang="en-US" dirty="0"/>
          </a:p>
        </p:txBody>
      </p:sp>
      <p:sp>
        <p:nvSpPr>
          <p:cNvPr id="5" name="Slide Number Placeholder 4"/>
          <p:cNvSpPr>
            <a:spLocks noGrp="1"/>
          </p:cNvSpPr>
          <p:nvPr>
            <p:ph type="sldNum" sz="quarter" idx="12"/>
          </p:nvPr>
        </p:nvSpPr>
        <p:spPr/>
        <p:txBody>
          <a:bodyPr/>
          <a:lstStyle/>
          <a:p>
            <a:fld id="{F61781C6-9514-F544-9DBB-EBC11D84F947}" type="slidenum">
              <a:rPr lang="en-US" smtClean="0"/>
              <a:t>‹#›</a:t>
            </a:fld>
            <a:endParaRPr lang="en-US"/>
          </a:p>
        </p:txBody>
      </p:sp>
    </p:spTree>
    <p:extLst>
      <p:ext uri="{BB962C8B-B14F-4D97-AF65-F5344CB8AC3E}">
        <p14:creationId xmlns:p14="http://schemas.microsoft.com/office/powerpoint/2010/main" val="219732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48A87A34-81AB-432B-8DAE-1953F412C126}" type="datetimeFigureOut">
              <a:rPr lang="en-US" smtClean="0"/>
              <a:t>10/28/2022</a:t>
            </a:fld>
            <a:endParaRPr lang="en-US" dirty="0"/>
          </a:p>
        </p:txBody>
      </p:sp>
      <p:sp>
        <p:nvSpPr>
          <p:cNvPr id="3" name="Footer Placeholder 2"/>
          <p:cNvSpPr>
            <a:spLocks noGrp="1"/>
          </p:cNvSpPr>
          <p:nvPr>
            <p:ph type="ftr" sz="quarter" idx="11"/>
          </p:nvPr>
        </p:nvSpPr>
        <p:spPr>
          <a:xfrm>
            <a:off x="640080" y="6227064"/>
            <a:ext cx="7854696" cy="320040"/>
          </a:xfrm>
        </p:spPr>
        <p:txBody>
          <a:bodyPr/>
          <a:lstStyle/>
          <a:p>
            <a:endParaRPr lang="en-US" dirty="0"/>
          </a:p>
        </p:txBody>
      </p:sp>
      <p:sp>
        <p:nvSpPr>
          <p:cNvPr id="4" name="Slide Number Placeholder 3"/>
          <p:cNvSpPr>
            <a:spLocks noGrp="1"/>
          </p:cNvSpPr>
          <p:nvPr>
            <p:ph type="sldNum" sz="quarter" idx="12"/>
          </p:nvPr>
        </p:nvSpPr>
        <p:spPr>
          <a:xfrm>
            <a:off x="7808976" y="320040"/>
            <a:ext cx="685800" cy="320040"/>
          </a:xfrm>
        </p:spPr>
        <p:txBody>
          <a:bodyPr/>
          <a:lstStyle/>
          <a:p>
            <a:fld id="{F61781C6-9514-F544-9DBB-EBC11D84F947}" type="slidenum">
              <a:rPr lang="en-US" smtClean="0"/>
              <a:t>‹#›</a:t>
            </a:fld>
            <a:endParaRPr lang="en-US"/>
          </a:p>
        </p:txBody>
      </p:sp>
    </p:spTree>
    <p:extLst>
      <p:ext uri="{BB962C8B-B14F-4D97-AF65-F5344CB8AC3E}">
        <p14:creationId xmlns:p14="http://schemas.microsoft.com/office/powerpoint/2010/main" val="424464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1781C6-9514-F544-9DBB-EBC11D84F947}" type="slidenum">
              <a:rPr lang="en-US" smtClean="0"/>
              <a:t>‹#›</a:t>
            </a:fld>
            <a:endParaRPr lang="en-US"/>
          </a:p>
        </p:txBody>
      </p:sp>
    </p:spTree>
    <p:extLst>
      <p:ext uri="{BB962C8B-B14F-4D97-AF65-F5344CB8AC3E}">
        <p14:creationId xmlns:p14="http://schemas.microsoft.com/office/powerpoint/2010/main" val="2085819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40080" y="320040"/>
            <a:ext cx="2743200" cy="320040"/>
          </a:xfrm>
        </p:spPr>
        <p:txBody>
          <a:bodyPr/>
          <a:lstStyle/>
          <a:p>
            <a:fld id="{48A87A34-81AB-432B-8DAE-1953F412C126}" type="datetimeFigureOut">
              <a:rPr lang="en-US" smtClean="0"/>
              <a:pPr/>
              <a:t>10/28/2022</a:t>
            </a:fld>
            <a:endParaRPr lang="en-US" dirty="0"/>
          </a:p>
        </p:txBody>
      </p:sp>
      <p:sp>
        <p:nvSpPr>
          <p:cNvPr id="6" name="Footer Placeholder 5"/>
          <p:cNvSpPr>
            <a:spLocks noGrp="1"/>
          </p:cNvSpPr>
          <p:nvPr>
            <p:ph type="ftr" sz="quarter" idx="11"/>
          </p:nvPr>
        </p:nvSpPr>
        <p:spPr>
          <a:xfrm>
            <a:off x="640080" y="6227064"/>
            <a:ext cx="4358641" cy="320040"/>
          </a:xfrm>
        </p:spPr>
        <p:txBody>
          <a:bodyPr/>
          <a:lstStyle/>
          <a:p>
            <a:endParaRPr lang="en-US" dirty="0"/>
          </a:p>
        </p:txBody>
      </p:sp>
      <p:sp>
        <p:nvSpPr>
          <p:cNvPr id="7" name="Slide Number Placeholder 6"/>
          <p:cNvSpPr>
            <a:spLocks noGrp="1"/>
          </p:cNvSpPr>
          <p:nvPr>
            <p:ph type="sldNum" sz="quarter" idx="12"/>
          </p:nvPr>
        </p:nvSpPr>
        <p:spPr>
          <a:xfrm>
            <a:off x="4315463" y="320040"/>
            <a:ext cx="685800" cy="320040"/>
          </a:xfrm>
        </p:spPr>
        <p:txBody>
          <a:bodyPr/>
          <a:lstStyle/>
          <a:p>
            <a:fld id="{F61781C6-9514-F544-9DBB-EBC11D84F947}" type="slidenum">
              <a:rPr lang="en-US" smtClean="0"/>
              <a:t>‹#›</a:t>
            </a:fld>
            <a:endParaRPr lang="en-US"/>
          </a:p>
        </p:txBody>
      </p:sp>
    </p:spTree>
    <p:extLst>
      <p:ext uri="{BB962C8B-B14F-4D97-AF65-F5344CB8AC3E}">
        <p14:creationId xmlns:p14="http://schemas.microsoft.com/office/powerpoint/2010/main" val="1144658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781C6-9514-F544-9DBB-EBC11D84F947}" type="slidenum">
              <a:rPr lang="en-US" smtClean="0"/>
              <a:t>‹#›</a:t>
            </a:fld>
            <a:endParaRPr lang="en-US"/>
          </a:p>
        </p:txBody>
      </p:sp>
    </p:spTree>
    <p:extLst>
      <p:ext uri="{BB962C8B-B14F-4D97-AF65-F5344CB8AC3E}">
        <p14:creationId xmlns:p14="http://schemas.microsoft.com/office/powerpoint/2010/main" val="3239626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48A87A34-81AB-432B-8DAE-1953F412C126}" type="datetimeFigureOut">
              <a:rPr lang="en-US" smtClean="0"/>
              <a:t>10/28/2022</a:t>
            </a:fld>
            <a:endParaRPr lang="en-US" dirty="0"/>
          </a:p>
        </p:txBody>
      </p:sp>
      <p:sp>
        <p:nvSpPr>
          <p:cNvPr id="5" name="Footer Placeholder 4"/>
          <p:cNvSpPr>
            <a:spLocks noGrp="1"/>
          </p:cNvSpPr>
          <p:nvPr>
            <p:ph type="ftr" sz="quarter" idx="11"/>
          </p:nvPr>
        </p:nvSpPr>
        <p:spPr>
          <a:xfrm>
            <a:off x="640080" y="6227064"/>
            <a:ext cx="7854696" cy="320040"/>
          </a:xfrm>
        </p:spPr>
        <p:txBody>
          <a:bodyPr/>
          <a:lstStyle/>
          <a:p>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F61781C6-9514-F544-9DBB-EBC11D84F947}" type="slidenum">
              <a:rPr lang="en-US" smtClean="0"/>
              <a:t>‹#›</a:t>
            </a:fld>
            <a:endParaRPr lang="en-US"/>
          </a:p>
        </p:txBody>
      </p:sp>
    </p:spTree>
    <p:extLst>
      <p:ext uri="{BB962C8B-B14F-4D97-AF65-F5344CB8AC3E}">
        <p14:creationId xmlns:p14="http://schemas.microsoft.com/office/powerpoint/2010/main" val="147563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330200" y="1795709"/>
            <a:ext cx="8489950" cy="437014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330200"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51375"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71009"/>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48A87A34-81AB-432B-8DAE-1953F412C126}" type="datetimeFigureOut">
              <a:rPr lang="en-US" smtClean="0"/>
              <a:t>10/28/2022</a:t>
            </a:fld>
            <a:endParaRPr lang="en-US" dirty="0"/>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26263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1781C6-9514-F544-9DBB-EBC11D84F947}" type="slidenum">
              <a:rPr lang="en-US" smtClean="0"/>
              <a:t>‹#›</a:t>
            </a:fld>
            <a:endParaRPr lang="en-US"/>
          </a:p>
        </p:txBody>
      </p:sp>
    </p:spTree>
    <p:extLst>
      <p:ext uri="{BB962C8B-B14F-4D97-AF65-F5344CB8AC3E}">
        <p14:creationId xmlns:p14="http://schemas.microsoft.com/office/powerpoint/2010/main" val="237085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200" y="908050"/>
            <a:ext cx="8489950" cy="6540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title style</a:t>
            </a:r>
            <a:endParaRPr lang="en-US" dirty="0"/>
          </a:p>
        </p:txBody>
      </p:sp>
      <p:sp>
        <p:nvSpPr>
          <p:cNvPr id="1027" name="Rectangle 3"/>
          <p:cNvSpPr>
            <a:spLocks noGrp="1" noChangeArrowheads="1"/>
          </p:cNvSpPr>
          <p:nvPr>
            <p:ph type="body" idx="1"/>
          </p:nvPr>
        </p:nvSpPr>
        <p:spPr bwMode="auto">
          <a:xfrm>
            <a:off x="330200" y="2708275"/>
            <a:ext cx="8489950" cy="345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3078" name="Rectangle 6"/>
          <p:cNvSpPr>
            <a:spLocks noGrp="1" noChangeArrowheads="1"/>
          </p:cNvSpPr>
          <p:nvPr>
            <p:ph type="sldNum" sz="quarter" idx="4"/>
          </p:nvPr>
        </p:nvSpPr>
        <p:spPr bwMode="auto">
          <a:xfrm>
            <a:off x="7812088" y="6337300"/>
            <a:ext cx="1008062"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ea typeface="ＭＳ Ｐゴシック" charset="0"/>
                <a:cs typeface="+mn-cs"/>
              </a:defRPr>
            </a:lvl1pPr>
          </a:lstStyle>
          <a:p>
            <a:fld id="{F61781C6-9514-F544-9DBB-EBC11D84F947}" type="slidenum">
              <a:rPr lang="en-US" smtClean="0"/>
              <a:t>‹#›</a:t>
            </a:fld>
            <a:endParaRPr lang="en-US"/>
          </a:p>
        </p:txBody>
      </p:sp>
      <p:pic>
        <p:nvPicPr>
          <p:cNvPr id="6" name="Picture 5" descr="Westminster-logo-JPEG.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35690" y="72844"/>
            <a:ext cx="4743977" cy="82956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fontAlgn="base" hangingPunct="1">
        <a:spcBef>
          <a:spcPct val="0"/>
        </a:spcBef>
        <a:spcAft>
          <a:spcPct val="0"/>
        </a:spcAft>
        <a:defRPr sz="3000" b="1">
          <a:solidFill>
            <a:srgbClr val="9C190D"/>
          </a:solidFill>
          <a:latin typeface="+mj-lt"/>
          <a:ea typeface="+mj-ea"/>
          <a:cs typeface="+mj-cs"/>
        </a:defRPr>
      </a:lvl1pPr>
      <a:lvl2pPr algn="l" rtl="0" eaLnBrk="1" fontAlgn="base" hangingPunct="1">
        <a:spcBef>
          <a:spcPct val="0"/>
        </a:spcBef>
        <a:spcAft>
          <a:spcPct val="0"/>
        </a:spcAft>
        <a:defRPr sz="3000" b="1">
          <a:solidFill>
            <a:schemeClr val="tx2"/>
          </a:solidFill>
          <a:latin typeface="Arial" charset="0"/>
          <a:ea typeface="ＭＳ Ｐゴシック" charset="0"/>
        </a:defRPr>
      </a:lvl2pPr>
      <a:lvl3pPr algn="l" rtl="0" eaLnBrk="1" fontAlgn="base" hangingPunct="1">
        <a:spcBef>
          <a:spcPct val="0"/>
        </a:spcBef>
        <a:spcAft>
          <a:spcPct val="0"/>
        </a:spcAft>
        <a:defRPr sz="3000" b="1">
          <a:solidFill>
            <a:schemeClr val="tx2"/>
          </a:solidFill>
          <a:latin typeface="Arial" charset="0"/>
          <a:ea typeface="ＭＳ Ｐゴシック" charset="0"/>
        </a:defRPr>
      </a:lvl3pPr>
      <a:lvl4pPr algn="l" rtl="0" eaLnBrk="1" fontAlgn="base" hangingPunct="1">
        <a:spcBef>
          <a:spcPct val="0"/>
        </a:spcBef>
        <a:spcAft>
          <a:spcPct val="0"/>
        </a:spcAft>
        <a:defRPr sz="3000" b="1">
          <a:solidFill>
            <a:schemeClr val="tx2"/>
          </a:solidFill>
          <a:latin typeface="Arial" charset="0"/>
          <a:ea typeface="ＭＳ Ｐゴシック" charset="0"/>
        </a:defRPr>
      </a:lvl4pPr>
      <a:lvl5pPr algn="l" rtl="0" eaLnBrk="1" fontAlgn="base" hangingPunct="1">
        <a:spcBef>
          <a:spcPct val="0"/>
        </a:spcBef>
        <a:spcAft>
          <a:spcPct val="0"/>
        </a:spcAft>
        <a:defRPr sz="3000" b="1">
          <a:solidFill>
            <a:schemeClr val="tx2"/>
          </a:solidFill>
          <a:latin typeface="Arial" charset="0"/>
          <a:ea typeface="ＭＳ Ｐゴシック" charset="0"/>
        </a:defRPr>
      </a:lvl5pPr>
      <a:lvl6pPr marL="457200" algn="l" rtl="0" eaLnBrk="1" fontAlgn="base" hangingPunct="1">
        <a:spcBef>
          <a:spcPct val="0"/>
        </a:spcBef>
        <a:spcAft>
          <a:spcPct val="0"/>
        </a:spcAft>
        <a:defRPr sz="3000" b="1">
          <a:solidFill>
            <a:schemeClr val="tx2"/>
          </a:solidFill>
          <a:latin typeface="Arial" charset="0"/>
          <a:ea typeface="ＭＳ Ｐゴシック" charset="0"/>
        </a:defRPr>
      </a:lvl6pPr>
      <a:lvl7pPr marL="914400" algn="l" rtl="0" eaLnBrk="1" fontAlgn="base" hangingPunct="1">
        <a:spcBef>
          <a:spcPct val="0"/>
        </a:spcBef>
        <a:spcAft>
          <a:spcPct val="0"/>
        </a:spcAft>
        <a:defRPr sz="3000" b="1">
          <a:solidFill>
            <a:schemeClr val="tx2"/>
          </a:solidFill>
          <a:latin typeface="Arial" charset="0"/>
          <a:ea typeface="ＭＳ Ｐゴシック" charset="0"/>
        </a:defRPr>
      </a:lvl7pPr>
      <a:lvl8pPr marL="1371600" algn="l" rtl="0" eaLnBrk="1" fontAlgn="base" hangingPunct="1">
        <a:spcBef>
          <a:spcPct val="0"/>
        </a:spcBef>
        <a:spcAft>
          <a:spcPct val="0"/>
        </a:spcAft>
        <a:defRPr sz="3000" b="1">
          <a:solidFill>
            <a:schemeClr val="tx2"/>
          </a:solidFill>
          <a:latin typeface="Arial" charset="0"/>
          <a:ea typeface="ＭＳ Ｐゴシック" charset="0"/>
        </a:defRPr>
      </a:lvl8pPr>
      <a:lvl9pPr marL="1828800" algn="l" rtl="0" eaLnBrk="1" fontAlgn="base" hangingPunct="1">
        <a:spcBef>
          <a:spcPct val="0"/>
        </a:spcBef>
        <a:spcAft>
          <a:spcPct val="0"/>
        </a:spcAft>
        <a:defRPr sz="3000" b="1">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10/28/2022</a:t>
            </a:fld>
            <a:endParaRPr lang="en-US" dirty="0"/>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61781C6-9514-F544-9DBB-EBC11D84F947}" type="slidenum">
              <a:rPr lang="en-US" smtClean="0"/>
              <a:t>‹#›</a:t>
            </a:fld>
            <a:endParaRPr lang="en-US"/>
          </a:p>
        </p:txBody>
      </p:sp>
    </p:spTree>
    <p:extLst>
      <p:ext uri="{BB962C8B-B14F-4D97-AF65-F5344CB8AC3E}">
        <p14:creationId xmlns:p14="http://schemas.microsoft.com/office/powerpoint/2010/main" val="377395314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08">
            <a:extLst>
              <a:ext uri="{FF2B5EF4-FFF2-40B4-BE49-F238E27FC236}">
                <a16:creationId xmlns:a16="http://schemas.microsoft.com/office/drawing/2014/main" id="{B7FF52F0-41C1-43AB-A827-85DF6A06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110">
            <a:extLst>
              <a:ext uri="{FF2B5EF4-FFF2-40B4-BE49-F238E27FC236}">
                <a16:creationId xmlns:a16="http://schemas.microsoft.com/office/drawing/2014/main" id="{6C144995-155B-424A-B9F4-F22B71B70C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12" name="Freeform 5">
              <a:extLst>
                <a:ext uri="{FF2B5EF4-FFF2-40B4-BE49-F238E27FC236}">
                  <a16:creationId xmlns:a16="http://schemas.microsoft.com/office/drawing/2014/main" id="{8209302C-6060-4E33-B0FF-231E14ABE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6">
              <a:extLst>
                <a:ext uri="{FF2B5EF4-FFF2-40B4-BE49-F238E27FC236}">
                  <a16:creationId xmlns:a16="http://schemas.microsoft.com/office/drawing/2014/main" id="{1B7CFB76-EC56-4AEC-9C98-2E090DE43F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7">
              <a:extLst>
                <a:ext uri="{FF2B5EF4-FFF2-40B4-BE49-F238E27FC236}">
                  <a16:creationId xmlns:a16="http://schemas.microsoft.com/office/drawing/2014/main" id="{B477DDB4-CCA0-4087-A6A1-A2AAE5021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5" name="Freeform 8">
              <a:extLst>
                <a:ext uri="{FF2B5EF4-FFF2-40B4-BE49-F238E27FC236}">
                  <a16:creationId xmlns:a16="http://schemas.microsoft.com/office/drawing/2014/main" id="{D6D89F34-3A58-4580-BD09-33277B5DE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9">
              <a:extLst>
                <a:ext uri="{FF2B5EF4-FFF2-40B4-BE49-F238E27FC236}">
                  <a16:creationId xmlns:a16="http://schemas.microsoft.com/office/drawing/2014/main" id="{B2323A6B-B80D-43C6-9C79-8A543993B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10">
              <a:extLst>
                <a:ext uri="{FF2B5EF4-FFF2-40B4-BE49-F238E27FC236}">
                  <a16:creationId xmlns:a16="http://schemas.microsoft.com/office/drawing/2014/main" id="{34BF7A9F-A77E-438F-B3C2-963039783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1">
              <a:extLst>
                <a:ext uri="{FF2B5EF4-FFF2-40B4-BE49-F238E27FC236}">
                  <a16:creationId xmlns:a16="http://schemas.microsoft.com/office/drawing/2014/main" id="{F5EE77F3-F65B-4C01-91EB-3F45576BFA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12">
              <a:extLst>
                <a:ext uri="{FF2B5EF4-FFF2-40B4-BE49-F238E27FC236}">
                  <a16:creationId xmlns:a16="http://schemas.microsoft.com/office/drawing/2014/main" id="{E2A55C6C-6A64-4546-AA40-F2343C11F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13">
              <a:extLst>
                <a:ext uri="{FF2B5EF4-FFF2-40B4-BE49-F238E27FC236}">
                  <a16:creationId xmlns:a16="http://schemas.microsoft.com/office/drawing/2014/main" id="{BBF96922-FB36-4155-A363-5AB6E60F0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1" name="Freeform 14">
              <a:extLst>
                <a:ext uri="{FF2B5EF4-FFF2-40B4-BE49-F238E27FC236}">
                  <a16:creationId xmlns:a16="http://schemas.microsoft.com/office/drawing/2014/main" id="{5BB8D0CC-3FD6-4257-9B8E-8F6B35BAA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2" name="Freeform 15">
              <a:extLst>
                <a:ext uri="{FF2B5EF4-FFF2-40B4-BE49-F238E27FC236}">
                  <a16:creationId xmlns:a16="http://schemas.microsoft.com/office/drawing/2014/main" id="{59C16BD8-BDED-4F47-9EF4-B9F466D90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3" name="Freeform 16">
              <a:extLst>
                <a:ext uri="{FF2B5EF4-FFF2-40B4-BE49-F238E27FC236}">
                  <a16:creationId xmlns:a16="http://schemas.microsoft.com/office/drawing/2014/main" id="{687913F5-87F7-499B-9C9A-DB7687145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4" name="Freeform 17">
              <a:extLst>
                <a:ext uri="{FF2B5EF4-FFF2-40B4-BE49-F238E27FC236}">
                  <a16:creationId xmlns:a16="http://schemas.microsoft.com/office/drawing/2014/main" id="{C1FC0B82-88DF-42A3-9041-1037C9A76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18">
              <a:extLst>
                <a:ext uri="{FF2B5EF4-FFF2-40B4-BE49-F238E27FC236}">
                  <a16:creationId xmlns:a16="http://schemas.microsoft.com/office/drawing/2014/main" id="{1C083223-5759-48E1-B3AE-ADF4C165B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9">
              <a:extLst>
                <a:ext uri="{FF2B5EF4-FFF2-40B4-BE49-F238E27FC236}">
                  <a16:creationId xmlns:a16="http://schemas.microsoft.com/office/drawing/2014/main" id="{A283EA1D-83E3-4469-A48F-58ECE187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20">
              <a:extLst>
                <a:ext uri="{FF2B5EF4-FFF2-40B4-BE49-F238E27FC236}">
                  <a16:creationId xmlns:a16="http://schemas.microsoft.com/office/drawing/2014/main" id="{9C827C81-2FCC-48CE-947D-120E6924B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8" name="Freeform 21">
              <a:extLst>
                <a:ext uri="{FF2B5EF4-FFF2-40B4-BE49-F238E27FC236}">
                  <a16:creationId xmlns:a16="http://schemas.microsoft.com/office/drawing/2014/main" id="{FDB65A24-1E0B-4AEF-8973-DCD5417FB7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22">
              <a:extLst>
                <a:ext uri="{FF2B5EF4-FFF2-40B4-BE49-F238E27FC236}">
                  <a16:creationId xmlns:a16="http://schemas.microsoft.com/office/drawing/2014/main" id="{FD07639F-33B8-42B0-8353-70EFD44BA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0" name="Freeform 23">
              <a:extLst>
                <a:ext uri="{FF2B5EF4-FFF2-40B4-BE49-F238E27FC236}">
                  <a16:creationId xmlns:a16="http://schemas.microsoft.com/office/drawing/2014/main" id="{4C2C74EF-6FD2-4E2D-84EA-33191D52C0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37" name="Rectangle 131">
            <a:extLst>
              <a:ext uri="{FF2B5EF4-FFF2-40B4-BE49-F238E27FC236}">
                <a16:creationId xmlns:a16="http://schemas.microsoft.com/office/drawing/2014/main" id="{49DB63B5-3AC2-4401-94EF-046358A66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60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19427" y="1326996"/>
            <a:ext cx="6509936" cy="2965254"/>
          </a:xfrm>
        </p:spPr>
        <p:txBody>
          <a:bodyPr vert="horz" lIns="228600" tIns="228600" rIns="228600" bIns="228600" rtlCol="0" anchor="ctr">
            <a:normAutofit/>
          </a:bodyPr>
          <a:lstStyle/>
          <a:p>
            <a:pPr defTabSz="914400"/>
            <a:r>
              <a:rPr lang="en-US" sz="4900" b="1" spc="-150" dirty="0">
                <a:solidFill>
                  <a:schemeClr val="tx1"/>
                </a:solidFill>
              </a:rPr>
              <a:t>CM2601</a:t>
            </a:r>
            <a:br>
              <a:rPr lang="en-US" sz="4900" b="1" spc="-150" dirty="0">
                <a:solidFill>
                  <a:schemeClr val="tx1"/>
                </a:solidFill>
              </a:rPr>
            </a:br>
            <a:r>
              <a:rPr lang="en-US" sz="4900" b="1" spc="-150" dirty="0">
                <a:solidFill>
                  <a:schemeClr val="tx1"/>
                </a:solidFill>
              </a:rPr>
              <a:t>Object Oriented Development</a:t>
            </a:r>
            <a:br>
              <a:rPr lang="en-US" sz="4900" b="1" spc="-150" dirty="0">
                <a:solidFill>
                  <a:schemeClr val="tx1"/>
                </a:solidFill>
              </a:rPr>
            </a:br>
            <a:r>
              <a:rPr lang="en-US" sz="4900" b="1" spc="-150">
                <a:solidFill>
                  <a:schemeClr val="tx1"/>
                </a:solidFill>
              </a:rPr>
              <a:t>Week 5</a:t>
            </a:r>
            <a:endParaRPr lang="en-US" sz="4900" b="1" spc="-150" dirty="0">
              <a:solidFill>
                <a:schemeClr val="tx1"/>
              </a:solidFill>
            </a:endParaRPr>
          </a:p>
        </p:txBody>
      </p:sp>
      <p:sp>
        <p:nvSpPr>
          <p:cNvPr id="134" name="Isosceles Triangle 133">
            <a:extLst>
              <a:ext uri="{FF2B5EF4-FFF2-40B4-BE49-F238E27FC236}">
                <a16:creationId xmlns:a16="http://schemas.microsoft.com/office/drawing/2014/main" id="{5BF7DBAF-F0AA-4410-8A08-2579C8508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19288" y="4560849"/>
            <a:ext cx="305424" cy="35106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Subtitle 2"/>
          <p:cNvSpPr txBox="1">
            <a:spLocks/>
          </p:cNvSpPr>
          <p:nvPr/>
        </p:nvSpPr>
        <p:spPr bwMode="auto">
          <a:xfrm>
            <a:off x="2160365" y="2249046"/>
            <a:ext cx="4592837" cy="3802762"/>
          </a:xfrm>
          <a:prstGeom prst="rect">
            <a:avLst/>
          </a:prstGeom>
        </p:spPr>
        <p:txBody>
          <a:bodyPr vert="horz" lIns="91440" tIns="45720" rIns="91440" bIns="45720" numCol="1" rtlCol="0" anchor="t" anchorCtr="0" compatLnSpc="1">
            <a:prstTxWarp prst="textNoShape">
              <a:avLst/>
            </a:prstTxWarp>
            <a:normAutofit/>
          </a:bodyPr>
          <a:lstStyle>
            <a:lvl1pPr marL="0" indent="0" algn="l" rtl="0" eaLnBrk="1" fontAlgn="base" hangingPunct="1">
              <a:spcBef>
                <a:spcPct val="20000"/>
              </a:spcBef>
              <a:spcAft>
                <a:spcPct val="0"/>
              </a:spcAft>
              <a:buFontTx/>
              <a:buNone/>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indent="-228600" defTabSz="914400">
              <a:lnSpc>
                <a:spcPct val="120000"/>
              </a:lnSpc>
              <a:buClr>
                <a:schemeClr val="accent1"/>
              </a:buClr>
              <a:buSzPct val="110000"/>
              <a:buFont typeface="Wingdings" panose="05000000000000000000" pitchFamily="2" charset="2"/>
              <a:buChar char="§"/>
            </a:pPr>
            <a:endParaRPr lang="en-US" sz="1400" dirty="0"/>
          </a:p>
        </p:txBody>
      </p:sp>
    </p:spTree>
    <p:extLst>
      <p:ext uri="{BB962C8B-B14F-4D97-AF65-F5344CB8AC3E}">
        <p14:creationId xmlns:p14="http://schemas.microsoft.com/office/powerpoint/2010/main" val="200881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19465" y="798881"/>
            <a:ext cx="6505070" cy="1048945"/>
          </a:xfrm>
        </p:spPr>
        <p:txBody>
          <a:bodyPr>
            <a:noAutofit/>
          </a:bodyPr>
          <a:lstStyle/>
          <a:p>
            <a:r>
              <a:rPr lang="en-US" sz="5400" dirty="0">
                <a:solidFill>
                  <a:schemeClr val="tx1"/>
                </a:solidFill>
                <a:latin typeface="Courier"/>
                <a:cs typeface="Courier"/>
              </a:rPr>
              <a:t>Final</a:t>
            </a:r>
            <a:r>
              <a:rPr lang="en-US" sz="5400" dirty="0">
                <a:solidFill>
                  <a:schemeClr val="tx1"/>
                </a:solidFill>
              </a:rPr>
              <a:t> classes</a:t>
            </a:r>
          </a:p>
        </p:txBody>
      </p:sp>
      <p:graphicFrame>
        <p:nvGraphicFramePr>
          <p:cNvPr id="5" name="Content Placeholder 2">
            <a:extLst>
              <a:ext uri="{FF2B5EF4-FFF2-40B4-BE49-F238E27FC236}">
                <a16:creationId xmlns:a16="http://schemas.microsoft.com/office/drawing/2014/main" id="{62877F86-E009-48B3-8C00-2346CD0C52B6}"/>
              </a:ext>
            </a:extLst>
          </p:cNvPr>
          <p:cNvGraphicFramePr>
            <a:graphicFrameLocks noGrp="1"/>
          </p:cNvGraphicFramePr>
          <p:nvPr>
            <p:ph idx="1"/>
            <p:extLst>
              <p:ext uri="{D42A27DB-BD31-4B8C-83A1-F6EECF244321}">
                <p14:modId xmlns:p14="http://schemas.microsoft.com/office/powerpoint/2010/main" val="2383376143"/>
              </p:ext>
            </p:extLst>
          </p:nvPr>
        </p:nvGraphicFramePr>
        <p:xfrm>
          <a:off x="477442" y="1668379"/>
          <a:ext cx="8148639" cy="5008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655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1619" y="619559"/>
            <a:ext cx="4673143" cy="1230570"/>
          </a:xfrm>
        </p:spPr>
        <p:txBody>
          <a:bodyPr anchor="t">
            <a:normAutofit/>
          </a:bodyPr>
          <a:lstStyle/>
          <a:p>
            <a:pPr algn="l"/>
            <a:r>
              <a:rPr lang="en-US" sz="4400" dirty="0">
                <a:solidFill>
                  <a:schemeClr val="accent1"/>
                </a:solidFill>
                <a:latin typeface="Courier"/>
                <a:cs typeface="Courier"/>
              </a:rPr>
              <a:t>Final</a:t>
            </a:r>
            <a:r>
              <a:rPr lang="en-US" sz="4400" dirty="0">
                <a:solidFill>
                  <a:schemeClr val="accent1"/>
                </a:solidFill>
              </a:rPr>
              <a:t> methods</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1675210" y="1668380"/>
            <a:ext cx="6717503" cy="4348246"/>
          </a:xfrm>
        </p:spPr>
        <p:txBody>
          <a:bodyPr anchor="t">
            <a:normAutofit fontScale="92500" lnSpcReduction="10000"/>
          </a:bodyPr>
          <a:lstStyle/>
          <a:p>
            <a:r>
              <a:rPr lang="en-US" sz="2000" dirty="0"/>
              <a:t>Declaring a method final stops, it being overridden by a child class</a:t>
            </a:r>
          </a:p>
          <a:p>
            <a:pPr marL="0" indent="0">
              <a:buNone/>
            </a:pPr>
            <a:r>
              <a:rPr lang="en-US" sz="2000" dirty="0"/>
              <a:t> </a:t>
            </a:r>
          </a:p>
          <a:p>
            <a:pPr marL="685800" lvl="2" indent="0">
              <a:buNone/>
            </a:pPr>
            <a:r>
              <a:rPr lang="en-US" sz="1600" dirty="0">
                <a:latin typeface="Courier"/>
                <a:cs typeface="Courier"/>
              </a:rPr>
              <a:t>public final void </a:t>
            </a:r>
            <a:r>
              <a:rPr lang="en-US" sz="1600" dirty="0" err="1">
                <a:latin typeface="Courier"/>
                <a:cs typeface="Courier"/>
              </a:rPr>
              <a:t>doSomething</a:t>
            </a:r>
            <a:r>
              <a:rPr lang="en-US" sz="1600" dirty="0">
                <a:latin typeface="Courier"/>
                <a:cs typeface="Courier"/>
              </a:rPr>
              <a:t>() { </a:t>
            </a:r>
          </a:p>
          <a:p>
            <a:pPr marL="685800" lvl="2" indent="0">
              <a:buNone/>
            </a:pPr>
            <a:r>
              <a:rPr lang="en-US" sz="1600" dirty="0">
                <a:latin typeface="Courier"/>
                <a:cs typeface="Courier"/>
              </a:rPr>
              <a:t>	</a:t>
            </a:r>
            <a:r>
              <a:rPr lang="en-US" sz="1600" dirty="0" err="1">
                <a:latin typeface="Courier"/>
                <a:cs typeface="Courier"/>
              </a:rPr>
              <a:t>doThis</a:t>
            </a:r>
            <a:r>
              <a:rPr lang="en-US" sz="1600" dirty="0">
                <a:latin typeface="Courier"/>
                <a:cs typeface="Courier"/>
              </a:rPr>
              <a:t>() ;</a:t>
            </a:r>
            <a:br>
              <a:rPr lang="en-US" sz="1600" dirty="0">
                <a:latin typeface="Courier"/>
                <a:cs typeface="Courier"/>
              </a:rPr>
            </a:br>
            <a:r>
              <a:rPr lang="en-US" sz="1600" dirty="0">
                <a:latin typeface="Courier"/>
                <a:cs typeface="Courier"/>
              </a:rPr>
              <a:t>	... // Whatever</a:t>
            </a:r>
          </a:p>
          <a:p>
            <a:pPr marL="685800" lvl="2" indent="0">
              <a:buNone/>
            </a:pPr>
            <a:r>
              <a:rPr lang="en-US" sz="1600" dirty="0">
                <a:latin typeface="Courier"/>
                <a:cs typeface="Courier"/>
              </a:rPr>
              <a:t> 	</a:t>
            </a:r>
            <a:r>
              <a:rPr lang="en-US" sz="1600" dirty="0" err="1">
                <a:latin typeface="Courier"/>
                <a:cs typeface="Courier"/>
              </a:rPr>
              <a:t>doThat</a:t>
            </a:r>
            <a:r>
              <a:rPr lang="en-US" sz="1600" dirty="0">
                <a:latin typeface="Courier"/>
                <a:cs typeface="Courier"/>
              </a:rPr>
              <a:t>() ; </a:t>
            </a:r>
          </a:p>
          <a:p>
            <a:pPr marL="685800" lvl="2" indent="0">
              <a:buNone/>
            </a:pPr>
            <a:r>
              <a:rPr lang="en-US" sz="1600" dirty="0">
                <a:latin typeface="Courier"/>
                <a:cs typeface="Courier"/>
              </a:rPr>
              <a:t>}</a:t>
            </a:r>
          </a:p>
          <a:p>
            <a:pPr marL="0" indent="0">
              <a:buNone/>
            </a:pPr>
            <a:endParaRPr lang="en-US" sz="2000" dirty="0">
              <a:latin typeface="Courier"/>
              <a:cs typeface="Courier"/>
            </a:endParaRPr>
          </a:p>
          <a:p>
            <a:r>
              <a:rPr lang="en-US" sz="2000" dirty="0" err="1"/>
              <a:t>doThis</a:t>
            </a:r>
            <a:r>
              <a:rPr lang="en-US" sz="2000" dirty="0"/>
              <a:t> and </a:t>
            </a:r>
            <a:r>
              <a:rPr lang="en-US" sz="2000" dirty="0" err="1"/>
              <a:t>doThat</a:t>
            </a:r>
            <a:r>
              <a:rPr lang="en-US" sz="2000" dirty="0"/>
              <a:t> can be overridden but not </a:t>
            </a:r>
            <a:r>
              <a:rPr lang="en-US" sz="2000" dirty="0" err="1"/>
              <a:t>doSomething</a:t>
            </a:r>
            <a:r>
              <a:rPr lang="en-US" sz="2000" dirty="0"/>
              <a:t>. </a:t>
            </a:r>
          </a:p>
          <a:p>
            <a:r>
              <a:rPr lang="en-US" sz="2000" dirty="0"/>
              <a:t>A constructor cannot be </a:t>
            </a:r>
            <a:r>
              <a:rPr lang="en-US" sz="2000" dirty="0">
                <a:latin typeface="Courier"/>
                <a:cs typeface="Courier"/>
              </a:rPr>
              <a:t>final</a:t>
            </a:r>
          </a:p>
          <a:p>
            <a:endParaRPr lang="en-US" sz="2000" dirty="0"/>
          </a:p>
        </p:txBody>
      </p:sp>
    </p:spTree>
    <p:extLst>
      <p:ext uri="{BB962C8B-B14F-4D97-AF65-F5344CB8AC3E}">
        <p14:creationId xmlns:p14="http://schemas.microsoft.com/office/powerpoint/2010/main" val="3736165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19465" y="798881"/>
            <a:ext cx="6505070" cy="1048945"/>
          </a:xfrm>
        </p:spPr>
        <p:txBody>
          <a:bodyPr>
            <a:normAutofit fontScale="90000"/>
          </a:bodyPr>
          <a:lstStyle/>
          <a:p>
            <a:r>
              <a:rPr lang="en-US" sz="4400" b="1" dirty="0">
                <a:solidFill>
                  <a:schemeClr val="tx1"/>
                </a:solidFill>
              </a:rPr>
              <a:t>Why use final? </a:t>
            </a:r>
            <a:br>
              <a:rPr lang="en-US" sz="2200" dirty="0">
                <a:solidFill>
                  <a:schemeClr val="tx1"/>
                </a:solidFill>
              </a:rPr>
            </a:br>
            <a:endParaRPr lang="en-US" sz="2200" dirty="0">
              <a:solidFill>
                <a:schemeClr val="tx1"/>
              </a:solidFill>
            </a:endParaRPr>
          </a:p>
        </p:txBody>
      </p:sp>
      <p:graphicFrame>
        <p:nvGraphicFramePr>
          <p:cNvPr id="5" name="Content Placeholder 2">
            <a:extLst>
              <a:ext uri="{FF2B5EF4-FFF2-40B4-BE49-F238E27FC236}">
                <a16:creationId xmlns:a16="http://schemas.microsoft.com/office/drawing/2014/main" id="{3EB39DDD-A5FB-4E84-86B4-3C684F2BD805}"/>
              </a:ext>
            </a:extLst>
          </p:cNvPr>
          <p:cNvGraphicFramePr>
            <a:graphicFrameLocks noGrp="1"/>
          </p:cNvGraphicFramePr>
          <p:nvPr>
            <p:ph idx="1"/>
            <p:extLst>
              <p:ext uri="{D42A27DB-BD31-4B8C-83A1-F6EECF244321}">
                <p14:modId xmlns:p14="http://schemas.microsoft.com/office/powerpoint/2010/main" val="1244384519"/>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187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4" name="Group 62">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64"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7"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4"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5"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6"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35" name="Group 83">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85" name="Rectangle 84">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Isosceles Triangle 85">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36" name="Rectangle 88">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90">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92"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94"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5"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1"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3"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0"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title"/>
          </p:nvPr>
        </p:nvSpPr>
        <p:spPr>
          <a:xfrm>
            <a:off x="1259997" y="447569"/>
            <a:ext cx="7446326" cy="869099"/>
          </a:xfrm>
        </p:spPr>
        <p:txBody>
          <a:bodyPr vert="horz" lIns="228600" tIns="228600" rIns="228600" bIns="0" rtlCol="0" anchor="b">
            <a:normAutofit fontScale="90000"/>
          </a:bodyPr>
          <a:lstStyle/>
          <a:p>
            <a:pPr algn="l" defTabSz="914400">
              <a:lnSpc>
                <a:spcPct val="80000"/>
              </a:lnSpc>
            </a:pPr>
            <a:r>
              <a:rPr lang="en-US" sz="6300" spc="-150">
                <a:solidFill>
                  <a:schemeClr val="accent1"/>
                </a:solidFill>
              </a:rPr>
              <a:t>UML Class diagrams</a:t>
            </a:r>
            <a:endParaRPr lang="en-US" sz="6300" spc="-150" dirty="0">
              <a:solidFill>
                <a:schemeClr val="accent1"/>
              </a:solidFill>
            </a:endParaRPr>
          </a:p>
        </p:txBody>
      </p:sp>
      <p:sp>
        <p:nvSpPr>
          <p:cNvPr id="139" name="Isosceles Triangle 111">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17689" y="3276595"/>
            <a:ext cx="225581"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TextBox 5">
            <a:extLst>
              <a:ext uri="{FF2B5EF4-FFF2-40B4-BE49-F238E27FC236}">
                <a16:creationId xmlns:a16="http://schemas.microsoft.com/office/drawing/2014/main" id="{07D3D65E-32D6-E700-0630-B5ACED86F8C1}"/>
              </a:ext>
            </a:extLst>
          </p:cNvPr>
          <p:cNvSpPr txBox="1"/>
          <p:nvPr/>
        </p:nvSpPr>
        <p:spPr>
          <a:xfrm>
            <a:off x="890160" y="1526920"/>
            <a:ext cx="7674400" cy="1569660"/>
          </a:xfrm>
          <a:prstGeom prst="rect">
            <a:avLst/>
          </a:prstGeom>
          <a:noFill/>
        </p:spPr>
        <p:txBody>
          <a:bodyPr wrap="square">
            <a:spAutoFit/>
          </a:bodyPr>
          <a:lstStyle/>
          <a:p>
            <a:r>
              <a:rPr lang="en-US" sz="2400" dirty="0"/>
              <a:t>Abstract classes and interfaces are represented by placing the "&lt;&lt;abstract&gt;&gt;" stereotype  and the "&lt;&lt;interface&gt;&gt;” stereotype respectively,  above the class name or showing the class name in italics.</a:t>
            </a:r>
          </a:p>
        </p:txBody>
      </p:sp>
      <p:pic>
        <p:nvPicPr>
          <p:cNvPr id="27" name="Picture 26">
            <a:extLst>
              <a:ext uri="{FF2B5EF4-FFF2-40B4-BE49-F238E27FC236}">
                <a16:creationId xmlns:a16="http://schemas.microsoft.com/office/drawing/2014/main" id="{3AD280E7-33D2-AE72-84A0-75E5222950A6}"/>
              </a:ext>
            </a:extLst>
          </p:cNvPr>
          <p:cNvPicPr>
            <a:picLocks noChangeAspect="1"/>
          </p:cNvPicPr>
          <p:nvPr/>
        </p:nvPicPr>
        <p:blipFill>
          <a:blip r:embed="rId3"/>
          <a:stretch>
            <a:fillRect/>
          </a:stretch>
        </p:blipFill>
        <p:spPr>
          <a:xfrm>
            <a:off x="0" y="3350565"/>
            <a:ext cx="9144000" cy="3454137"/>
          </a:xfrm>
          <a:prstGeom prst="rect">
            <a:avLst/>
          </a:prstGeom>
        </p:spPr>
      </p:pic>
    </p:spTree>
    <p:extLst>
      <p:ext uri="{BB962C8B-B14F-4D97-AF65-F5344CB8AC3E}">
        <p14:creationId xmlns:p14="http://schemas.microsoft.com/office/powerpoint/2010/main" val="203151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61218" y="482864"/>
            <a:ext cx="6787183" cy="702526"/>
          </a:xfrm>
        </p:spPr>
        <p:txBody>
          <a:bodyPr anchor="t">
            <a:noAutofit/>
          </a:bodyPr>
          <a:lstStyle/>
          <a:p>
            <a:pPr algn="l"/>
            <a:r>
              <a:rPr lang="en-GB" sz="4400" dirty="0">
                <a:solidFill>
                  <a:schemeClr val="accent1"/>
                </a:solidFill>
              </a:rPr>
              <a:t>What is Design Pattern</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1568237" y="1540991"/>
            <a:ext cx="7212622" cy="5118226"/>
          </a:xfrm>
        </p:spPr>
        <p:txBody>
          <a:bodyPr anchor="t">
            <a:normAutofit fontScale="92500" lnSpcReduction="10000"/>
          </a:bodyPr>
          <a:lstStyle/>
          <a:p>
            <a:pPr algn="just">
              <a:lnSpc>
                <a:spcPct val="110000"/>
              </a:lnSpc>
            </a:pPr>
            <a:r>
              <a:rPr lang="en-GB" sz="2000" dirty="0"/>
              <a:t>Christopher Alexander says “ </a:t>
            </a:r>
            <a:r>
              <a:rPr lang="en-GB" sz="2000" i="1" dirty="0"/>
              <a:t>Each pattern describes a problem which occurs over and over again in our environment, and then describes the core of the solution to that problem, in such a way that you can use this solution a million times over, without ever doing it the same way twice</a:t>
            </a:r>
            <a:r>
              <a:rPr lang="en-GB" sz="2000" dirty="0"/>
              <a:t>”</a:t>
            </a:r>
          </a:p>
          <a:p>
            <a:pPr algn="just">
              <a:lnSpc>
                <a:spcPct val="110000"/>
              </a:lnSpc>
            </a:pPr>
            <a:endParaRPr lang="en-GB" altLang="en-US" sz="2000" dirty="0"/>
          </a:p>
          <a:p>
            <a:pPr algn="just">
              <a:lnSpc>
                <a:spcPct val="110000"/>
              </a:lnSpc>
            </a:pPr>
            <a:r>
              <a:rPr lang="en-US" altLang="en-US" sz="2000" dirty="0"/>
              <a:t>A design pattern is a descriptions of communicating objects and classes that are customized to solve a general design problem in a particular context</a:t>
            </a:r>
          </a:p>
          <a:p>
            <a:pPr algn="just">
              <a:lnSpc>
                <a:spcPct val="110000"/>
              </a:lnSpc>
            </a:pPr>
            <a:endParaRPr lang="en-US" altLang="en-US" sz="2000" dirty="0"/>
          </a:p>
          <a:p>
            <a:pPr algn="just">
              <a:lnSpc>
                <a:spcPct val="110000"/>
              </a:lnSpc>
              <a:buFont typeface="Wingdings" panose="05000000000000000000" pitchFamily="2" charset="2"/>
              <a:buChar char="§"/>
            </a:pPr>
            <a:r>
              <a:rPr lang="en-US" altLang="en-US" sz="2000" dirty="0"/>
              <a:t>A pattern is made by four elements:</a:t>
            </a:r>
          </a:p>
          <a:p>
            <a:pPr lvl="1" algn="just">
              <a:lnSpc>
                <a:spcPct val="110000"/>
              </a:lnSpc>
              <a:buFont typeface="Wingdings" panose="05000000000000000000" pitchFamily="2" charset="2"/>
              <a:buChar char="§"/>
            </a:pPr>
            <a:r>
              <a:rPr lang="en-US" altLang="en-US" sz="2000" dirty="0"/>
              <a:t>Name</a:t>
            </a:r>
          </a:p>
          <a:p>
            <a:pPr lvl="1" algn="just">
              <a:lnSpc>
                <a:spcPct val="110000"/>
              </a:lnSpc>
              <a:buFont typeface="Wingdings" panose="05000000000000000000" pitchFamily="2" charset="2"/>
              <a:buChar char="§"/>
            </a:pPr>
            <a:r>
              <a:rPr lang="en-US" altLang="en-US" sz="2000" dirty="0"/>
              <a:t>Problem</a:t>
            </a:r>
          </a:p>
          <a:p>
            <a:pPr lvl="1" algn="just">
              <a:lnSpc>
                <a:spcPct val="110000"/>
              </a:lnSpc>
              <a:buFont typeface="Wingdings" panose="05000000000000000000" pitchFamily="2" charset="2"/>
              <a:buChar char="§"/>
            </a:pPr>
            <a:r>
              <a:rPr lang="en-US" altLang="en-US" sz="2000" dirty="0"/>
              <a:t>Solution</a:t>
            </a:r>
          </a:p>
          <a:p>
            <a:pPr lvl="1" algn="just">
              <a:lnSpc>
                <a:spcPct val="110000"/>
              </a:lnSpc>
              <a:buFont typeface="Wingdings" panose="05000000000000000000" pitchFamily="2" charset="2"/>
              <a:buChar char="§"/>
            </a:pPr>
            <a:r>
              <a:rPr lang="en-US" altLang="en-US" sz="2000" dirty="0"/>
              <a:t>Consequences</a:t>
            </a:r>
          </a:p>
          <a:p>
            <a:pPr lvl="1">
              <a:lnSpc>
                <a:spcPct val="110000"/>
              </a:lnSpc>
              <a:buFont typeface="Wingdings" panose="05000000000000000000" pitchFamily="2" charset="2"/>
              <a:buChar char="§"/>
            </a:pPr>
            <a:endParaRPr lang="en-US" altLang="en-US" sz="2000" dirty="0"/>
          </a:p>
          <a:p>
            <a:pPr>
              <a:lnSpc>
                <a:spcPct val="110000"/>
              </a:lnSpc>
            </a:pPr>
            <a:endParaRPr lang="en-GB" sz="2000" b="1" dirty="0"/>
          </a:p>
        </p:txBody>
      </p:sp>
    </p:spTree>
    <p:extLst>
      <p:ext uri="{BB962C8B-B14F-4D97-AF65-F5344CB8AC3E}">
        <p14:creationId xmlns:p14="http://schemas.microsoft.com/office/powerpoint/2010/main" val="315924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19465" y="798881"/>
            <a:ext cx="6505070" cy="1048945"/>
          </a:xfrm>
        </p:spPr>
        <p:txBody>
          <a:bodyPr>
            <a:normAutofit/>
          </a:bodyPr>
          <a:lstStyle/>
          <a:p>
            <a:r>
              <a:rPr lang="en-GB">
                <a:solidFill>
                  <a:schemeClr val="tx1"/>
                </a:solidFill>
              </a:rPr>
              <a:t>Design Pattern - Name</a:t>
            </a:r>
          </a:p>
        </p:txBody>
      </p:sp>
      <p:graphicFrame>
        <p:nvGraphicFramePr>
          <p:cNvPr id="5" name="Content Placeholder 2">
            <a:extLst>
              <a:ext uri="{FF2B5EF4-FFF2-40B4-BE49-F238E27FC236}">
                <a16:creationId xmlns:a16="http://schemas.microsoft.com/office/drawing/2014/main" id="{2C55BBFD-06E3-4408-AC03-C4F1E37D7C81}"/>
              </a:ext>
            </a:extLst>
          </p:cNvPr>
          <p:cNvGraphicFramePr>
            <a:graphicFrameLocks noGrp="1"/>
          </p:cNvGraphicFramePr>
          <p:nvPr>
            <p:ph idx="1"/>
            <p:extLst>
              <p:ext uri="{D42A27DB-BD31-4B8C-83A1-F6EECF244321}">
                <p14:modId xmlns:p14="http://schemas.microsoft.com/office/powerpoint/2010/main" val="371674847"/>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9146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27"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19465" y="798881"/>
            <a:ext cx="6505070" cy="1048945"/>
          </a:xfrm>
        </p:spPr>
        <p:txBody>
          <a:bodyPr>
            <a:normAutofit/>
          </a:bodyPr>
          <a:lstStyle/>
          <a:p>
            <a:r>
              <a:rPr lang="en-GB">
                <a:solidFill>
                  <a:schemeClr val="tx1"/>
                </a:solidFill>
              </a:rPr>
              <a:t>Design Pattern - Problem</a:t>
            </a:r>
          </a:p>
        </p:txBody>
      </p:sp>
      <p:graphicFrame>
        <p:nvGraphicFramePr>
          <p:cNvPr id="19" name="Content Placeholder 2">
            <a:extLst>
              <a:ext uri="{FF2B5EF4-FFF2-40B4-BE49-F238E27FC236}">
                <a16:creationId xmlns:a16="http://schemas.microsoft.com/office/drawing/2014/main" id="{4CD2D82B-0687-476B-B412-3C09577421A4}"/>
              </a:ext>
            </a:extLst>
          </p:cNvPr>
          <p:cNvGraphicFramePr>
            <a:graphicFrameLocks noGrp="1"/>
          </p:cNvGraphicFramePr>
          <p:nvPr>
            <p:ph idx="1"/>
            <p:extLst>
              <p:ext uri="{D42A27DB-BD31-4B8C-83A1-F6EECF244321}">
                <p14:modId xmlns:p14="http://schemas.microsoft.com/office/powerpoint/2010/main" val="3484825051"/>
              </p:ext>
            </p:extLst>
          </p:nvPr>
        </p:nvGraphicFramePr>
        <p:xfrm>
          <a:off x="605791" y="1990975"/>
          <a:ext cx="8283417" cy="4382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479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4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19465" y="798881"/>
            <a:ext cx="6505070" cy="1048945"/>
          </a:xfrm>
        </p:spPr>
        <p:txBody>
          <a:bodyPr>
            <a:normAutofit/>
          </a:bodyPr>
          <a:lstStyle/>
          <a:p>
            <a:r>
              <a:rPr lang="en-GB">
                <a:solidFill>
                  <a:schemeClr val="tx1"/>
                </a:solidFill>
              </a:rPr>
              <a:t>Design Pattern - Solution</a:t>
            </a:r>
          </a:p>
        </p:txBody>
      </p:sp>
      <p:graphicFrame>
        <p:nvGraphicFramePr>
          <p:cNvPr id="9" name="Content Placeholder 2">
            <a:extLst>
              <a:ext uri="{FF2B5EF4-FFF2-40B4-BE49-F238E27FC236}">
                <a16:creationId xmlns:a16="http://schemas.microsoft.com/office/drawing/2014/main" id="{0EF7BF35-246B-6467-15A2-DD30495664F8}"/>
              </a:ext>
            </a:extLst>
          </p:cNvPr>
          <p:cNvGraphicFramePr>
            <a:graphicFrameLocks/>
          </p:cNvGraphicFramePr>
          <p:nvPr>
            <p:extLst>
              <p:ext uri="{D42A27DB-BD31-4B8C-83A1-F6EECF244321}">
                <p14:modId xmlns:p14="http://schemas.microsoft.com/office/powerpoint/2010/main" val="559566880"/>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3361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19465" y="798881"/>
            <a:ext cx="6505070" cy="1048945"/>
          </a:xfrm>
        </p:spPr>
        <p:txBody>
          <a:bodyPr>
            <a:normAutofit/>
          </a:bodyPr>
          <a:lstStyle/>
          <a:p>
            <a:r>
              <a:rPr lang="en-GB">
                <a:solidFill>
                  <a:schemeClr val="tx1"/>
                </a:solidFill>
              </a:rPr>
              <a:t>Design Pattern - Consequences</a:t>
            </a:r>
          </a:p>
        </p:txBody>
      </p:sp>
      <p:graphicFrame>
        <p:nvGraphicFramePr>
          <p:cNvPr id="5" name="Content Placeholder 2">
            <a:extLst>
              <a:ext uri="{FF2B5EF4-FFF2-40B4-BE49-F238E27FC236}">
                <a16:creationId xmlns:a16="http://schemas.microsoft.com/office/drawing/2014/main" id="{F81A2A99-A906-4989-B6D5-9704D7632376}"/>
              </a:ext>
            </a:extLst>
          </p:cNvPr>
          <p:cNvGraphicFramePr>
            <a:graphicFrameLocks noGrp="1"/>
          </p:cNvGraphicFramePr>
          <p:nvPr>
            <p:ph idx="1"/>
            <p:extLst>
              <p:ext uri="{D42A27DB-BD31-4B8C-83A1-F6EECF244321}">
                <p14:modId xmlns:p14="http://schemas.microsoft.com/office/powerpoint/2010/main" val="2365507871"/>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8972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1"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2" name="Rectangle 31">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39"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1"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1"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title"/>
          </p:nvPr>
        </p:nvSpPr>
        <p:spPr>
          <a:xfrm>
            <a:off x="768567" y="824905"/>
            <a:ext cx="7841236" cy="1070920"/>
          </a:xfrm>
        </p:spPr>
        <p:txBody>
          <a:bodyPr vert="horz" lIns="228600" tIns="228600" rIns="228600" bIns="0" rtlCol="0" anchor="b">
            <a:noAutofit/>
          </a:bodyPr>
          <a:lstStyle/>
          <a:p>
            <a:pPr algn="l" defTabSz="914400">
              <a:lnSpc>
                <a:spcPct val="80000"/>
              </a:lnSpc>
            </a:pPr>
            <a:r>
              <a:rPr lang="en-US" sz="4400" spc="-150" dirty="0">
                <a:solidFill>
                  <a:schemeClr val="accent1"/>
                </a:solidFill>
              </a:rPr>
              <a:t>Classification of Design Pattern</a:t>
            </a:r>
          </a:p>
        </p:txBody>
      </p:sp>
      <p:sp>
        <p:nvSpPr>
          <p:cNvPr id="59" name="Isosceles Triangle 58">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17689" y="3276595"/>
            <a:ext cx="225581"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Rectangle 4"/>
          <p:cNvSpPr/>
          <p:nvPr/>
        </p:nvSpPr>
        <p:spPr>
          <a:xfrm>
            <a:off x="848498" y="5455162"/>
            <a:ext cx="6724650" cy="723275"/>
          </a:xfrm>
          <a:prstGeom prst="rect">
            <a:avLst/>
          </a:prstGeom>
        </p:spPr>
        <p:txBody>
          <a:bodyPr wrap="square">
            <a:spAutoFit/>
          </a:bodyPr>
          <a:lstStyle/>
          <a:p>
            <a:pPr>
              <a:spcAft>
                <a:spcPts val="600"/>
              </a:spcAft>
            </a:pPr>
            <a:r>
              <a:rPr lang="en-US" altLang="en-US" b="1" dirty="0">
                <a:solidFill>
                  <a:srgbClr val="C00000"/>
                </a:solidFill>
              </a:rPr>
              <a:t>Scope</a:t>
            </a:r>
            <a:r>
              <a:rPr lang="en-US" altLang="en-US" dirty="0"/>
              <a:t>: domain over which a pattern applies</a:t>
            </a:r>
            <a:endParaRPr lang="en-US" altLang="en-US"/>
          </a:p>
          <a:p>
            <a:pPr>
              <a:spcAft>
                <a:spcPts val="600"/>
              </a:spcAft>
            </a:pPr>
            <a:r>
              <a:rPr lang="en-US" altLang="en-US" b="1" dirty="0">
                <a:solidFill>
                  <a:srgbClr val="C00000"/>
                </a:solidFill>
              </a:rPr>
              <a:t>Purpose</a:t>
            </a:r>
            <a:r>
              <a:rPr lang="en-US" altLang="en-US" dirty="0"/>
              <a:t>: reflects what a pattern does</a:t>
            </a:r>
            <a:endParaRPr lang="en-US" altLang="en-US"/>
          </a:p>
        </p:txBody>
      </p:sp>
      <p:pic>
        <p:nvPicPr>
          <p:cNvPr id="3" name="Picture 7" descr="space">
            <a:extLst>
              <a:ext uri="{FF2B5EF4-FFF2-40B4-BE49-F238E27FC236}">
                <a16:creationId xmlns:a16="http://schemas.microsoft.com/office/drawing/2014/main" id="{E8E923E3-1713-2F0A-F51C-E7BF5FA82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935" y="2110140"/>
            <a:ext cx="6724650" cy="3417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41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19465" y="798881"/>
            <a:ext cx="6505070" cy="1048945"/>
          </a:xfrm>
        </p:spPr>
        <p:txBody>
          <a:bodyPr>
            <a:normAutofit/>
          </a:bodyPr>
          <a:lstStyle/>
          <a:p>
            <a:r>
              <a:rPr lang="en-US" sz="3600" b="1" dirty="0">
                <a:solidFill>
                  <a:schemeClr val="tx1"/>
                </a:solidFill>
              </a:rPr>
              <a:t>What We Learnt So Far</a:t>
            </a:r>
          </a:p>
        </p:txBody>
      </p:sp>
      <p:graphicFrame>
        <p:nvGraphicFramePr>
          <p:cNvPr id="5" name="Content Placeholder 2">
            <a:extLst>
              <a:ext uri="{FF2B5EF4-FFF2-40B4-BE49-F238E27FC236}">
                <a16:creationId xmlns:a16="http://schemas.microsoft.com/office/drawing/2014/main" id="{600B7927-CDC0-4CD4-889B-D4AB69AA9660}"/>
              </a:ext>
            </a:extLst>
          </p:cNvPr>
          <p:cNvGraphicFramePr>
            <a:graphicFrameLocks noGrp="1"/>
          </p:cNvGraphicFramePr>
          <p:nvPr>
            <p:ph idx="1"/>
            <p:extLst>
              <p:ext uri="{D42A27DB-BD31-4B8C-83A1-F6EECF244321}">
                <p14:modId xmlns:p14="http://schemas.microsoft.com/office/powerpoint/2010/main" val="843258229"/>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5313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19465" y="798881"/>
            <a:ext cx="6505070" cy="1048945"/>
          </a:xfrm>
        </p:spPr>
        <p:txBody>
          <a:bodyPr>
            <a:normAutofit/>
          </a:bodyPr>
          <a:lstStyle/>
          <a:p>
            <a:r>
              <a:rPr lang="en-US">
                <a:solidFill>
                  <a:schemeClr val="tx1"/>
                </a:solidFill>
              </a:rPr>
              <a:t>Template Method Pattern</a:t>
            </a:r>
          </a:p>
        </p:txBody>
      </p:sp>
      <p:graphicFrame>
        <p:nvGraphicFramePr>
          <p:cNvPr id="5" name="Content Placeholder 2">
            <a:extLst>
              <a:ext uri="{FF2B5EF4-FFF2-40B4-BE49-F238E27FC236}">
                <a16:creationId xmlns:a16="http://schemas.microsoft.com/office/drawing/2014/main" id="{33DE1819-D641-4B32-A706-17EA8889D35C}"/>
              </a:ext>
            </a:extLst>
          </p:cNvPr>
          <p:cNvGraphicFramePr>
            <a:graphicFrameLocks noGrp="1"/>
          </p:cNvGraphicFramePr>
          <p:nvPr>
            <p:ph idx="1"/>
            <p:extLst>
              <p:ext uri="{D42A27DB-BD31-4B8C-83A1-F6EECF244321}">
                <p14:modId xmlns:p14="http://schemas.microsoft.com/office/powerpoint/2010/main" val="926065096"/>
              </p:ext>
            </p:extLst>
          </p:nvPr>
        </p:nvGraphicFramePr>
        <p:xfrm>
          <a:off x="605791" y="1550503"/>
          <a:ext cx="8175067" cy="4934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8420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7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7"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5"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7" name="Freeform: Shape 36">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4"/>
          <p:cNvPicPr>
            <a:picLocks noChangeAspect="1"/>
          </p:cNvPicPr>
          <p:nvPr/>
        </p:nvPicPr>
        <p:blipFill>
          <a:blip r:embed="rId3"/>
          <a:stretch>
            <a:fillRect/>
          </a:stretch>
        </p:blipFill>
        <p:spPr>
          <a:xfrm>
            <a:off x="2497669" y="771025"/>
            <a:ext cx="6191905" cy="3359108"/>
          </a:xfrm>
          <a:prstGeom prst="rect">
            <a:avLst/>
          </a:prstGeom>
        </p:spPr>
      </p:pic>
      <p:sp>
        <p:nvSpPr>
          <p:cNvPr id="9" name="Rectangle 8"/>
          <p:cNvSpPr/>
          <p:nvPr/>
        </p:nvSpPr>
        <p:spPr>
          <a:xfrm>
            <a:off x="449261" y="4597201"/>
            <a:ext cx="8351042" cy="2081895"/>
          </a:xfrm>
          <a:prstGeom prst="rect">
            <a:avLst/>
          </a:prstGeom>
        </p:spPr>
        <p:txBody>
          <a:bodyPr vert="horz" lIns="91440" tIns="45720" rIns="91440" bIns="45720" rtlCol="0" anchor="ctr">
            <a:normAutofit/>
          </a:bodyPr>
          <a:lstStyle/>
          <a:p>
            <a:pPr defTabSz="914400">
              <a:lnSpc>
                <a:spcPct val="110000"/>
              </a:lnSpc>
              <a:spcAft>
                <a:spcPts val="600"/>
              </a:spcAft>
              <a:buClr>
                <a:schemeClr val="accent1"/>
              </a:buClr>
              <a:buSzPct val="110000"/>
            </a:pPr>
            <a:r>
              <a:rPr lang="en-US" sz="2400"/>
              <a:t>The key point to mention is that template method should be final, so that subclass can not override and change steps of the algorithm, but same time individual step should be abstract, so that child classes can implement them.</a:t>
            </a:r>
            <a:endParaRPr lang="en-US" sz="2400" dirty="0"/>
          </a:p>
        </p:txBody>
      </p:sp>
      <p:sp>
        <p:nvSpPr>
          <p:cNvPr id="4" name="Title 1"/>
          <p:cNvSpPr>
            <a:spLocks noGrp="1"/>
          </p:cNvSpPr>
          <p:nvPr>
            <p:ph type="title"/>
          </p:nvPr>
        </p:nvSpPr>
        <p:spPr>
          <a:xfrm>
            <a:off x="220184" y="346029"/>
            <a:ext cx="2531720" cy="3995252"/>
          </a:xfrm>
        </p:spPr>
        <p:txBody>
          <a:bodyPr vert="horz" lIns="228600" tIns="228600" rIns="228600" bIns="228600" rtlCol="0" anchor="ctr">
            <a:normAutofit/>
          </a:bodyPr>
          <a:lstStyle/>
          <a:p>
            <a:pPr algn="l" defTabSz="914400"/>
            <a:r>
              <a:rPr lang="en-US" sz="3400" spc="-150">
                <a:solidFill>
                  <a:schemeClr val="bg1"/>
                </a:solidFill>
              </a:rPr>
              <a:t>Template Method Pattern</a:t>
            </a:r>
            <a:endParaRPr lang="en-US" sz="3400" spc="-150" dirty="0">
              <a:solidFill>
                <a:schemeClr val="bg1"/>
              </a:solidFill>
            </a:endParaRPr>
          </a:p>
        </p:txBody>
      </p:sp>
    </p:spTree>
    <p:extLst>
      <p:ext uri="{BB962C8B-B14F-4D97-AF65-F5344CB8AC3E}">
        <p14:creationId xmlns:p14="http://schemas.microsoft.com/office/powerpoint/2010/main" val="3281559632"/>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392F-97B3-578F-6B04-2EFE24006B3D}"/>
              </a:ext>
            </a:extLst>
          </p:cNvPr>
          <p:cNvSpPr>
            <a:spLocks noGrp="1"/>
          </p:cNvSpPr>
          <p:nvPr>
            <p:ph type="title"/>
          </p:nvPr>
        </p:nvSpPr>
        <p:spPr/>
        <p:txBody>
          <a:bodyPr/>
          <a:lstStyle/>
          <a:p>
            <a:r>
              <a:rPr lang="en-US" dirty="0"/>
              <a:t>Example </a:t>
            </a:r>
            <a:br>
              <a:rPr lang="en-US" dirty="0"/>
            </a:br>
            <a:r>
              <a:rPr lang="en-US" dirty="0"/>
              <a:t>Sandwich Factory</a:t>
            </a:r>
          </a:p>
        </p:txBody>
      </p:sp>
      <p:sp>
        <p:nvSpPr>
          <p:cNvPr id="3" name="Content Placeholder 2">
            <a:extLst>
              <a:ext uri="{FF2B5EF4-FFF2-40B4-BE49-F238E27FC236}">
                <a16:creationId xmlns:a16="http://schemas.microsoft.com/office/drawing/2014/main" id="{8DD5D171-4279-3FC1-BE19-E044A437E7C6}"/>
              </a:ext>
            </a:extLst>
          </p:cNvPr>
          <p:cNvSpPr>
            <a:spLocks noGrp="1"/>
          </p:cNvSpPr>
          <p:nvPr>
            <p:ph idx="1"/>
          </p:nvPr>
        </p:nvSpPr>
        <p:spPr/>
        <p:txBody>
          <a:bodyPr/>
          <a:lstStyle/>
          <a:p>
            <a:r>
              <a:rPr lang="en-US" dirty="0"/>
              <a:t>Banas Derek. (n.d.). </a:t>
            </a:r>
            <a:r>
              <a:rPr lang="en-US" i="1" dirty="0"/>
              <a:t>Template Method Design Pattern Tutorial</a:t>
            </a:r>
            <a:r>
              <a:rPr lang="en-US" dirty="0"/>
              <a:t>. Retrieved October 28, 2022, from https://www.newthinktank.com/2012/10/template-method-design-pattern-tutorial/</a:t>
            </a:r>
          </a:p>
          <a:p>
            <a:endParaRPr lang="en-US" dirty="0"/>
          </a:p>
        </p:txBody>
      </p:sp>
    </p:spTree>
    <p:extLst>
      <p:ext uri="{BB962C8B-B14F-4D97-AF65-F5344CB8AC3E}">
        <p14:creationId xmlns:p14="http://schemas.microsoft.com/office/powerpoint/2010/main" val="1734396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4"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6" name="Rectangle 35">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64791" y="565150"/>
            <a:ext cx="4673143" cy="1230570"/>
          </a:xfrm>
        </p:spPr>
        <p:txBody>
          <a:bodyPr vert="horz" lIns="228600" tIns="228600" rIns="228600" bIns="228600" rtlCol="0" anchor="t">
            <a:normAutofit/>
          </a:bodyPr>
          <a:lstStyle/>
          <a:p>
            <a:pPr algn="l" defTabSz="914400"/>
            <a:r>
              <a:rPr lang="en-US" sz="4400" spc="-150" dirty="0">
                <a:solidFill>
                  <a:schemeClr val="accent1"/>
                </a:solidFill>
              </a:rPr>
              <a:t>Example</a:t>
            </a:r>
            <a:endParaRPr lang="en-US" sz="4000" spc="-150" dirty="0">
              <a:solidFill>
                <a:schemeClr val="accent1"/>
              </a:solidFill>
            </a:endParaRPr>
          </a:p>
        </p:txBody>
      </p:sp>
      <p:sp>
        <p:nvSpPr>
          <p:cNvPr id="38" name="Isosceles Triangle 37">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6" name="Rectangle 5"/>
          <p:cNvSpPr/>
          <p:nvPr/>
        </p:nvSpPr>
        <p:spPr>
          <a:xfrm>
            <a:off x="1592766" y="1391478"/>
            <a:ext cx="7188091" cy="4277390"/>
          </a:xfrm>
          <a:prstGeom prst="rect">
            <a:avLst/>
          </a:prstGeom>
        </p:spPr>
        <p:txBody>
          <a:bodyPr vert="horz" lIns="91440" tIns="45720" rIns="91440" bIns="45720" rtlCol="0" anchor="t">
            <a:normAutofit/>
          </a:bodyPr>
          <a:lstStyle/>
          <a:p>
            <a:pPr algn="just" defTabSz="914400">
              <a:lnSpc>
                <a:spcPct val="120000"/>
              </a:lnSpc>
              <a:spcAft>
                <a:spcPts val="600"/>
              </a:spcAft>
              <a:buClr>
                <a:schemeClr val="accent1"/>
              </a:buClr>
              <a:buSzPct val="110000"/>
            </a:pPr>
            <a:r>
              <a:rPr lang="en-US" sz="2000" dirty="0"/>
              <a:t>Suppose to create a data mining application that analyzes corporate documents. Users feed the app documents in various formats (PDF, DOC, CSV), and it tries to extract meaningful data from these docs in a uniform format.</a:t>
            </a:r>
          </a:p>
        </p:txBody>
      </p:sp>
      <p:pic>
        <p:nvPicPr>
          <p:cNvPr id="3" name="Picture 2">
            <a:extLst>
              <a:ext uri="{FF2B5EF4-FFF2-40B4-BE49-F238E27FC236}">
                <a16:creationId xmlns:a16="http://schemas.microsoft.com/office/drawing/2014/main" id="{8FA6C657-9815-B64C-EED1-328DB8805736}"/>
              </a:ext>
            </a:extLst>
          </p:cNvPr>
          <p:cNvPicPr>
            <a:picLocks noChangeAspect="1"/>
          </p:cNvPicPr>
          <p:nvPr/>
        </p:nvPicPr>
        <p:blipFill>
          <a:blip r:embed="rId3"/>
          <a:stretch>
            <a:fillRect/>
          </a:stretch>
        </p:blipFill>
        <p:spPr>
          <a:xfrm>
            <a:off x="2438175" y="3171882"/>
            <a:ext cx="5131821" cy="3502672"/>
          </a:xfrm>
          <a:prstGeom prst="rect">
            <a:avLst/>
          </a:prstGeom>
        </p:spPr>
      </p:pic>
    </p:spTree>
    <p:extLst>
      <p:ext uri="{BB962C8B-B14F-4D97-AF65-F5344CB8AC3E}">
        <p14:creationId xmlns:p14="http://schemas.microsoft.com/office/powerpoint/2010/main" val="1298600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3"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452263" y="795527"/>
            <a:ext cx="3173817" cy="2146110"/>
          </a:xfrm>
        </p:spPr>
        <p:txBody>
          <a:bodyPr vert="horz" lIns="228600" tIns="228600" rIns="228600" bIns="228600" rtlCol="0" anchor="ctr">
            <a:normAutofit/>
          </a:bodyPr>
          <a:lstStyle/>
          <a:p>
            <a:pPr algn="l" defTabSz="914400"/>
            <a:r>
              <a:rPr lang="en-US" sz="3600" spc="-150" dirty="0">
                <a:solidFill>
                  <a:schemeClr val="accent1">
                    <a:lumMod val="75000"/>
                  </a:schemeClr>
                </a:solidFill>
              </a:rPr>
              <a:t>Solution using Template Method Pattern</a:t>
            </a:r>
          </a:p>
        </p:txBody>
      </p:sp>
      <p:sp>
        <p:nvSpPr>
          <p:cNvPr id="35" name="Rectangle 34">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90" y="795527"/>
            <a:ext cx="4477978" cy="5248847"/>
          </a:xfrm>
          <a:prstGeom prst="rect">
            <a:avLst/>
          </a:prstGeom>
          <a:solidFill>
            <a:schemeClr val="bg1"/>
          </a:solidFill>
          <a:ln w="19050">
            <a:solidFill>
              <a:srgbClr val="9E656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srcRect l="16934" r="19847" b="1"/>
          <a:stretch/>
        </p:blipFill>
        <p:spPr>
          <a:xfrm>
            <a:off x="729086" y="960214"/>
            <a:ext cx="4231386" cy="4919472"/>
          </a:xfrm>
          <a:prstGeom prst="rect">
            <a:avLst/>
          </a:prstGeom>
          <a:ln w="12700">
            <a:noFill/>
          </a:ln>
        </p:spPr>
      </p:pic>
      <p:sp>
        <p:nvSpPr>
          <p:cNvPr id="5" name="Rectangle 4"/>
          <p:cNvSpPr/>
          <p:nvPr/>
        </p:nvSpPr>
        <p:spPr>
          <a:xfrm>
            <a:off x="5470362" y="2338388"/>
            <a:ext cx="3074706" cy="3678237"/>
          </a:xfrm>
          <a:prstGeom prst="rect">
            <a:avLst/>
          </a:prstGeom>
        </p:spPr>
        <p:txBody>
          <a:bodyPr vert="horz" lIns="91440" tIns="45720" rIns="91440" bIns="45720" rtlCol="0" anchor="ctr">
            <a:normAutofit/>
          </a:bodyPr>
          <a:lstStyle/>
          <a:p>
            <a:pPr defTabSz="914400">
              <a:lnSpc>
                <a:spcPct val="120000"/>
              </a:lnSpc>
              <a:spcAft>
                <a:spcPts val="600"/>
              </a:spcAft>
              <a:buClr>
                <a:srgbClr val="9E6564"/>
              </a:buClr>
              <a:buSzPct val="110000"/>
            </a:pPr>
            <a:r>
              <a:rPr lang="en-US" dirty="0"/>
              <a:t>Template method breaks the algorithm into steps, allowing subclasses to override these steps but not the actual method.</a:t>
            </a:r>
          </a:p>
        </p:txBody>
      </p:sp>
    </p:spTree>
    <p:extLst>
      <p:ext uri="{BB962C8B-B14F-4D97-AF65-F5344CB8AC3E}">
        <p14:creationId xmlns:p14="http://schemas.microsoft.com/office/powerpoint/2010/main" val="2234826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9E587-CD64-366C-9932-7F56B8A0B747}"/>
              </a:ext>
            </a:extLst>
          </p:cNvPr>
          <p:cNvSpPr>
            <a:spLocks noGrp="1"/>
          </p:cNvSpPr>
          <p:nvPr>
            <p:ph type="title"/>
          </p:nvPr>
        </p:nvSpPr>
        <p:spPr>
          <a:xfrm>
            <a:off x="1568236" y="619559"/>
            <a:ext cx="4673143" cy="1230570"/>
          </a:xfrm>
        </p:spPr>
        <p:txBody>
          <a:bodyPr anchor="t">
            <a:normAutofit/>
          </a:bodyPr>
          <a:lstStyle/>
          <a:p>
            <a:pPr algn="l"/>
            <a:r>
              <a:rPr lang="en-US" sz="3100" dirty="0">
                <a:solidFill>
                  <a:schemeClr val="accent1"/>
                </a:solidFill>
              </a:rPr>
              <a:t>Next </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991E77DF-629F-90C3-1C4D-26B6193F31FE}"/>
              </a:ext>
            </a:extLst>
          </p:cNvPr>
          <p:cNvSpPr>
            <a:spLocks noGrp="1"/>
          </p:cNvSpPr>
          <p:nvPr>
            <p:ph idx="1"/>
          </p:nvPr>
        </p:nvSpPr>
        <p:spPr>
          <a:xfrm>
            <a:off x="2160365" y="2249046"/>
            <a:ext cx="5941841" cy="3767579"/>
          </a:xfrm>
        </p:spPr>
        <p:txBody>
          <a:bodyPr anchor="t">
            <a:normAutofit/>
          </a:bodyPr>
          <a:lstStyle/>
          <a:p>
            <a:pPr marL="0" indent="0">
              <a:buNone/>
            </a:pPr>
            <a:r>
              <a:rPr lang="en-US" sz="2800" dirty="0"/>
              <a:t>Collections</a:t>
            </a:r>
          </a:p>
        </p:txBody>
      </p:sp>
    </p:spTree>
    <p:extLst>
      <p:ext uri="{BB962C8B-B14F-4D97-AF65-F5344CB8AC3E}">
        <p14:creationId xmlns:p14="http://schemas.microsoft.com/office/powerpoint/2010/main" val="98931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4339" y="2349925"/>
            <a:ext cx="2624234" cy="2456442"/>
          </a:xfrm>
        </p:spPr>
        <p:txBody>
          <a:bodyPr>
            <a:normAutofit/>
          </a:bodyPr>
          <a:lstStyle/>
          <a:p>
            <a:r>
              <a:rPr lang="en-US" sz="4800" b="1" dirty="0"/>
              <a:t>Object Oriented Principles</a:t>
            </a:r>
          </a:p>
        </p:txBody>
      </p:sp>
      <p:graphicFrame>
        <p:nvGraphicFramePr>
          <p:cNvPr id="5" name="Content Placeholder 2">
            <a:extLst>
              <a:ext uri="{FF2B5EF4-FFF2-40B4-BE49-F238E27FC236}">
                <a16:creationId xmlns:a16="http://schemas.microsoft.com/office/drawing/2014/main" id="{FA5E914F-CB0E-4B7B-989B-E34EE8C40474}"/>
              </a:ext>
            </a:extLst>
          </p:cNvPr>
          <p:cNvGraphicFramePr>
            <a:graphicFrameLocks noGrp="1"/>
          </p:cNvGraphicFramePr>
          <p:nvPr>
            <p:ph idx="1"/>
            <p:extLst>
              <p:ext uri="{D42A27DB-BD31-4B8C-83A1-F6EECF244321}">
                <p14:modId xmlns:p14="http://schemas.microsoft.com/office/powerpoint/2010/main" val="309911817"/>
              </p:ext>
            </p:extLst>
          </p:nvPr>
        </p:nvGraphicFramePr>
        <p:xfrm>
          <a:off x="4181167" y="270933"/>
          <a:ext cx="4488700" cy="6316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94657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34"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7"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19478" y="674687"/>
            <a:ext cx="6620495" cy="1244857"/>
          </a:xfrm>
        </p:spPr>
        <p:txBody>
          <a:bodyPr anchor="t">
            <a:normAutofit fontScale="90000"/>
          </a:bodyPr>
          <a:lstStyle/>
          <a:p>
            <a:pPr algn="l"/>
            <a:r>
              <a:rPr lang="en-US" b="1" dirty="0">
                <a:solidFill>
                  <a:schemeClr val="accent1"/>
                </a:solidFill>
              </a:rPr>
              <a:t>Java Inheritance Tree and the Object class</a:t>
            </a:r>
            <a:br>
              <a:rPr lang="en-US" b="1" dirty="0">
                <a:solidFill>
                  <a:schemeClr val="accent1"/>
                </a:solidFill>
              </a:rPr>
            </a:br>
            <a:endParaRPr lang="en-US" b="1" dirty="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1922258" y="1510073"/>
            <a:ext cx="6620495" cy="1436327"/>
          </a:xfrm>
        </p:spPr>
        <p:txBody>
          <a:bodyPr anchor="t">
            <a:normAutofit/>
          </a:bodyPr>
          <a:lstStyle/>
          <a:p>
            <a:pPr algn="just"/>
            <a:r>
              <a:rPr lang="en-US" sz="2000" dirty="0"/>
              <a:t>All Java classes you ever use or write are in the </a:t>
            </a:r>
            <a:r>
              <a:rPr lang="en-US" sz="2000" i="1" dirty="0"/>
              <a:t>inheritance tree </a:t>
            </a:r>
            <a:r>
              <a:rPr lang="en-US" sz="2000" dirty="0"/>
              <a:t>with “Object” class at the top: </a:t>
            </a:r>
          </a:p>
          <a:p>
            <a:pPr algn="just"/>
            <a:r>
              <a:rPr lang="en-US" sz="2000" dirty="0"/>
              <a:t>It is also known as the ‘Mother of All Classes”!</a:t>
            </a:r>
          </a:p>
          <a:p>
            <a:pPr marL="0" indent="0" algn="just">
              <a:buNone/>
            </a:pPr>
            <a:endParaRPr lang="en-US" sz="2000" dirty="0"/>
          </a:p>
        </p:txBody>
      </p:sp>
      <p:sp>
        <p:nvSpPr>
          <p:cNvPr id="38" name="TextBox 3">
            <a:extLst>
              <a:ext uri="{FF2B5EF4-FFF2-40B4-BE49-F238E27FC236}">
                <a16:creationId xmlns:a16="http://schemas.microsoft.com/office/drawing/2014/main" id="{6A6F21C0-7385-D980-1699-7D7EFD005059}"/>
              </a:ext>
            </a:extLst>
          </p:cNvPr>
          <p:cNvSpPr txBox="1"/>
          <p:nvPr/>
        </p:nvSpPr>
        <p:spPr>
          <a:xfrm>
            <a:off x="3851789" y="2899400"/>
            <a:ext cx="151894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600" dirty="0">
                <a:solidFill>
                  <a:srgbClr val="800000"/>
                </a:solidFill>
              </a:rPr>
              <a:t>Object</a:t>
            </a:r>
          </a:p>
        </p:txBody>
      </p:sp>
      <p:sp>
        <p:nvSpPr>
          <p:cNvPr id="39" name="TextBox 4">
            <a:extLst>
              <a:ext uri="{FF2B5EF4-FFF2-40B4-BE49-F238E27FC236}">
                <a16:creationId xmlns:a16="http://schemas.microsoft.com/office/drawing/2014/main" id="{9BB0A9C9-C9BD-B9FE-1309-53559E0A31B5}"/>
              </a:ext>
            </a:extLst>
          </p:cNvPr>
          <p:cNvSpPr txBox="1"/>
          <p:nvPr/>
        </p:nvSpPr>
        <p:spPr>
          <a:xfrm>
            <a:off x="1959694" y="4422834"/>
            <a:ext cx="1122673" cy="52322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a:t>String</a:t>
            </a:r>
          </a:p>
        </p:txBody>
      </p:sp>
      <p:sp>
        <p:nvSpPr>
          <p:cNvPr id="40" name="TextBox 5">
            <a:extLst>
              <a:ext uri="{FF2B5EF4-FFF2-40B4-BE49-F238E27FC236}">
                <a16:creationId xmlns:a16="http://schemas.microsoft.com/office/drawing/2014/main" id="{B8C3CEBE-7E66-79F1-857B-D866A12AC013}"/>
              </a:ext>
            </a:extLst>
          </p:cNvPr>
          <p:cNvSpPr txBox="1"/>
          <p:nvPr/>
        </p:nvSpPr>
        <p:spPr>
          <a:xfrm>
            <a:off x="3720096" y="4946054"/>
            <a:ext cx="2639615" cy="52322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a:t>Everything else</a:t>
            </a:r>
          </a:p>
        </p:txBody>
      </p:sp>
      <p:sp>
        <p:nvSpPr>
          <p:cNvPr id="41" name="TextBox 6">
            <a:extLst>
              <a:ext uri="{FF2B5EF4-FFF2-40B4-BE49-F238E27FC236}">
                <a16:creationId xmlns:a16="http://schemas.microsoft.com/office/drawing/2014/main" id="{BB8A379D-BA7F-BD82-C822-A57552355481}"/>
              </a:ext>
            </a:extLst>
          </p:cNvPr>
          <p:cNvSpPr txBox="1"/>
          <p:nvPr/>
        </p:nvSpPr>
        <p:spPr>
          <a:xfrm>
            <a:off x="7062286" y="4422834"/>
            <a:ext cx="1222961" cy="52322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a:t>Shape</a:t>
            </a:r>
          </a:p>
        </p:txBody>
      </p:sp>
      <p:sp>
        <p:nvSpPr>
          <p:cNvPr id="42" name="TextBox 7">
            <a:extLst>
              <a:ext uri="{FF2B5EF4-FFF2-40B4-BE49-F238E27FC236}">
                <a16:creationId xmlns:a16="http://schemas.microsoft.com/office/drawing/2014/main" id="{252D6523-3AB4-D958-B263-1010BFD3A943}"/>
              </a:ext>
            </a:extLst>
          </p:cNvPr>
          <p:cNvSpPr txBox="1"/>
          <p:nvPr/>
        </p:nvSpPr>
        <p:spPr>
          <a:xfrm>
            <a:off x="7162574" y="5839913"/>
            <a:ext cx="1342535" cy="523220"/>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dirty="0"/>
              <a:t>Square</a:t>
            </a:r>
          </a:p>
        </p:txBody>
      </p:sp>
      <p:cxnSp>
        <p:nvCxnSpPr>
          <p:cNvPr id="43" name="Straight Arrow Connector 42">
            <a:extLst>
              <a:ext uri="{FF2B5EF4-FFF2-40B4-BE49-F238E27FC236}">
                <a16:creationId xmlns:a16="http://schemas.microsoft.com/office/drawing/2014/main" id="{16C72473-7D3F-00A6-66D3-929B6B3A67E1}"/>
              </a:ext>
            </a:extLst>
          </p:cNvPr>
          <p:cNvCxnSpPr>
            <a:cxnSpLocks/>
          </p:cNvCxnSpPr>
          <p:nvPr/>
        </p:nvCxnSpPr>
        <p:spPr>
          <a:xfrm flipV="1">
            <a:off x="2521031" y="3711805"/>
            <a:ext cx="2061452" cy="71102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B1AD1D52-9DB6-63F3-A775-F8EA34E59F64}"/>
              </a:ext>
            </a:extLst>
          </p:cNvPr>
          <p:cNvCxnSpPr>
            <a:cxnSpLocks/>
          </p:cNvCxnSpPr>
          <p:nvPr/>
        </p:nvCxnSpPr>
        <p:spPr>
          <a:xfrm flipH="1" flipV="1">
            <a:off x="4785684" y="3644073"/>
            <a:ext cx="203420" cy="1301981"/>
          </a:xfrm>
          <a:prstGeom prst="straightConnector1">
            <a:avLst/>
          </a:prstGeom>
          <a:ln>
            <a:prstDash val="dash"/>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a:extLst>
              <a:ext uri="{FF2B5EF4-FFF2-40B4-BE49-F238E27FC236}">
                <a16:creationId xmlns:a16="http://schemas.microsoft.com/office/drawing/2014/main" id="{5312ED18-795A-DB54-6518-8CB04C5BBB17}"/>
              </a:ext>
            </a:extLst>
          </p:cNvPr>
          <p:cNvCxnSpPr>
            <a:cxnSpLocks/>
          </p:cNvCxnSpPr>
          <p:nvPr/>
        </p:nvCxnSpPr>
        <p:spPr>
          <a:xfrm flipH="1" flipV="1">
            <a:off x="4989104" y="3711806"/>
            <a:ext cx="2684663" cy="7110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a:extLst>
              <a:ext uri="{FF2B5EF4-FFF2-40B4-BE49-F238E27FC236}">
                <a16:creationId xmlns:a16="http://schemas.microsoft.com/office/drawing/2014/main" id="{C92733BD-93D8-04E8-779B-198320C26447}"/>
              </a:ext>
            </a:extLst>
          </p:cNvPr>
          <p:cNvCxnSpPr/>
          <p:nvPr/>
        </p:nvCxnSpPr>
        <p:spPr>
          <a:xfrm flipV="1">
            <a:off x="7821164" y="5128713"/>
            <a:ext cx="0" cy="71103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93286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7"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19465" y="798881"/>
            <a:ext cx="6505070" cy="1048945"/>
          </a:xfrm>
        </p:spPr>
        <p:txBody>
          <a:bodyPr>
            <a:normAutofit fontScale="90000"/>
          </a:bodyPr>
          <a:lstStyle/>
          <a:p>
            <a:r>
              <a:rPr lang="en-US" sz="4400" dirty="0">
                <a:solidFill>
                  <a:schemeClr val="tx1"/>
                </a:solidFill>
              </a:rPr>
              <a:t>Every object is an Object </a:t>
            </a:r>
            <a:br>
              <a:rPr lang="en-US" sz="2200" dirty="0">
                <a:solidFill>
                  <a:schemeClr val="tx1"/>
                </a:solidFill>
              </a:rPr>
            </a:br>
            <a:endParaRPr lang="en-US" sz="2200" dirty="0">
              <a:solidFill>
                <a:schemeClr val="tx1"/>
              </a:solidFill>
            </a:endParaRPr>
          </a:p>
        </p:txBody>
      </p:sp>
      <p:graphicFrame>
        <p:nvGraphicFramePr>
          <p:cNvPr id="5" name="Content Placeholder 2">
            <a:extLst>
              <a:ext uri="{FF2B5EF4-FFF2-40B4-BE49-F238E27FC236}">
                <a16:creationId xmlns:a16="http://schemas.microsoft.com/office/drawing/2014/main" id="{ADF99970-847C-4D9D-A177-2AE06221520C}"/>
              </a:ext>
            </a:extLst>
          </p:cNvPr>
          <p:cNvGraphicFramePr>
            <a:graphicFrameLocks noGrp="1"/>
          </p:cNvGraphicFramePr>
          <p:nvPr>
            <p:ph idx="1"/>
            <p:extLst>
              <p:ext uri="{D42A27DB-BD31-4B8C-83A1-F6EECF244321}">
                <p14:modId xmlns:p14="http://schemas.microsoft.com/office/powerpoint/2010/main" val="2319343174"/>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751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2073" y="2363050"/>
            <a:ext cx="2624234" cy="2456442"/>
          </a:xfrm>
        </p:spPr>
        <p:txBody>
          <a:bodyPr>
            <a:normAutofit/>
          </a:bodyPr>
          <a:lstStyle/>
          <a:p>
            <a:r>
              <a:rPr lang="en-US" sz="4800" dirty="0"/>
              <a:t>The Object Class</a:t>
            </a:r>
          </a:p>
        </p:txBody>
      </p:sp>
      <p:graphicFrame>
        <p:nvGraphicFramePr>
          <p:cNvPr id="5" name="Content Placeholder 2">
            <a:extLst>
              <a:ext uri="{FF2B5EF4-FFF2-40B4-BE49-F238E27FC236}">
                <a16:creationId xmlns:a16="http://schemas.microsoft.com/office/drawing/2014/main" id="{C57AABD2-343A-499A-B326-D4A56D3626FF}"/>
              </a:ext>
            </a:extLst>
          </p:cNvPr>
          <p:cNvGraphicFramePr>
            <a:graphicFrameLocks noGrp="1"/>
          </p:cNvGraphicFramePr>
          <p:nvPr>
            <p:ph idx="1"/>
            <p:extLst>
              <p:ext uri="{D42A27DB-BD31-4B8C-83A1-F6EECF244321}">
                <p14:modId xmlns:p14="http://schemas.microsoft.com/office/powerpoint/2010/main" val="1980113923"/>
              </p:ext>
            </p:extLst>
          </p:nvPr>
        </p:nvGraphicFramePr>
        <p:xfrm>
          <a:off x="4080271" y="270933"/>
          <a:ext cx="4741995" cy="614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91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96504" y="266701"/>
            <a:ext cx="7063959" cy="1581126"/>
          </a:xfrm>
        </p:spPr>
        <p:txBody>
          <a:bodyPr>
            <a:normAutofit/>
          </a:bodyPr>
          <a:lstStyle/>
          <a:p>
            <a:r>
              <a:rPr lang="en-US" sz="4000" b="1" dirty="0">
                <a:solidFill>
                  <a:schemeClr val="tx1">
                    <a:lumMod val="75000"/>
                    <a:lumOff val="25000"/>
                  </a:schemeClr>
                </a:solidFill>
              </a:rPr>
              <a:t>Some Object Class methods </a:t>
            </a:r>
            <a:br>
              <a:rPr lang="en-US" sz="2400" b="1" dirty="0">
                <a:solidFill>
                  <a:schemeClr val="tx1"/>
                </a:solidFill>
              </a:rPr>
            </a:br>
            <a:endParaRPr lang="en-US" sz="2400" b="1" dirty="0">
              <a:solidFill>
                <a:schemeClr val="tx1"/>
              </a:solidFill>
            </a:endParaRPr>
          </a:p>
        </p:txBody>
      </p:sp>
      <p:graphicFrame>
        <p:nvGraphicFramePr>
          <p:cNvPr id="5" name="Content Placeholder 2">
            <a:extLst>
              <a:ext uri="{FF2B5EF4-FFF2-40B4-BE49-F238E27FC236}">
                <a16:creationId xmlns:a16="http://schemas.microsoft.com/office/drawing/2014/main" id="{8939C904-2C2C-46E0-88DC-6C3CFF32FA9D}"/>
              </a:ext>
            </a:extLst>
          </p:cNvPr>
          <p:cNvGraphicFramePr>
            <a:graphicFrameLocks noGrp="1"/>
          </p:cNvGraphicFramePr>
          <p:nvPr>
            <p:ph idx="1"/>
            <p:extLst>
              <p:ext uri="{D42A27DB-BD31-4B8C-83A1-F6EECF244321}">
                <p14:modId xmlns:p14="http://schemas.microsoft.com/office/powerpoint/2010/main" val="3819765788"/>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6900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84805" y="619559"/>
            <a:ext cx="4673143" cy="1230570"/>
          </a:xfrm>
        </p:spPr>
        <p:txBody>
          <a:bodyPr anchor="t">
            <a:normAutofit/>
          </a:bodyPr>
          <a:lstStyle/>
          <a:p>
            <a:pPr algn="l"/>
            <a:r>
              <a:rPr lang="en-US" sz="3100" dirty="0" err="1">
                <a:solidFill>
                  <a:schemeClr val="accent1"/>
                </a:solidFill>
                <a:latin typeface="+mn-lt"/>
              </a:rPr>
              <a:t>toString</a:t>
            </a:r>
            <a:r>
              <a:rPr lang="en-US" sz="3100" dirty="0">
                <a:solidFill>
                  <a:schemeClr val="accent1"/>
                </a:solidFill>
                <a:latin typeface="+mn-lt"/>
              </a:rPr>
              <a:t>() method</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1873754" y="1844675"/>
            <a:ext cx="6821379" cy="4393765"/>
          </a:xfrm>
        </p:spPr>
        <p:txBody>
          <a:bodyPr anchor="t">
            <a:normAutofit/>
          </a:bodyPr>
          <a:lstStyle/>
          <a:p>
            <a:r>
              <a:rPr lang="en-US" sz="1800" dirty="0">
                <a:cs typeface="Courier"/>
              </a:rPr>
              <a:t>The Object class method </a:t>
            </a:r>
          </a:p>
          <a:p>
            <a:pPr>
              <a:buNone/>
            </a:pPr>
            <a:r>
              <a:rPr lang="en-US" sz="1800" dirty="0">
                <a:cs typeface="Courier"/>
              </a:rPr>
              <a:t>    		 </a:t>
            </a:r>
            <a:r>
              <a:rPr lang="en-US" sz="1800" dirty="0">
                <a:latin typeface="Courier"/>
                <a:cs typeface="Courier"/>
              </a:rPr>
              <a:t>String </a:t>
            </a:r>
            <a:r>
              <a:rPr lang="en-US" sz="1800" dirty="0" err="1">
                <a:latin typeface="Courier"/>
                <a:cs typeface="Courier"/>
              </a:rPr>
              <a:t>toString</a:t>
            </a:r>
            <a:r>
              <a:rPr lang="en-US" sz="1800" dirty="0">
                <a:latin typeface="Courier"/>
                <a:cs typeface="Courier"/>
              </a:rPr>
              <a:t>();</a:t>
            </a:r>
          </a:p>
          <a:p>
            <a:pPr>
              <a:buNone/>
            </a:pPr>
            <a:r>
              <a:rPr lang="en-US" sz="1800" dirty="0">
                <a:cs typeface="Courier"/>
              </a:rPr>
              <a:t>    is intended to return a readable textual representation of the object upon which it is called. This is great for debugging!</a:t>
            </a:r>
          </a:p>
          <a:p>
            <a:pPr>
              <a:buNone/>
            </a:pPr>
            <a:endParaRPr lang="en-US" sz="1800" dirty="0">
              <a:cs typeface="Courier"/>
            </a:endParaRPr>
          </a:p>
          <a:p>
            <a:r>
              <a:rPr lang="en-US" sz="1800" dirty="0">
                <a:cs typeface="Courier"/>
              </a:rPr>
              <a:t>Best way to think of this is using a print statement. If we execute:</a:t>
            </a:r>
          </a:p>
          <a:p>
            <a:pPr>
              <a:buNone/>
            </a:pPr>
            <a:r>
              <a:rPr lang="en-US" sz="1800" dirty="0">
                <a:cs typeface="Courier"/>
              </a:rPr>
              <a:t>    		</a:t>
            </a:r>
            <a:r>
              <a:rPr lang="en-US" sz="1800" dirty="0" err="1">
                <a:latin typeface="Courier"/>
                <a:cs typeface="Courier"/>
              </a:rPr>
              <a:t>System.out.println</a:t>
            </a:r>
            <a:r>
              <a:rPr lang="en-US" sz="1800" dirty="0">
                <a:latin typeface="Courier"/>
                <a:cs typeface="Courier"/>
              </a:rPr>
              <a:t>(</a:t>
            </a:r>
            <a:r>
              <a:rPr lang="en-US" sz="1800" dirty="0" err="1">
                <a:latin typeface="Courier"/>
                <a:cs typeface="Courier"/>
              </a:rPr>
              <a:t>someObject</a:t>
            </a:r>
            <a:r>
              <a:rPr lang="en-US" sz="1800" dirty="0">
                <a:latin typeface="Courier"/>
                <a:cs typeface="Courier"/>
              </a:rPr>
              <a:t>); </a:t>
            </a:r>
          </a:p>
          <a:p>
            <a:pPr>
              <a:buNone/>
            </a:pPr>
            <a:r>
              <a:rPr lang="en-US" sz="1800" dirty="0">
                <a:cs typeface="Courier"/>
              </a:rPr>
              <a:t>     </a:t>
            </a:r>
          </a:p>
        </p:txBody>
      </p:sp>
      <p:sp>
        <p:nvSpPr>
          <p:cNvPr id="4" name="Oval 3">
            <a:extLst>
              <a:ext uri="{FF2B5EF4-FFF2-40B4-BE49-F238E27FC236}">
                <a16:creationId xmlns:a16="http://schemas.microsoft.com/office/drawing/2014/main" id="{3BDE31B1-2CD2-6DC6-4705-164BDC8A20B3}"/>
              </a:ext>
            </a:extLst>
          </p:cNvPr>
          <p:cNvSpPr/>
          <p:nvPr/>
        </p:nvSpPr>
        <p:spPr>
          <a:xfrm>
            <a:off x="3306368" y="2245417"/>
            <a:ext cx="983164" cy="5316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33304BF3-7074-1CD6-AFB1-87F49F3FBE97}"/>
              </a:ext>
            </a:extLst>
          </p:cNvPr>
          <p:cNvCxnSpPr>
            <a:cxnSpLocks/>
          </p:cNvCxnSpPr>
          <p:nvPr/>
        </p:nvCxnSpPr>
        <p:spPr>
          <a:xfrm flipH="1">
            <a:off x="4200236" y="1844674"/>
            <a:ext cx="1433759" cy="61576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9A1F395A-C108-90BB-A332-CB542559CA74}"/>
              </a:ext>
            </a:extLst>
          </p:cNvPr>
          <p:cNvSpPr txBox="1"/>
          <p:nvPr/>
        </p:nvSpPr>
        <p:spPr>
          <a:xfrm>
            <a:off x="5545718" y="1659062"/>
            <a:ext cx="1728547" cy="338554"/>
          </a:xfrm>
          <a:prstGeom prst="rect">
            <a:avLst/>
          </a:prstGeom>
          <a:noFill/>
        </p:spPr>
        <p:txBody>
          <a:bodyPr wrap="square" rtlCol="0">
            <a:spAutoFit/>
          </a:bodyPr>
          <a:lstStyle/>
          <a:p>
            <a:r>
              <a:rPr lang="en-US" sz="1600" i="1" dirty="0"/>
              <a:t>return type</a:t>
            </a:r>
          </a:p>
        </p:txBody>
      </p:sp>
    </p:spTree>
    <p:extLst>
      <p:ext uri="{BB962C8B-B14F-4D97-AF65-F5344CB8AC3E}">
        <p14:creationId xmlns:p14="http://schemas.microsoft.com/office/powerpoint/2010/main" val="214929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4339" y="2349925"/>
            <a:ext cx="2624234" cy="2456442"/>
          </a:xfrm>
        </p:spPr>
        <p:txBody>
          <a:bodyPr>
            <a:normAutofit/>
          </a:bodyPr>
          <a:lstStyle/>
          <a:p>
            <a:r>
              <a:rPr lang="en-US" sz="4800" b="1" dirty="0">
                <a:latin typeface="Courier"/>
                <a:cs typeface="Courier"/>
              </a:rPr>
              <a:t>Final</a:t>
            </a:r>
            <a:r>
              <a:rPr lang="en-US" sz="4800" b="1" dirty="0"/>
              <a:t> keyword</a:t>
            </a:r>
          </a:p>
        </p:txBody>
      </p:sp>
      <p:graphicFrame>
        <p:nvGraphicFramePr>
          <p:cNvPr id="5" name="Content Placeholder 2">
            <a:extLst>
              <a:ext uri="{FF2B5EF4-FFF2-40B4-BE49-F238E27FC236}">
                <a16:creationId xmlns:a16="http://schemas.microsoft.com/office/drawing/2014/main" id="{33C6CF7A-7C8C-4A30-99E3-2FACA01B8A86}"/>
              </a:ext>
            </a:extLst>
          </p:cNvPr>
          <p:cNvGraphicFramePr>
            <a:graphicFrameLocks noGrp="1"/>
          </p:cNvGraphicFramePr>
          <p:nvPr>
            <p:ph idx="1"/>
            <p:extLst>
              <p:ext uri="{D42A27DB-BD31-4B8C-83A1-F6EECF244321}">
                <p14:modId xmlns:p14="http://schemas.microsoft.com/office/powerpoint/2010/main" val="3727084885"/>
              </p:ext>
            </p:extLst>
          </p:nvPr>
        </p:nvGraphicFramePr>
        <p:xfrm>
          <a:off x="4080271" y="270933"/>
          <a:ext cx="4623461" cy="6214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9236959"/>
      </p:ext>
    </p:extLst>
  </p:cSld>
  <p:clrMapOvr>
    <a:masterClrMapping/>
  </p:clrMapOvr>
</p:sld>
</file>

<file path=ppt/theme/theme1.xml><?xml version="1.0" encoding="utf-8"?>
<a:theme xmlns:a="http://schemas.openxmlformats.org/drawingml/2006/main" name="UCL">
  <a:themeElements>
    <a:clrScheme name="PPT_DarkBlueOnWhite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fontScheme name="PPT_DarkBlueOnWhi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PT_DarkBlueOn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_DarkBlueOn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_DarkBlueOn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_DarkBlueOn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_DarkBlueOn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_DarkBlueOn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_DarkBlueOn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_DarkBlueOn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_DarkBlueOn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_DarkBlueOn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_DarkBlueOn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_DarkBlueOn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PT_DarkBlueOnWhite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PPT_DarkBlueOnWhite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PPT_DarkBlueOnWhite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tlas">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UoW.potx</Template>
  <TotalTime>11676</TotalTime>
  <Words>1838</Words>
  <Application>Microsoft Office PowerPoint</Application>
  <PresentationFormat>On-screen Show (4:3)</PresentationFormat>
  <Paragraphs>184</Paragraphs>
  <Slides>25</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Calibri</vt:lpstr>
      <vt:lpstr>Calibri Light</vt:lpstr>
      <vt:lpstr>Courier</vt:lpstr>
      <vt:lpstr>Inter</vt:lpstr>
      <vt:lpstr>Rockwell</vt:lpstr>
      <vt:lpstr>Wingdings</vt:lpstr>
      <vt:lpstr>UCL</vt:lpstr>
      <vt:lpstr>Atlas</vt:lpstr>
      <vt:lpstr>CM2601 Object Oriented Development Week 5</vt:lpstr>
      <vt:lpstr>What We Learnt So Far</vt:lpstr>
      <vt:lpstr>Object Oriented Principles</vt:lpstr>
      <vt:lpstr>Java Inheritance Tree and the Object class </vt:lpstr>
      <vt:lpstr>Every object is an Object  </vt:lpstr>
      <vt:lpstr>The Object Class</vt:lpstr>
      <vt:lpstr>Some Object Class methods  </vt:lpstr>
      <vt:lpstr>toString() method</vt:lpstr>
      <vt:lpstr>Final keyword</vt:lpstr>
      <vt:lpstr>Final classes</vt:lpstr>
      <vt:lpstr>Final methods</vt:lpstr>
      <vt:lpstr>Why use final?  </vt:lpstr>
      <vt:lpstr>UML Class diagrams</vt:lpstr>
      <vt:lpstr>What is Design Pattern</vt:lpstr>
      <vt:lpstr>Design Pattern - Name</vt:lpstr>
      <vt:lpstr>Design Pattern - Problem</vt:lpstr>
      <vt:lpstr>Design Pattern - Solution</vt:lpstr>
      <vt:lpstr>Design Pattern - Consequences</vt:lpstr>
      <vt:lpstr>Classification of Design Pattern</vt:lpstr>
      <vt:lpstr>Template Method Pattern</vt:lpstr>
      <vt:lpstr>Template Method Pattern</vt:lpstr>
      <vt:lpstr>Example  Sandwich Factory</vt:lpstr>
      <vt:lpstr>Example</vt:lpstr>
      <vt:lpstr>Solution using Template Method Pattern</vt:lpstr>
      <vt:lpstr>Next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5COSC001W – Object Oriented Programming Week 4</dc:title>
  <dc:creator>Barbara</dc:creator>
  <cp:lastModifiedBy>Malsha Fernando</cp:lastModifiedBy>
  <cp:revision>124</cp:revision>
  <dcterms:created xsi:type="dcterms:W3CDTF">2016-07-23T09:13:01Z</dcterms:created>
  <dcterms:modified xsi:type="dcterms:W3CDTF">2022-10-28T03:03:45Z</dcterms:modified>
</cp:coreProperties>
</file>