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0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1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7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Vorhang, Möbel enthält.&#10;&#10;Automatisch generierte Beschreibung">
            <a:extLst>
              <a:ext uri="{FF2B5EF4-FFF2-40B4-BE49-F238E27FC236}">
                <a16:creationId xmlns:a16="http://schemas.microsoft.com/office/drawing/2014/main" id="{092A4EB9-697F-404A-A41F-31E1838D4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34DC16-7714-4785-BBAA-2458F81C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tx1"/>
                </a:solidFill>
              </a:rPr>
              <a:t>Gruppenarbeit m151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8071E-C8E0-4C8B-B7E3-032FE90C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de-CH" dirty="0"/>
              <a:t>Runa, Nikolaos</a:t>
            </a:r>
          </a:p>
        </p:txBody>
      </p:sp>
    </p:spTree>
    <p:extLst>
      <p:ext uri="{BB962C8B-B14F-4D97-AF65-F5344CB8AC3E}">
        <p14:creationId xmlns:p14="http://schemas.microsoft.com/office/powerpoint/2010/main" val="211572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74A98-3326-49A1-ABC2-8B519458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/ Arbeitsplanung und </a:t>
            </a:r>
            <a:r>
              <a:rPr lang="de-CH" dirty="0" err="1"/>
              <a:t>aufteilung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C0A83-C29C-480F-ADF4-F3C30F87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760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55336-55B0-4DE5-9BAC-8CA1F4C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Soll/ist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CF66C-2453-47E9-9C4F-329122E7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AE953-E33B-478E-BAA3-34315C13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/ Herausforderungen / </a:t>
            </a:r>
            <a:r>
              <a:rPr lang="de-CH" dirty="0" err="1"/>
              <a:t>probleme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70169-5640-4DAF-9E89-1AA3C277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07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10991-D5CA-4E8A-9E59-F6AC3CA7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ToDo’s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D6819-A4B8-44FE-9EEE-2FD2B403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73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EC66-405B-4C48-A1D5-960E6A4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Fazit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25A1B-0566-4D4A-AF98-97784D21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6746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8E2E8"/>
      </a:lt2>
      <a:accent1>
        <a:srgbClr val="28B821"/>
      </a:accent1>
      <a:accent2>
        <a:srgbClr val="5EB414"/>
      </a:accent2>
      <a:accent3>
        <a:srgbClr val="98A91E"/>
      </a:accent3>
      <a:accent4>
        <a:srgbClr val="CC9616"/>
      </a:accent4>
      <a:accent5>
        <a:srgbClr val="E75F29"/>
      </a:accent5>
      <a:accent6>
        <a:srgbClr val="D51730"/>
      </a:accent6>
      <a:hlink>
        <a:srgbClr val="B4723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Tw Cen MT</vt:lpstr>
      <vt:lpstr>Wingdings 2</vt:lpstr>
      <vt:lpstr>DividendVTI</vt:lpstr>
      <vt:lpstr>Gruppenarbeit m151</vt:lpstr>
      <vt:lpstr>Vorgehen / Arbeitsplanung und aufteilung</vt:lpstr>
      <vt:lpstr>Soll/ist</vt:lpstr>
      <vt:lpstr>Stolpersteine / Herausforderungen / probleme</vt:lpstr>
      <vt:lpstr>ToDo’s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m151</dc:title>
  <dc:creator>Nikolaos Papadopoulos</dc:creator>
  <cp:lastModifiedBy>Nikolaos Papadopoulos</cp:lastModifiedBy>
  <cp:revision>1</cp:revision>
  <dcterms:created xsi:type="dcterms:W3CDTF">2021-02-03T18:41:56Z</dcterms:created>
  <dcterms:modified xsi:type="dcterms:W3CDTF">2021-02-03T18:44:34Z</dcterms:modified>
</cp:coreProperties>
</file>