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1" r:id="rId5"/>
    <p:sldId id="257" r:id="rId6"/>
    <p:sldId id="259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DB749-CA9B-4D7D-ABA1-1E1840DBC65F}" v="45" dt="2023-11-27T16:23:59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njay Ghate" userId="27e0cf7174e2735b" providerId="LiveId" clId="{B2EDB749-CA9B-4D7D-ABA1-1E1840DBC65F}"/>
    <pc:docChg chg="custSel addSld delSld modSld sldOrd modMainMaster">
      <pc:chgData name="Dhananjay Ghate" userId="27e0cf7174e2735b" providerId="LiveId" clId="{B2EDB749-CA9B-4D7D-ABA1-1E1840DBC65F}" dt="2023-11-27T16:26:11.403" v="210" actId="20577"/>
      <pc:docMkLst>
        <pc:docMk/>
      </pc:docMkLst>
      <pc:sldChg chg="modSp del mod setBg">
        <pc:chgData name="Dhananjay Ghate" userId="27e0cf7174e2735b" providerId="LiveId" clId="{B2EDB749-CA9B-4D7D-ABA1-1E1840DBC65F}" dt="2023-11-27T16:18:21.092" v="170" actId="2696"/>
        <pc:sldMkLst>
          <pc:docMk/>
          <pc:sldMk cId="2586058810" sldId="256"/>
        </pc:sldMkLst>
        <pc:spChg chg="mod">
          <ac:chgData name="Dhananjay Ghate" userId="27e0cf7174e2735b" providerId="LiveId" clId="{B2EDB749-CA9B-4D7D-ABA1-1E1840DBC65F}" dt="2023-11-27T16:16:42.948" v="165" actId="1076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Dhananjay Ghate" userId="27e0cf7174e2735b" providerId="LiveId" clId="{B2EDB749-CA9B-4D7D-ABA1-1E1840DBC65F}" dt="2023-11-27T16:17:02.170" v="168" actId="255"/>
          <ac:spMkLst>
            <pc:docMk/>
            <pc:sldMk cId="2586058810" sldId="256"/>
            <ac:spMk id="3" creationId="{0236A1B4-B8D1-4A72-8E20-0703F54BF1FE}"/>
          </ac:spMkLst>
        </pc:spChg>
      </pc:sldChg>
      <pc:sldChg chg="modSp add del mod setBg">
        <pc:chgData name="Dhananjay Ghate" userId="27e0cf7174e2735b" providerId="LiveId" clId="{B2EDB749-CA9B-4D7D-ABA1-1E1840DBC65F}" dt="2023-11-27T16:19:48.121" v="178"/>
        <pc:sldMkLst>
          <pc:docMk/>
          <pc:sldMk cId="1713219598" sldId="257"/>
        </pc:sldMkLst>
        <pc:spChg chg="mod">
          <ac:chgData name="Dhananjay Ghate" userId="27e0cf7174e2735b" providerId="LiveId" clId="{B2EDB749-CA9B-4D7D-ABA1-1E1840DBC65F}" dt="2023-11-26T23:08:39.208" v="31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Dhananjay Ghate" userId="27e0cf7174e2735b" providerId="LiveId" clId="{B2EDB749-CA9B-4D7D-ABA1-1E1840DBC65F}" dt="2023-11-26T23:08:56.873" v="33" actId="255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Dhananjay Ghate" userId="27e0cf7174e2735b" providerId="LiveId" clId="{B2EDB749-CA9B-4D7D-ABA1-1E1840DBC65F}" dt="2023-11-26T23:06:53.081" v="19" actId="207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Dhananjay Ghate" userId="27e0cf7174e2735b" providerId="LiveId" clId="{B2EDB749-CA9B-4D7D-ABA1-1E1840DBC65F}" dt="2023-11-26T23:06:53.081" v="19" actId="207"/>
          <ac:spMkLst>
            <pc:docMk/>
            <pc:sldMk cId="1713219598" sldId="257"/>
            <ac:spMk id="6" creationId="{7C991F00-87A7-45A6-8029-B097FA72498D}"/>
          </ac:spMkLst>
        </pc:spChg>
      </pc:sldChg>
      <pc:sldChg chg="modSp mod">
        <pc:chgData name="Dhananjay Ghate" userId="27e0cf7174e2735b" providerId="LiveId" clId="{B2EDB749-CA9B-4D7D-ABA1-1E1840DBC65F}" dt="2023-11-27T16:20:56.444" v="184" actId="255"/>
        <pc:sldMkLst>
          <pc:docMk/>
          <pc:sldMk cId="3571516367" sldId="258"/>
        </pc:sldMkLst>
        <pc:spChg chg="mod">
          <ac:chgData name="Dhananjay Ghate" userId="27e0cf7174e2735b" providerId="LiveId" clId="{B2EDB749-CA9B-4D7D-ABA1-1E1840DBC65F}" dt="2023-11-26T23:19:23.672" v="96" actId="255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Dhananjay Ghate" userId="27e0cf7174e2735b" providerId="LiveId" clId="{B2EDB749-CA9B-4D7D-ABA1-1E1840DBC65F}" dt="2023-11-27T16:20:56.444" v="184" actId="255"/>
          <ac:spMkLst>
            <pc:docMk/>
            <pc:sldMk cId="3571516367" sldId="258"/>
            <ac:spMk id="8" creationId="{E44FB936-C928-EB9C-0659-A4B71CC8BD5B}"/>
          </ac:spMkLst>
        </pc:spChg>
      </pc:sldChg>
      <pc:sldChg chg="modSp mod">
        <pc:chgData name="Dhananjay Ghate" userId="27e0cf7174e2735b" providerId="LiveId" clId="{B2EDB749-CA9B-4D7D-ABA1-1E1840DBC65F}" dt="2023-11-27T16:20:23.887" v="181" actId="1076"/>
        <pc:sldMkLst>
          <pc:docMk/>
          <pc:sldMk cId="3862110870" sldId="259"/>
        </pc:sldMkLst>
        <pc:spChg chg="mod">
          <ac:chgData name="Dhananjay Ghate" userId="27e0cf7174e2735b" providerId="LiveId" clId="{B2EDB749-CA9B-4D7D-ABA1-1E1840DBC65F}" dt="2023-11-27T16:20:19.110" v="180" actId="1076"/>
          <ac:spMkLst>
            <pc:docMk/>
            <pc:sldMk cId="3862110870" sldId="259"/>
            <ac:spMk id="2" creationId="{0A32731C-311B-46F7-A865-6C3AF6B09A47}"/>
          </ac:spMkLst>
        </pc:spChg>
        <pc:spChg chg="mod">
          <ac:chgData name="Dhananjay Ghate" userId="27e0cf7174e2735b" providerId="LiveId" clId="{B2EDB749-CA9B-4D7D-ABA1-1E1840DBC65F}" dt="2023-11-27T16:20:23.887" v="181" actId="1076"/>
          <ac:spMkLst>
            <pc:docMk/>
            <pc:sldMk cId="3862110870" sldId="259"/>
            <ac:spMk id="3" creationId="{9D5232F9-FD00-464A-9F17-619C91AEF8F3}"/>
          </ac:spMkLst>
        </pc:spChg>
        <pc:picChg chg="mod">
          <ac:chgData name="Dhananjay Ghate" userId="27e0cf7174e2735b" providerId="LiveId" clId="{B2EDB749-CA9B-4D7D-ABA1-1E1840DBC65F}" dt="2023-11-26T23:17:04.321" v="85" actId="14100"/>
          <ac:picMkLst>
            <pc:docMk/>
            <pc:sldMk cId="3862110870" sldId="259"/>
            <ac:picMk id="3074" creationId="{21011C4C-AA1C-4C5D-7E12-A7D52C39DA05}"/>
          </ac:picMkLst>
        </pc:picChg>
      </pc:sldChg>
      <pc:sldChg chg="modSp mod setBg">
        <pc:chgData name="Dhananjay Ghate" userId="27e0cf7174e2735b" providerId="LiveId" clId="{B2EDB749-CA9B-4D7D-ABA1-1E1840DBC65F}" dt="2023-11-27T16:25:13.905" v="209" actId="1076"/>
        <pc:sldMkLst>
          <pc:docMk/>
          <pc:sldMk cId="3184333447" sldId="261"/>
        </pc:sldMkLst>
        <pc:spChg chg="mod">
          <ac:chgData name="Dhananjay Ghate" userId="27e0cf7174e2735b" providerId="LiveId" clId="{B2EDB749-CA9B-4D7D-ABA1-1E1840DBC65F}" dt="2023-11-26T23:19:13.365" v="95" actId="255"/>
          <ac:spMkLst>
            <pc:docMk/>
            <pc:sldMk cId="3184333447" sldId="261"/>
            <ac:spMk id="2" creationId="{0A32731C-311B-46F7-A865-6C3AF6B09A47}"/>
          </ac:spMkLst>
        </pc:spChg>
        <pc:spChg chg="mod">
          <ac:chgData name="Dhananjay Ghate" userId="27e0cf7174e2735b" providerId="LiveId" clId="{B2EDB749-CA9B-4D7D-ABA1-1E1840DBC65F}" dt="2023-11-27T16:21:18.388" v="186" actId="255"/>
          <ac:spMkLst>
            <pc:docMk/>
            <pc:sldMk cId="3184333447" sldId="261"/>
            <ac:spMk id="8" creationId="{E44FB936-C928-EB9C-0659-A4B71CC8BD5B}"/>
          </ac:spMkLst>
        </pc:spChg>
        <pc:picChg chg="mod">
          <ac:chgData name="Dhananjay Ghate" userId="27e0cf7174e2735b" providerId="LiveId" clId="{B2EDB749-CA9B-4D7D-ABA1-1E1840DBC65F}" dt="2023-11-27T16:25:13.905" v="209" actId="1076"/>
          <ac:picMkLst>
            <pc:docMk/>
            <pc:sldMk cId="3184333447" sldId="261"/>
            <ac:picMk id="3" creationId="{4ED6014A-A592-F7DD-1DF0-FDB5D4D1C590}"/>
          </ac:picMkLst>
        </pc:picChg>
      </pc:sldChg>
      <pc:sldChg chg="modSp mod setBg">
        <pc:chgData name="Dhananjay Ghate" userId="27e0cf7174e2735b" providerId="LiveId" clId="{B2EDB749-CA9B-4D7D-ABA1-1E1840DBC65F}" dt="2023-11-27T16:23:35.535" v="198" actId="14100"/>
        <pc:sldMkLst>
          <pc:docMk/>
          <pc:sldMk cId="312148912" sldId="262"/>
        </pc:sldMkLst>
        <pc:spChg chg="mod">
          <ac:chgData name="Dhananjay Ghate" userId="27e0cf7174e2735b" providerId="LiveId" clId="{B2EDB749-CA9B-4D7D-ABA1-1E1840DBC65F}" dt="2023-11-26T23:19:02.728" v="94" actId="255"/>
          <ac:spMkLst>
            <pc:docMk/>
            <pc:sldMk cId="312148912" sldId="262"/>
            <ac:spMk id="2" creationId="{0A32731C-311B-46F7-A865-6C3AF6B09A47}"/>
          </ac:spMkLst>
        </pc:spChg>
        <pc:spChg chg="mod">
          <ac:chgData name="Dhananjay Ghate" userId="27e0cf7174e2735b" providerId="LiveId" clId="{B2EDB749-CA9B-4D7D-ABA1-1E1840DBC65F}" dt="2023-11-27T16:21:51.825" v="188" actId="255"/>
          <ac:spMkLst>
            <pc:docMk/>
            <pc:sldMk cId="312148912" sldId="262"/>
            <ac:spMk id="8" creationId="{E44FB936-C928-EB9C-0659-A4B71CC8BD5B}"/>
          </ac:spMkLst>
        </pc:spChg>
        <pc:picChg chg="mod">
          <ac:chgData name="Dhananjay Ghate" userId="27e0cf7174e2735b" providerId="LiveId" clId="{B2EDB749-CA9B-4D7D-ABA1-1E1840DBC65F}" dt="2023-11-27T16:23:35.535" v="198" actId="14100"/>
          <ac:picMkLst>
            <pc:docMk/>
            <pc:sldMk cId="312148912" sldId="262"/>
            <ac:picMk id="4" creationId="{D647EA95-5039-7EA5-CF91-8F2142251669}"/>
          </ac:picMkLst>
        </pc:picChg>
      </pc:sldChg>
      <pc:sldChg chg="modSp mod">
        <pc:chgData name="Dhananjay Ghate" userId="27e0cf7174e2735b" providerId="LiveId" clId="{B2EDB749-CA9B-4D7D-ABA1-1E1840DBC65F}" dt="2023-11-27T16:26:11.403" v="210" actId="20577"/>
        <pc:sldMkLst>
          <pc:docMk/>
          <pc:sldMk cId="3478694630" sldId="263"/>
        </pc:sldMkLst>
        <pc:spChg chg="mod">
          <ac:chgData name="Dhananjay Ghate" userId="27e0cf7174e2735b" providerId="LiveId" clId="{B2EDB749-CA9B-4D7D-ABA1-1E1840DBC65F}" dt="2023-11-26T23:18:52.261" v="93" actId="255"/>
          <ac:spMkLst>
            <pc:docMk/>
            <pc:sldMk cId="3478694630" sldId="263"/>
            <ac:spMk id="2" creationId="{0A32731C-311B-46F7-A865-6C3AF6B09A47}"/>
          </ac:spMkLst>
        </pc:spChg>
        <pc:spChg chg="mod">
          <ac:chgData name="Dhananjay Ghate" userId="27e0cf7174e2735b" providerId="LiveId" clId="{B2EDB749-CA9B-4D7D-ABA1-1E1840DBC65F}" dt="2023-11-27T16:26:11.403" v="210" actId="20577"/>
          <ac:spMkLst>
            <pc:docMk/>
            <pc:sldMk cId="3478694630" sldId="263"/>
            <ac:spMk id="8" creationId="{E44FB936-C928-EB9C-0659-A4B71CC8BD5B}"/>
          </ac:spMkLst>
        </pc:spChg>
      </pc:sldChg>
      <pc:sldChg chg="modSp mod">
        <pc:chgData name="Dhananjay Ghate" userId="27e0cf7174e2735b" providerId="LiveId" clId="{B2EDB749-CA9B-4D7D-ABA1-1E1840DBC65F}" dt="2023-11-27T16:25:03.489" v="208" actId="1076"/>
        <pc:sldMkLst>
          <pc:docMk/>
          <pc:sldMk cId="1228937765" sldId="264"/>
        </pc:sldMkLst>
        <pc:spChg chg="mod">
          <ac:chgData name="Dhananjay Ghate" userId="27e0cf7174e2735b" providerId="LiveId" clId="{B2EDB749-CA9B-4D7D-ABA1-1E1840DBC65F}" dt="2023-11-26T23:18:43.853" v="92" actId="255"/>
          <ac:spMkLst>
            <pc:docMk/>
            <pc:sldMk cId="1228937765" sldId="264"/>
            <ac:spMk id="2" creationId="{0A32731C-311B-46F7-A865-6C3AF6B09A47}"/>
          </ac:spMkLst>
        </pc:spChg>
        <pc:picChg chg="mod">
          <ac:chgData name="Dhananjay Ghate" userId="27e0cf7174e2735b" providerId="LiveId" clId="{B2EDB749-CA9B-4D7D-ABA1-1E1840DBC65F}" dt="2023-11-27T16:25:03.489" v="208" actId="1076"/>
          <ac:picMkLst>
            <pc:docMk/>
            <pc:sldMk cId="1228937765" sldId="264"/>
            <ac:picMk id="4" creationId="{27BBA8B7-850B-C823-0625-0E411AA4EA56}"/>
          </ac:picMkLst>
        </pc:picChg>
      </pc:sldChg>
      <pc:sldChg chg="modSp mod">
        <pc:chgData name="Dhananjay Ghate" userId="27e0cf7174e2735b" providerId="LiveId" clId="{B2EDB749-CA9B-4D7D-ABA1-1E1840DBC65F}" dt="2023-11-27T16:23:18.718" v="197" actId="14100"/>
        <pc:sldMkLst>
          <pc:docMk/>
          <pc:sldMk cId="2856050938" sldId="265"/>
        </pc:sldMkLst>
        <pc:spChg chg="mod">
          <ac:chgData name="Dhananjay Ghate" userId="27e0cf7174e2735b" providerId="LiveId" clId="{B2EDB749-CA9B-4D7D-ABA1-1E1840DBC65F}" dt="2023-11-26T23:18:33.251" v="91" actId="255"/>
          <ac:spMkLst>
            <pc:docMk/>
            <pc:sldMk cId="2856050938" sldId="265"/>
            <ac:spMk id="2" creationId="{0A32731C-311B-46F7-A865-6C3AF6B09A47}"/>
          </ac:spMkLst>
        </pc:spChg>
        <pc:picChg chg="mod">
          <ac:chgData name="Dhananjay Ghate" userId="27e0cf7174e2735b" providerId="LiveId" clId="{B2EDB749-CA9B-4D7D-ABA1-1E1840DBC65F}" dt="2023-11-27T16:23:18.718" v="197" actId="14100"/>
          <ac:picMkLst>
            <pc:docMk/>
            <pc:sldMk cId="2856050938" sldId="265"/>
            <ac:picMk id="8" creationId="{C30051EE-2C30-F924-0666-8D7C0B49FD8C}"/>
          </ac:picMkLst>
        </pc:picChg>
      </pc:sldChg>
      <pc:sldChg chg="modSp mod">
        <pc:chgData name="Dhananjay Ghate" userId="27e0cf7174e2735b" providerId="LiveId" clId="{B2EDB749-CA9B-4D7D-ABA1-1E1840DBC65F}" dt="2023-11-27T16:23:08.570" v="196" actId="14100"/>
        <pc:sldMkLst>
          <pc:docMk/>
          <pc:sldMk cId="2328051174" sldId="266"/>
        </pc:sldMkLst>
        <pc:spChg chg="mod">
          <ac:chgData name="Dhananjay Ghate" userId="27e0cf7174e2735b" providerId="LiveId" clId="{B2EDB749-CA9B-4D7D-ABA1-1E1840DBC65F}" dt="2023-11-26T23:17:57.354" v="87" actId="255"/>
          <ac:spMkLst>
            <pc:docMk/>
            <pc:sldMk cId="2328051174" sldId="266"/>
            <ac:spMk id="2" creationId="{0A32731C-311B-46F7-A865-6C3AF6B09A47}"/>
          </ac:spMkLst>
        </pc:spChg>
        <pc:picChg chg="mod">
          <ac:chgData name="Dhananjay Ghate" userId="27e0cf7174e2735b" providerId="LiveId" clId="{B2EDB749-CA9B-4D7D-ABA1-1E1840DBC65F}" dt="2023-11-27T16:23:08.570" v="196" actId="14100"/>
          <ac:picMkLst>
            <pc:docMk/>
            <pc:sldMk cId="2328051174" sldId="266"/>
            <ac:picMk id="3" creationId="{DAE8BC05-98B9-39FD-C6BD-DEA712749815}"/>
          </ac:picMkLst>
        </pc:picChg>
      </pc:sldChg>
      <pc:sldChg chg="modSp mod">
        <pc:chgData name="Dhananjay Ghate" userId="27e0cf7174e2735b" providerId="LiveId" clId="{B2EDB749-CA9B-4D7D-ABA1-1E1840DBC65F}" dt="2023-11-27T16:24:32.448" v="207" actId="20577"/>
        <pc:sldMkLst>
          <pc:docMk/>
          <pc:sldMk cId="471108019" sldId="267"/>
        </pc:sldMkLst>
        <pc:spChg chg="mod">
          <ac:chgData name="Dhananjay Ghate" userId="27e0cf7174e2735b" providerId="LiveId" clId="{B2EDB749-CA9B-4D7D-ABA1-1E1840DBC65F}" dt="2023-11-26T23:18:08.644" v="88" actId="255"/>
          <ac:spMkLst>
            <pc:docMk/>
            <pc:sldMk cId="471108019" sldId="267"/>
            <ac:spMk id="2" creationId="{0A32731C-311B-46F7-A865-6C3AF6B09A47}"/>
          </ac:spMkLst>
        </pc:spChg>
        <pc:spChg chg="mod">
          <ac:chgData name="Dhananjay Ghate" userId="27e0cf7174e2735b" providerId="LiveId" clId="{B2EDB749-CA9B-4D7D-ABA1-1E1840DBC65F}" dt="2023-11-27T16:24:32.448" v="207" actId="20577"/>
          <ac:spMkLst>
            <pc:docMk/>
            <pc:sldMk cId="471108019" sldId="267"/>
            <ac:spMk id="4" creationId="{979DDB0F-0D52-C87D-A022-08FCAABE2548}"/>
          </ac:spMkLst>
        </pc:spChg>
      </pc:sldChg>
      <pc:sldChg chg="modSp mod">
        <pc:chgData name="Dhananjay Ghate" userId="27e0cf7174e2735b" providerId="LiveId" clId="{B2EDB749-CA9B-4D7D-ABA1-1E1840DBC65F}" dt="2023-11-27T16:23:59.154" v="200" actId="1076"/>
        <pc:sldMkLst>
          <pc:docMk/>
          <pc:sldMk cId="564243511" sldId="268"/>
        </pc:sldMkLst>
        <pc:spChg chg="mod">
          <ac:chgData name="Dhananjay Ghate" userId="27e0cf7174e2735b" providerId="LiveId" clId="{B2EDB749-CA9B-4D7D-ABA1-1E1840DBC65F}" dt="2023-11-26T23:18:20.632" v="90" actId="255"/>
          <ac:spMkLst>
            <pc:docMk/>
            <pc:sldMk cId="564243511" sldId="268"/>
            <ac:spMk id="2" creationId="{0A32731C-311B-46F7-A865-6C3AF6B09A47}"/>
          </ac:spMkLst>
        </pc:spChg>
        <pc:picChg chg="mod">
          <ac:chgData name="Dhananjay Ghate" userId="27e0cf7174e2735b" providerId="LiveId" clId="{B2EDB749-CA9B-4D7D-ABA1-1E1840DBC65F}" dt="2023-11-27T16:22:43.564" v="192" actId="1076"/>
          <ac:picMkLst>
            <pc:docMk/>
            <pc:sldMk cId="564243511" sldId="268"/>
            <ac:picMk id="4098" creationId="{E02D28A6-054B-B370-CF6F-E4208B8418CD}"/>
          </ac:picMkLst>
        </pc:picChg>
        <pc:picChg chg="mod">
          <ac:chgData name="Dhananjay Ghate" userId="27e0cf7174e2735b" providerId="LiveId" clId="{B2EDB749-CA9B-4D7D-ABA1-1E1840DBC65F}" dt="2023-11-27T16:23:54.682" v="199" actId="1076"/>
          <ac:picMkLst>
            <pc:docMk/>
            <pc:sldMk cId="564243511" sldId="268"/>
            <ac:picMk id="4100" creationId="{C9A16D87-2C14-0C06-79D4-1146290427A5}"/>
          </ac:picMkLst>
        </pc:picChg>
        <pc:picChg chg="mod">
          <ac:chgData name="Dhananjay Ghate" userId="27e0cf7174e2735b" providerId="LiveId" clId="{B2EDB749-CA9B-4D7D-ABA1-1E1840DBC65F}" dt="2023-11-27T16:23:59.154" v="200" actId="1076"/>
          <ac:picMkLst>
            <pc:docMk/>
            <pc:sldMk cId="564243511" sldId="268"/>
            <ac:picMk id="4102" creationId="{A179DA1F-0407-E2C4-361A-E1943108F344}"/>
          </ac:picMkLst>
        </pc:picChg>
        <pc:picChg chg="mod">
          <ac:chgData name="Dhananjay Ghate" userId="27e0cf7174e2735b" providerId="LiveId" clId="{B2EDB749-CA9B-4D7D-ABA1-1E1840DBC65F}" dt="2023-11-27T16:22:35.822" v="190" actId="1076"/>
          <ac:picMkLst>
            <pc:docMk/>
            <pc:sldMk cId="564243511" sldId="268"/>
            <ac:picMk id="4104" creationId="{903E3D10-970A-B481-84E9-FCCA5530B40D}"/>
          </ac:picMkLst>
        </pc:picChg>
      </pc:sldChg>
      <pc:sldChg chg="addSp delSp modSp new del mod ord">
        <pc:chgData name="Dhananjay Ghate" userId="27e0cf7174e2735b" providerId="LiveId" clId="{B2EDB749-CA9B-4D7D-ABA1-1E1840DBC65F}" dt="2023-11-27T16:19:58.911" v="179" actId="2696"/>
        <pc:sldMkLst>
          <pc:docMk/>
          <pc:sldMk cId="4052798975" sldId="270"/>
        </pc:sldMkLst>
        <pc:spChg chg="mod">
          <ac:chgData name="Dhananjay Ghate" userId="27e0cf7174e2735b" providerId="LiveId" clId="{B2EDB749-CA9B-4D7D-ABA1-1E1840DBC65F}" dt="2023-11-26T23:19:33.467" v="97" actId="113"/>
          <ac:spMkLst>
            <pc:docMk/>
            <pc:sldMk cId="4052798975" sldId="270"/>
            <ac:spMk id="2" creationId="{C5E563BB-6BA8-B3CF-B55E-B15FA5727283}"/>
          </ac:spMkLst>
        </pc:spChg>
        <pc:spChg chg="mod">
          <ac:chgData name="Dhananjay Ghate" userId="27e0cf7174e2735b" providerId="LiveId" clId="{B2EDB749-CA9B-4D7D-ABA1-1E1840DBC65F}" dt="2023-11-27T16:11:57.792" v="162" actId="20577"/>
          <ac:spMkLst>
            <pc:docMk/>
            <pc:sldMk cId="4052798975" sldId="270"/>
            <ac:spMk id="3" creationId="{4B602652-9EAA-D153-B3AA-E281725514AB}"/>
          </ac:spMkLst>
        </pc:spChg>
        <pc:graphicFrameChg chg="add del mod">
          <ac:chgData name="Dhananjay Ghate" userId="27e0cf7174e2735b" providerId="LiveId" clId="{B2EDB749-CA9B-4D7D-ABA1-1E1840DBC65F}" dt="2023-11-26T23:15:14.495" v="73"/>
          <ac:graphicFrameMkLst>
            <pc:docMk/>
            <pc:sldMk cId="4052798975" sldId="270"/>
            <ac:graphicFrameMk id="6" creationId="{31A08E8A-F82B-5E44-FC03-257C79C19C74}"/>
          </ac:graphicFrameMkLst>
        </pc:graphicFrameChg>
        <pc:picChg chg="add mod">
          <ac:chgData name="Dhananjay Ghate" userId="27e0cf7174e2735b" providerId="LiveId" clId="{B2EDB749-CA9B-4D7D-ABA1-1E1840DBC65F}" dt="2023-11-26T23:16:18.572" v="80" actId="1076"/>
          <ac:picMkLst>
            <pc:docMk/>
            <pc:sldMk cId="4052798975" sldId="270"/>
            <ac:picMk id="7" creationId="{50EE86DC-D55F-A529-8B83-31185776BE98}"/>
          </ac:picMkLst>
        </pc:picChg>
      </pc:sldChg>
      <pc:sldChg chg="add">
        <pc:chgData name="Dhananjay Ghate" userId="27e0cf7174e2735b" providerId="LiveId" clId="{B2EDB749-CA9B-4D7D-ABA1-1E1840DBC65F}" dt="2023-11-27T16:18:16.452" v="169"/>
        <pc:sldMkLst>
          <pc:docMk/>
          <pc:sldMk cId="1500413350" sldId="271"/>
        </pc:sldMkLst>
      </pc:sldChg>
      <pc:sldMasterChg chg="setBg modSldLayout">
        <pc:chgData name="Dhananjay Ghate" userId="27e0cf7174e2735b" providerId="LiveId" clId="{B2EDB749-CA9B-4D7D-ABA1-1E1840DBC65F}" dt="2023-11-27T16:16:13.024" v="164"/>
        <pc:sldMasterMkLst>
          <pc:docMk/>
          <pc:sldMasterMk cId="2319061225" sldId="2147483648"/>
        </pc:sldMasterMkLst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1776826555" sldId="2147483649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982124936" sldId="2147483650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4249735939" sldId="2147483651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1165259451" sldId="2147483652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2432451945" sldId="2147483653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3203065686" sldId="2147483654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3118896713" sldId="2147483660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2699512310" sldId="2147483661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2857120649" sldId="2147483662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2951227852" sldId="2147483663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917780591" sldId="2147483664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1291140423" sldId="2147483665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1485277703" sldId="2147483666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3370680036" sldId="2147483667"/>
          </pc:sldLayoutMkLst>
        </pc:sldLayoutChg>
        <pc:sldLayoutChg chg="setBg">
          <pc:chgData name="Dhananjay Ghate" userId="27e0cf7174e2735b" providerId="LiveId" clId="{B2EDB749-CA9B-4D7D-ABA1-1E1840DBC65F}" dt="2023-11-27T16:16:13.024" v="164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38" y="3884333"/>
            <a:ext cx="4941771" cy="1122202"/>
          </a:xfrm>
        </p:spPr>
        <p:txBody>
          <a:bodyPr/>
          <a:lstStyle/>
          <a:p>
            <a:r>
              <a:rPr lang="en-US" dirty="0"/>
              <a:t>Google PUB/SUB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38" y="5006535"/>
            <a:ext cx="4941770" cy="1496902"/>
          </a:xfrm>
        </p:spPr>
        <p:txBody>
          <a:bodyPr>
            <a:normAutofit/>
          </a:bodyPr>
          <a:lstStyle/>
          <a:p>
            <a:r>
              <a:rPr lang="en-US" dirty="0"/>
              <a:t>Shravan Honade</a:t>
            </a:r>
          </a:p>
          <a:p>
            <a:r>
              <a:rPr lang="en-US" dirty="0"/>
              <a:t>Dhananjay Ghate</a:t>
            </a:r>
          </a:p>
          <a:p>
            <a:r>
              <a:rPr lang="en-US" dirty="0"/>
              <a:t>Ritesh </a:t>
            </a:r>
            <a:r>
              <a:rPr lang="en-US" dirty="0" err="1"/>
              <a:t>Sengar</a:t>
            </a:r>
            <a:endParaRPr lang="en-US" dirty="0"/>
          </a:p>
          <a:p>
            <a:r>
              <a:rPr lang="en-US" dirty="0"/>
              <a:t>Nikhil Patil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Google Cloud PubSub Integration">
            <a:extLst>
              <a:ext uri="{FF2B5EF4-FFF2-40B4-BE49-F238E27FC236}">
                <a16:creationId xmlns:a16="http://schemas.microsoft.com/office/drawing/2014/main" id="{BFA8B197-3309-3F01-8C79-83CBD8CCF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1" y="4525347"/>
            <a:ext cx="2226250" cy="19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1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2" y="161083"/>
            <a:ext cx="8509713" cy="432642"/>
          </a:xfrm>
        </p:spPr>
        <p:txBody>
          <a:bodyPr>
            <a:noAutofit/>
          </a:bodyPr>
          <a:lstStyle/>
          <a:p>
            <a:r>
              <a:rPr lang="en-US" b="1" dirty="0"/>
              <a:t>SPARK and CLOUD PUB/SUB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E8BC05-98B9-39FD-C6BD-DEA71274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78253"/>
            <a:ext cx="10088880" cy="4655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05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2" y="161083"/>
            <a:ext cx="8509713" cy="432642"/>
          </a:xfrm>
        </p:spPr>
        <p:txBody>
          <a:bodyPr>
            <a:noAutofit/>
          </a:bodyPr>
          <a:lstStyle/>
          <a:p>
            <a:r>
              <a:rPr lang="en-US" b="1" dirty="0"/>
              <a:t>OTHER USE CASES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DDB0F-0D52-C87D-A022-08FCAABE2548}"/>
              </a:ext>
            </a:extLst>
          </p:cNvPr>
          <p:cNvSpPr txBox="1"/>
          <p:nvPr/>
        </p:nvSpPr>
        <p:spPr>
          <a:xfrm>
            <a:off x="203200" y="843280"/>
            <a:ext cx="8727440" cy="593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Ingestion user interaction and server events.</a:t>
            </a:r>
            <a:r>
              <a:rPr lang="en-US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To use user interaction events from end-user apps or server events from your system, you might forward them to Pub/Sub. You can then use a stream processing tool, such as Spark, which delivers the events to databases.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event distribution.</a:t>
            </a:r>
            <a:r>
              <a:rPr lang="en-US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Events, raw or processed, may be made available to multiple applications across your team and organization for real- time processing.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Replicating data among databases.</a:t>
            </a: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Pub/Sub is commonly used to distribute change events from databases. These events can be used to construct a view of the database state and state history in BigQuery and other data storage systems.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Data streaming from applications, services, or IoT devices.</a:t>
            </a: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For example, a SaaS application can publish a real-time feed of events. Or, a residential sensor can stream data to Pub/Sub for use in other Google Cloud products through a Dataflow or Spark pipeline.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0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2" y="161083"/>
            <a:ext cx="8509713" cy="432642"/>
          </a:xfrm>
        </p:spPr>
        <p:txBody>
          <a:bodyPr>
            <a:noAutofit/>
          </a:bodyPr>
          <a:lstStyle/>
          <a:p>
            <a:r>
              <a:rPr lang="en-US" b="1" dirty="0"/>
              <a:t>Similar Services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Introduction to RabbitMQ - Knoldus Blogs">
            <a:extLst>
              <a:ext uri="{FF2B5EF4-FFF2-40B4-BE49-F238E27FC236}">
                <a16:creationId xmlns:a16="http://schemas.microsoft.com/office/drawing/2014/main" id="{E02D28A6-054B-B370-CF6F-E4208B841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58" y="1116011"/>
            <a:ext cx="329692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WS Kinesis: Benefits &amp; Use cases - Analytics Vidhya">
            <a:extLst>
              <a:ext uri="{FF2B5EF4-FFF2-40B4-BE49-F238E27FC236}">
                <a16:creationId xmlns:a16="http://schemas.microsoft.com/office/drawing/2014/main" id="{C9A16D87-2C14-0C06-79D4-11462904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3906997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naging Azure Service Bus Connections | by William Rees | Medium">
            <a:extLst>
              <a:ext uri="{FF2B5EF4-FFF2-40B4-BE49-F238E27FC236}">
                <a16:creationId xmlns:a16="http://schemas.microsoft.com/office/drawing/2014/main" id="{A179DA1F-0407-E2C4-361A-E1943108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787934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ntroducing the Kafka-CDI Library | Red Hat Developer">
            <a:extLst>
              <a:ext uri="{FF2B5EF4-FFF2-40B4-BE49-F238E27FC236}">
                <a16:creationId xmlns:a16="http://schemas.microsoft.com/office/drawing/2014/main" id="{903E3D10-970A-B481-84E9-FCCA5530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01123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4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482" y="1498600"/>
            <a:ext cx="2991798" cy="2387600"/>
          </a:xfrm>
        </p:spPr>
        <p:txBody>
          <a:bodyPr>
            <a:noAutofit/>
          </a:bodyPr>
          <a:lstStyle/>
          <a:p>
            <a:r>
              <a:rPr lang="en-US" sz="6000" dirty="0" err="1"/>
              <a:t>DeMO</a:t>
            </a:r>
            <a:endParaRPr lang="en-US" sz="6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1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08" y="381940"/>
            <a:ext cx="2895600" cy="772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08" y="1353684"/>
            <a:ext cx="3677039" cy="5002665"/>
          </a:xfrm>
        </p:spPr>
        <p:txBody>
          <a:bodyPr>
            <a:normAutofit/>
          </a:bodyPr>
          <a:lstStyle/>
          <a:p>
            <a:r>
              <a:rPr lang="en-US" dirty="0"/>
              <a:t>What is Pub/Sub</a:t>
            </a:r>
          </a:p>
          <a:p>
            <a:r>
              <a:rPr lang="en-US" dirty="0"/>
              <a:t>Micro-Service Architecture : Shopping App</a:t>
            </a:r>
          </a:p>
          <a:p>
            <a:r>
              <a:rPr lang="en-US" dirty="0"/>
              <a:t>Problems in Micro-Service Architecture</a:t>
            </a:r>
          </a:p>
          <a:p>
            <a:r>
              <a:rPr lang="en-US" dirty="0"/>
              <a:t>Solution: Pub/Sub</a:t>
            </a:r>
          </a:p>
          <a:p>
            <a:r>
              <a:rPr lang="en-US" dirty="0"/>
              <a:t>Pub/Sub Architecture</a:t>
            </a:r>
          </a:p>
          <a:p>
            <a:r>
              <a:rPr lang="en-US" dirty="0"/>
              <a:t>Pub/Sub Architecture : Shopping App</a:t>
            </a:r>
          </a:p>
          <a:p>
            <a:r>
              <a:rPr lang="en-US" dirty="0"/>
              <a:t>Streaming Analytics and Ingestion</a:t>
            </a:r>
          </a:p>
          <a:p>
            <a:r>
              <a:rPr lang="en-US" dirty="0"/>
              <a:t>Spark and Cloud Pub/Sub</a:t>
            </a:r>
          </a:p>
          <a:p>
            <a:r>
              <a:rPr lang="en-US" dirty="0"/>
              <a:t>Other Use Cases</a:t>
            </a:r>
          </a:p>
          <a:p>
            <a:r>
              <a:rPr lang="en-US" dirty="0"/>
              <a:t>Similar Messaging Services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Google Pub/Sub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970" y="747079"/>
            <a:ext cx="5489575" cy="1204912"/>
          </a:xfrm>
        </p:spPr>
        <p:txBody>
          <a:bodyPr/>
          <a:lstStyle/>
          <a:p>
            <a:r>
              <a:rPr lang="en-US" b="1" dirty="0"/>
              <a:t>What is PUB/SUB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970" y="2283936"/>
            <a:ext cx="5111750" cy="1525588"/>
          </a:xfrm>
        </p:spPr>
        <p:txBody>
          <a:bodyPr>
            <a:normAutofit/>
          </a:bodyPr>
          <a:lstStyle/>
          <a:p>
            <a:r>
              <a:rPr lang="en-US" sz="2000" dirty="0"/>
              <a:t>Pub/Sub is an managed, asynchronous and scalable messaging service that decouples services producing messages from services processing those messages.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Google Cloud PubSub Integration">
            <a:extLst>
              <a:ext uri="{FF2B5EF4-FFF2-40B4-BE49-F238E27FC236}">
                <a16:creationId xmlns:a16="http://schemas.microsoft.com/office/drawing/2014/main" id="{21011C4C-AA1C-4C5D-7E12-A7D52C39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280" y="3981450"/>
            <a:ext cx="247904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1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2" y="161083"/>
            <a:ext cx="8509713" cy="508516"/>
          </a:xfrm>
        </p:spPr>
        <p:txBody>
          <a:bodyPr>
            <a:normAutofit/>
          </a:bodyPr>
          <a:lstStyle/>
          <a:p>
            <a:r>
              <a:rPr lang="en-US" b="1" dirty="0"/>
              <a:t>Micro-Service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AA37AC-7F19-9E9E-C24F-976AD1147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4" t="3774" b="7189"/>
          <a:stretch/>
        </p:blipFill>
        <p:spPr>
          <a:xfrm>
            <a:off x="653144" y="1175656"/>
            <a:ext cx="6107029" cy="4674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FB936-C928-EB9C-0659-A4B71CC8BD5B}"/>
              </a:ext>
            </a:extLst>
          </p:cNvPr>
          <p:cNvSpPr txBox="1"/>
          <p:nvPr/>
        </p:nvSpPr>
        <p:spPr>
          <a:xfrm>
            <a:off x="8124322" y="1842936"/>
            <a:ext cx="38799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Microservices: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2" y="161083"/>
            <a:ext cx="8509713" cy="432642"/>
          </a:xfrm>
        </p:spPr>
        <p:txBody>
          <a:bodyPr>
            <a:noAutofit/>
          </a:bodyPr>
          <a:lstStyle/>
          <a:p>
            <a:r>
              <a:rPr lang="en-US" b="1" dirty="0"/>
              <a:t>PROBLEMS IN Micro-Service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A diagram of a delivery service&#10;&#10;Description automatically generated with medium confidence">
            <a:extLst>
              <a:ext uri="{FF2B5EF4-FFF2-40B4-BE49-F238E27FC236}">
                <a16:creationId xmlns:a16="http://schemas.microsoft.com/office/drawing/2014/main" id="{4ED6014A-A592-F7DD-1DF0-FDB5D4D1C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1" t="3739"/>
          <a:stretch/>
        </p:blipFill>
        <p:spPr>
          <a:xfrm>
            <a:off x="735045" y="1320281"/>
            <a:ext cx="5943600" cy="4217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FB936-C928-EB9C-0659-A4B71CC8BD5B}"/>
              </a:ext>
            </a:extLst>
          </p:cNvPr>
          <p:cNvSpPr txBox="1"/>
          <p:nvPr/>
        </p:nvSpPr>
        <p:spPr>
          <a:xfrm>
            <a:off x="8205951" y="1858078"/>
            <a:ext cx="3879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Problems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Point of Failure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33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2" y="161083"/>
            <a:ext cx="8509713" cy="432642"/>
          </a:xfrm>
        </p:spPr>
        <p:txBody>
          <a:bodyPr>
            <a:noAutofit/>
          </a:bodyPr>
          <a:lstStyle/>
          <a:p>
            <a:r>
              <a:rPr lang="en-US" b="1" dirty="0"/>
              <a:t>SOLUTION: Pub/SUB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FB936-C928-EB9C-0659-A4B71CC8BD5B}"/>
              </a:ext>
            </a:extLst>
          </p:cNvPr>
          <p:cNvSpPr txBox="1"/>
          <p:nvPr/>
        </p:nvSpPr>
        <p:spPr>
          <a:xfrm>
            <a:off x="7671940" y="1712952"/>
            <a:ext cx="38799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Decoupled and Simplified Workflow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addition of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Isolated testing of each service.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A diagram of a delivery service&#10;&#10;Description automatically generated with medium confidence">
            <a:extLst>
              <a:ext uri="{FF2B5EF4-FFF2-40B4-BE49-F238E27FC236}">
                <a16:creationId xmlns:a16="http://schemas.microsoft.com/office/drawing/2014/main" id="{D647EA95-5039-7EA5-CF91-8F214225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6" y="1242110"/>
            <a:ext cx="6170924" cy="41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2" y="161083"/>
            <a:ext cx="8509713" cy="432642"/>
          </a:xfrm>
        </p:spPr>
        <p:txBody>
          <a:bodyPr>
            <a:noAutofit/>
          </a:bodyPr>
          <a:lstStyle/>
          <a:p>
            <a:r>
              <a:rPr lang="en-US" b="1" dirty="0"/>
              <a:t>PUB/SUB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FB936-C928-EB9C-0659-A4B71CC8BD5B}"/>
              </a:ext>
            </a:extLst>
          </p:cNvPr>
          <p:cNvSpPr txBox="1"/>
          <p:nvPr/>
        </p:nvSpPr>
        <p:spPr>
          <a:xfrm>
            <a:off x="6396134" y="1443712"/>
            <a:ext cx="5458407" cy="55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 is an application or service which produces events such as ordering application ,packing service </a:t>
            </a:r>
            <a:r>
              <a:rPr lang="en-U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is a namespace where messages are stored.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Isolated testing of each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Subscriber is another application which receives messages by creating subscription to a topic.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238B487-2E61-EB13-7B1A-49E4CCB8C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"/>
          <a:stretch/>
        </p:blipFill>
        <p:spPr>
          <a:xfrm>
            <a:off x="569167" y="1443712"/>
            <a:ext cx="5458407" cy="45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9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2" y="161083"/>
            <a:ext cx="8509713" cy="432642"/>
          </a:xfrm>
        </p:spPr>
        <p:txBody>
          <a:bodyPr>
            <a:noAutofit/>
          </a:bodyPr>
          <a:lstStyle/>
          <a:p>
            <a:r>
              <a:rPr lang="en-US" b="1" dirty="0"/>
              <a:t>PUB/SUB Architecture: SHOPPING APP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27BBA8B7-850B-C823-0625-0E411AA4E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9"/>
          <a:stretch/>
        </p:blipFill>
        <p:spPr>
          <a:xfrm>
            <a:off x="1448122" y="1097280"/>
            <a:ext cx="7766998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3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2" y="161083"/>
            <a:ext cx="8509713" cy="432642"/>
          </a:xfrm>
        </p:spPr>
        <p:txBody>
          <a:bodyPr>
            <a:noAutofit/>
          </a:bodyPr>
          <a:lstStyle/>
          <a:p>
            <a:r>
              <a:rPr lang="en-US" b="1" dirty="0"/>
              <a:t>STREAMING ANALYTICS AND INGESTION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30051EE-2C30-F924-0666-8D7C0B49F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3208" b="4774"/>
          <a:stretch/>
        </p:blipFill>
        <p:spPr>
          <a:xfrm>
            <a:off x="502598" y="1910080"/>
            <a:ext cx="9088442" cy="4307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A2DB7F-0C0F-B76C-CD89-9A4B4C0BB773}"/>
              </a:ext>
            </a:extLst>
          </p:cNvPr>
          <p:cNvSpPr txBox="1"/>
          <p:nvPr/>
        </p:nvSpPr>
        <p:spPr>
          <a:xfrm>
            <a:off x="406400" y="1001277"/>
            <a:ext cx="7934960" cy="6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Pub/Sub is used for streaming analytics and data integration pipelines to ingest and distribute data.</a:t>
            </a:r>
          </a:p>
        </p:txBody>
      </p:sp>
    </p:spTree>
    <p:extLst>
      <p:ext uri="{BB962C8B-B14F-4D97-AF65-F5344CB8AC3E}">
        <p14:creationId xmlns:p14="http://schemas.microsoft.com/office/powerpoint/2010/main" val="285605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{BC756632-5E6D-472A-A724-6ECD74E22B9F}tf67328976_win32</Template>
  <TotalTime>118</TotalTime>
  <Words>434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Tenorite</vt:lpstr>
      <vt:lpstr>Times New Roman</vt:lpstr>
      <vt:lpstr>Office Theme</vt:lpstr>
      <vt:lpstr>Google PUB/SUB</vt:lpstr>
      <vt:lpstr>AGENDA</vt:lpstr>
      <vt:lpstr>What is PUB/SUB ?</vt:lpstr>
      <vt:lpstr>Micro-Service Architecture</vt:lpstr>
      <vt:lpstr>PROBLEMS IN Micro-Service Architecture</vt:lpstr>
      <vt:lpstr>SOLUTION: Pub/SUB</vt:lpstr>
      <vt:lpstr>PUB/SUB Architecture</vt:lpstr>
      <vt:lpstr>PUB/SUB Architecture: SHOPPING APP</vt:lpstr>
      <vt:lpstr>STREAMING ANALYTICS AND INGESTION</vt:lpstr>
      <vt:lpstr>SPARK and CLOUD PUB/SUB</vt:lpstr>
      <vt:lpstr>OTHER USE CASES</vt:lpstr>
      <vt:lpstr>Similar Services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PUB/SUB</dc:title>
  <dc:creator>Shravan Honade</dc:creator>
  <cp:lastModifiedBy>Dhananjay Ghate</cp:lastModifiedBy>
  <cp:revision>3</cp:revision>
  <dcterms:created xsi:type="dcterms:W3CDTF">2023-11-26T18:27:28Z</dcterms:created>
  <dcterms:modified xsi:type="dcterms:W3CDTF">2023-11-27T16:26:13Z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