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4" r:id="rId4"/>
    <p:sldId id="267" r:id="rId5"/>
    <p:sldId id="266" r:id="rId6"/>
    <p:sldId id="268" r:id="rId7"/>
    <p:sldId id="274" r:id="rId8"/>
    <p:sldId id="277" r:id="rId9"/>
    <p:sldId id="278" r:id="rId10"/>
    <p:sldId id="276" r:id="rId11"/>
    <p:sldId id="275" r:id="rId12"/>
    <p:sldId id="273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0626-04FF-4AD6-BEDF-EE0A33A52036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3B16-3191-4645-BCB5-5A3079589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02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0626-04FF-4AD6-BEDF-EE0A33A52036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3B16-3191-4645-BCB5-5A3079589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33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0626-04FF-4AD6-BEDF-EE0A33A52036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3B16-3191-4645-BCB5-5A3079589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27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0626-04FF-4AD6-BEDF-EE0A33A52036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3B16-3191-4645-BCB5-5A3079589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9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0626-04FF-4AD6-BEDF-EE0A33A52036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3B16-3191-4645-BCB5-5A3079589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79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0626-04FF-4AD6-BEDF-EE0A33A52036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3B16-3191-4645-BCB5-5A3079589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6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0626-04FF-4AD6-BEDF-EE0A33A52036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3B16-3191-4645-BCB5-5A3079589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11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0626-04FF-4AD6-BEDF-EE0A33A52036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3B16-3191-4645-BCB5-5A3079589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18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0626-04FF-4AD6-BEDF-EE0A33A52036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3B16-3191-4645-BCB5-5A3079589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86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0626-04FF-4AD6-BEDF-EE0A33A52036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3B16-3191-4645-BCB5-5A3079589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9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0626-04FF-4AD6-BEDF-EE0A33A52036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3B16-3191-4645-BCB5-5A3079589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56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20626-04FF-4AD6-BEDF-EE0A33A52036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03B16-3191-4645-BCB5-5A3079589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58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 flipV="1">
            <a:off x="137126" y="2961868"/>
            <a:ext cx="3780000" cy="129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137126" y="179758"/>
            <a:ext cx="1" cy="2795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1661127" y="932029"/>
            <a:ext cx="1342417" cy="1238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e 6"/>
          <p:cNvSpPr/>
          <p:nvPr/>
        </p:nvSpPr>
        <p:spPr>
          <a:xfrm>
            <a:off x="805093" y="724506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e 7"/>
          <p:cNvSpPr/>
          <p:nvPr/>
        </p:nvSpPr>
        <p:spPr>
          <a:xfrm>
            <a:off x="957493" y="876906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/>
          <p:cNvSpPr/>
          <p:nvPr/>
        </p:nvSpPr>
        <p:spPr>
          <a:xfrm>
            <a:off x="1343357" y="585077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/>
          <p:cNvSpPr/>
          <p:nvPr/>
        </p:nvSpPr>
        <p:spPr>
          <a:xfrm>
            <a:off x="1450361" y="88339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/>
          <p:cNvSpPr/>
          <p:nvPr/>
        </p:nvSpPr>
        <p:spPr>
          <a:xfrm>
            <a:off x="2065856" y="1344427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876429" y="1488408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/>
          <p:cNvSpPr/>
          <p:nvPr/>
        </p:nvSpPr>
        <p:spPr>
          <a:xfrm>
            <a:off x="1197442" y="156108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e 13"/>
          <p:cNvSpPr/>
          <p:nvPr/>
        </p:nvSpPr>
        <p:spPr>
          <a:xfrm>
            <a:off x="1839467" y="724506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lipse 14"/>
          <p:cNvSpPr/>
          <p:nvPr/>
        </p:nvSpPr>
        <p:spPr>
          <a:xfrm>
            <a:off x="1484408" y="116873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e 15"/>
          <p:cNvSpPr/>
          <p:nvPr/>
        </p:nvSpPr>
        <p:spPr>
          <a:xfrm>
            <a:off x="1161774" y="666140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e 16"/>
          <p:cNvSpPr/>
          <p:nvPr/>
        </p:nvSpPr>
        <p:spPr>
          <a:xfrm>
            <a:off x="921825" y="1256284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e 17"/>
          <p:cNvSpPr/>
          <p:nvPr/>
        </p:nvSpPr>
        <p:spPr>
          <a:xfrm>
            <a:off x="2296667" y="1531902"/>
            <a:ext cx="71336" cy="583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Ellipse 19"/>
          <p:cNvSpPr/>
          <p:nvPr/>
        </p:nvSpPr>
        <p:spPr>
          <a:xfrm>
            <a:off x="2345305" y="1968026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2650105" y="1590268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1991867" y="2268124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Ellipse 22"/>
          <p:cNvSpPr/>
          <p:nvPr/>
        </p:nvSpPr>
        <p:spPr>
          <a:xfrm>
            <a:off x="2345305" y="2347404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Ellipse 23"/>
          <p:cNvSpPr/>
          <p:nvPr/>
        </p:nvSpPr>
        <p:spPr>
          <a:xfrm>
            <a:off x="2445823" y="2207975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2650105" y="2272826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Ellipse 25"/>
          <p:cNvSpPr/>
          <p:nvPr/>
        </p:nvSpPr>
        <p:spPr>
          <a:xfrm>
            <a:off x="2533373" y="2514396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844657" y="2104213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2967876" y="2485213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2319364" y="2760829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3185127" y="2149609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058667" y="1741048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llipse 31"/>
          <p:cNvSpPr/>
          <p:nvPr/>
        </p:nvSpPr>
        <p:spPr>
          <a:xfrm>
            <a:off x="1883241" y="2133396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lipse 32"/>
          <p:cNvSpPr/>
          <p:nvPr/>
        </p:nvSpPr>
        <p:spPr>
          <a:xfrm>
            <a:off x="3037591" y="2026392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/>
          <p:cNvSpPr/>
          <p:nvPr/>
        </p:nvSpPr>
        <p:spPr>
          <a:xfrm>
            <a:off x="2685773" y="1898310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Ellipse 34"/>
          <p:cNvSpPr/>
          <p:nvPr/>
        </p:nvSpPr>
        <p:spPr>
          <a:xfrm>
            <a:off x="2111841" y="2612484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113791" y="1494614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1832982" y="1543252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Gerade Verbindung mit Pfeil 38"/>
          <p:cNvCxnSpPr>
            <a:stCxn id="18" idx="7"/>
            <a:endCxn id="6" idx="7"/>
          </p:cNvCxnSpPr>
          <p:nvPr/>
        </p:nvCxnSpPr>
        <p:spPr>
          <a:xfrm flipV="1">
            <a:off x="2357556" y="1113426"/>
            <a:ext cx="449396" cy="42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2027535" y="29497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KNN</a:t>
            </a:r>
            <a:endParaRPr lang="en-GB" dirty="0"/>
          </a:p>
        </p:txBody>
      </p:sp>
      <p:sp>
        <p:nvSpPr>
          <p:cNvPr id="41" name="Textfeld 40"/>
          <p:cNvSpPr txBox="1"/>
          <p:nvPr/>
        </p:nvSpPr>
        <p:spPr>
          <a:xfrm>
            <a:off x="2353307" y="1109760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k=7</a:t>
            </a:r>
            <a:endParaRPr lang="en-GB" sz="900" dirty="0"/>
          </a:p>
        </p:txBody>
      </p:sp>
      <p:sp>
        <p:nvSpPr>
          <p:cNvPr id="2" name="Ellipse 36">
            <a:extLst>
              <a:ext uri="{FF2B5EF4-FFF2-40B4-BE49-F238E27FC236}">
                <a16:creationId xmlns:a16="http://schemas.microsoft.com/office/drawing/2014/main" id="{61C771EB-B68E-B403-271E-D8A0F14BF06F}"/>
              </a:ext>
            </a:extLst>
          </p:cNvPr>
          <p:cNvSpPr/>
          <p:nvPr/>
        </p:nvSpPr>
        <p:spPr>
          <a:xfrm>
            <a:off x="1985382" y="108325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llipse 20">
            <a:extLst>
              <a:ext uri="{FF2B5EF4-FFF2-40B4-BE49-F238E27FC236}">
                <a16:creationId xmlns:a16="http://schemas.microsoft.com/office/drawing/2014/main" id="{32163EBF-48CD-CC14-952D-B7676C7FAED6}"/>
              </a:ext>
            </a:extLst>
          </p:cNvPr>
          <p:cNvSpPr/>
          <p:nvPr/>
        </p:nvSpPr>
        <p:spPr>
          <a:xfrm>
            <a:off x="2802505" y="1742668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10">
            <a:extLst>
              <a:ext uri="{FF2B5EF4-FFF2-40B4-BE49-F238E27FC236}">
                <a16:creationId xmlns:a16="http://schemas.microsoft.com/office/drawing/2014/main" id="{82C72895-D0F2-72A9-23EF-68CDE11B00BE}"/>
              </a:ext>
            </a:extLst>
          </p:cNvPr>
          <p:cNvSpPr/>
          <p:nvPr/>
        </p:nvSpPr>
        <p:spPr>
          <a:xfrm>
            <a:off x="2084032" y="1496827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Ellipse 10">
            <a:extLst>
              <a:ext uri="{FF2B5EF4-FFF2-40B4-BE49-F238E27FC236}">
                <a16:creationId xmlns:a16="http://schemas.microsoft.com/office/drawing/2014/main" id="{0EC950BA-25D5-FBDF-B11F-2219358C0269}"/>
              </a:ext>
            </a:extLst>
          </p:cNvPr>
          <p:cNvSpPr/>
          <p:nvPr/>
        </p:nvSpPr>
        <p:spPr>
          <a:xfrm>
            <a:off x="1823973" y="1815609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Ellipse 9">
            <a:extLst>
              <a:ext uri="{FF2B5EF4-FFF2-40B4-BE49-F238E27FC236}">
                <a16:creationId xmlns:a16="http://schemas.microsoft.com/office/drawing/2014/main" id="{74DD179C-6831-0CB8-1331-E20D0E98C750}"/>
              </a:ext>
            </a:extLst>
          </p:cNvPr>
          <p:cNvSpPr/>
          <p:nvPr/>
        </p:nvSpPr>
        <p:spPr>
          <a:xfrm>
            <a:off x="1007142" y="103579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lipse 9">
            <a:extLst>
              <a:ext uri="{FF2B5EF4-FFF2-40B4-BE49-F238E27FC236}">
                <a16:creationId xmlns:a16="http://schemas.microsoft.com/office/drawing/2014/main" id="{4A4036D3-C32D-F096-B08C-36E998C389E3}"/>
              </a:ext>
            </a:extLst>
          </p:cNvPr>
          <p:cNvSpPr/>
          <p:nvPr/>
        </p:nvSpPr>
        <p:spPr>
          <a:xfrm>
            <a:off x="1569205" y="103579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Ellipse 9">
            <a:extLst>
              <a:ext uri="{FF2B5EF4-FFF2-40B4-BE49-F238E27FC236}">
                <a16:creationId xmlns:a16="http://schemas.microsoft.com/office/drawing/2014/main" id="{B9E94F4F-2961-5D22-85DD-295B49F3CF78}"/>
              </a:ext>
            </a:extLst>
          </p:cNvPr>
          <p:cNvSpPr/>
          <p:nvPr/>
        </p:nvSpPr>
        <p:spPr>
          <a:xfrm>
            <a:off x="1334313" y="103579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Ellipse 9">
            <a:extLst>
              <a:ext uri="{FF2B5EF4-FFF2-40B4-BE49-F238E27FC236}">
                <a16:creationId xmlns:a16="http://schemas.microsoft.com/office/drawing/2014/main" id="{779DE68D-30AC-1C22-7C6A-3266CE4C522D}"/>
              </a:ext>
            </a:extLst>
          </p:cNvPr>
          <p:cNvSpPr/>
          <p:nvPr/>
        </p:nvSpPr>
        <p:spPr>
          <a:xfrm>
            <a:off x="688360" y="103579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47" name="Ellipse 9">
            <a:extLst>
              <a:ext uri="{FF2B5EF4-FFF2-40B4-BE49-F238E27FC236}">
                <a16:creationId xmlns:a16="http://schemas.microsoft.com/office/drawing/2014/main" id="{FD418B8A-D7B5-F5F2-B0D5-6A4A164725A8}"/>
              </a:ext>
            </a:extLst>
          </p:cNvPr>
          <p:cNvSpPr/>
          <p:nvPr/>
        </p:nvSpPr>
        <p:spPr>
          <a:xfrm>
            <a:off x="1485315" y="1572687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Ellipse 9">
            <a:extLst>
              <a:ext uri="{FF2B5EF4-FFF2-40B4-BE49-F238E27FC236}">
                <a16:creationId xmlns:a16="http://schemas.microsoft.com/office/drawing/2014/main" id="{8F4978A8-A597-10E2-8865-653C4CFC10CB}"/>
              </a:ext>
            </a:extLst>
          </p:cNvPr>
          <p:cNvSpPr/>
          <p:nvPr/>
        </p:nvSpPr>
        <p:spPr>
          <a:xfrm>
            <a:off x="1351091" y="1262294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Ellipse 9">
            <a:extLst>
              <a:ext uri="{FF2B5EF4-FFF2-40B4-BE49-F238E27FC236}">
                <a16:creationId xmlns:a16="http://schemas.microsoft.com/office/drawing/2014/main" id="{97C75E0D-F088-E37F-C6AC-6EEB673A6BE2}"/>
              </a:ext>
            </a:extLst>
          </p:cNvPr>
          <p:cNvSpPr/>
          <p:nvPr/>
        </p:nvSpPr>
        <p:spPr>
          <a:xfrm>
            <a:off x="1107810" y="1195182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9">
            <a:extLst>
              <a:ext uri="{FF2B5EF4-FFF2-40B4-BE49-F238E27FC236}">
                <a16:creationId xmlns:a16="http://schemas.microsoft.com/office/drawing/2014/main" id="{C50816B9-761A-EB23-A8B4-BB2E4F4C3B78}"/>
              </a:ext>
            </a:extLst>
          </p:cNvPr>
          <p:cNvSpPr/>
          <p:nvPr/>
        </p:nvSpPr>
        <p:spPr>
          <a:xfrm>
            <a:off x="386356" y="103579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llipse 26">
            <a:extLst>
              <a:ext uri="{FF2B5EF4-FFF2-40B4-BE49-F238E27FC236}">
                <a16:creationId xmlns:a16="http://schemas.microsoft.com/office/drawing/2014/main" id="{F911B1E6-4352-F929-0DB6-E1E6D573663B}"/>
              </a:ext>
            </a:extLst>
          </p:cNvPr>
          <p:cNvSpPr/>
          <p:nvPr/>
        </p:nvSpPr>
        <p:spPr>
          <a:xfrm>
            <a:off x="2997057" y="2642507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Ellipse 26">
            <a:extLst>
              <a:ext uri="{FF2B5EF4-FFF2-40B4-BE49-F238E27FC236}">
                <a16:creationId xmlns:a16="http://schemas.microsoft.com/office/drawing/2014/main" id="{912C43C1-97A4-30D3-A444-34166C6605CB}"/>
              </a:ext>
            </a:extLst>
          </p:cNvPr>
          <p:cNvSpPr/>
          <p:nvPr/>
        </p:nvSpPr>
        <p:spPr>
          <a:xfrm>
            <a:off x="3424896" y="2642507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llipse 26">
            <a:extLst>
              <a:ext uri="{FF2B5EF4-FFF2-40B4-BE49-F238E27FC236}">
                <a16:creationId xmlns:a16="http://schemas.microsoft.com/office/drawing/2014/main" id="{166A2A8D-7E3F-5109-CC33-8D548550943E}"/>
              </a:ext>
            </a:extLst>
          </p:cNvPr>
          <p:cNvSpPr/>
          <p:nvPr/>
        </p:nvSpPr>
        <p:spPr>
          <a:xfrm>
            <a:off x="2703442" y="2768342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40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6698BC0-9ECF-B7C2-82FB-16F924FD2B47}"/>
              </a:ext>
            </a:extLst>
          </p:cNvPr>
          <p:cNvSpPr/>
          <p:nvPr/>
        </p:nvSpPr>
        <p:spPr>
          <a:xfrm>
            <a:off x="2081882" y="911412"/>
            <a:ext cx="584738" cy="58473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B01A7D8-22B6-DE07-DC22-418D168467C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023457" y="755380"/>
            <a:ext cx="1144058" cy="241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F64892C-A74A-C18C-5865-9B9BFF4A70E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1140903" y="1410517"/>
            <a:ext cx="1026612" cy="346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485D0E-E3F7-CE0B-9C1F-484214278658}"/>
              </a:ext>
            </a:extLst>
          </p:cNvPr>
          <p:cNvSpPr txBox="1"/>
          <p:nvPr/>
        </p:nvSpPr>
        <p:spPr>
          <a:xfrm>
            <a:off x="1304528" y="1203781"/>
            <a:ext cx="75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</a:t>
            </a:r>
            <a:r>
              <a:rPr lang="en-US" i="1" baseline="-25000" dirty="0"/>
              <a:t>2</a:t>
            </a:r>
            <a:r>
              <a:rPr lang="de-DE" dirty="0"/>
              <a:t>=1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FBCA2-E531-CDCB-A97D-F98A42E28006}"/>
              </a:ext>
            </a:extLst>
          </p:cNvPr>
          <p:cNvSpPr txBox="1"/>
          <p:nvPr/>
        </p:nvSpPr>
        <p:spPr>
          <a:xfrm>
            <a:off x="1350745" y="529442"/>
            <a:ext cx="6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</a:t>
            </a:r>
            <a:r>
              <a:rPr lang="en-US" i="1" baseline="-25000" dirty="0"/>
              <a:t>1</a:t>
            </a:r>
            <a:r>
              <a:rPr lang="de-DE" dirty="0"/>
              <a:t>=1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E526D4-DF9B-DD6B-4C33-3762D7242746}"/>
              </a:ext>
            </a:extLst>
          </p:cNvPr>
          <p:cNvSpPr txBox="1"/>
          <p:nvPr/>
        </p:nvSpPr>
        <p:spPr>
          <a:xfrm>
            <a:off x="2025278" y="1757209"/>
            <a:ext cx="69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b</a:t>
            </a:r>
            <a:r>
              <a:rPr lang="de-DE" dirty="0"/>
              <a:t>=-1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81FDF1-9866-40E6-F22F-ED7D66BC4179}"/>
              </a:ext>
            </a:extLst>
          </p:cNvPr>
          <p:cNvCxnSpPr>
            <a:cxnSpLocks/>
            <a:stCxn id="9" idx="0"/>
            <a:endCxn id="2" idx="4"/>
          </p:cNvCxnSpPr>
          <p:nvPr/>
        </p:nvCxnSpPr>
        <p:spPr>
          <a:xfrm flipV="1">
            <a:off x="2374251" y="1496150"/>
            <a:ext cx="0" cy="261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338736-D77C-0590-BC1B-7565D26D0EE4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2666620" y="1203781"/>
            <a:ext cx="447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BD7904-1FD3-FC80-7FDA-66C39CDFD455}"/>
              </a:ext>
            </a:extLst>
          </p:cNvPr>
          <p:cNvSpPr txBox="1"/>
          <p:nvPr/>
        </p:nvSpPr>
        <p:spPr>
          <a:xfrm>
            <a:off x="2894089" y="813451"/>
            <a:ext cx="6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y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30B584-5843-2F85-5138-45E3CA80A79F}"/>
              </a:ext>
            </a:extLst>
          </p:cNvPr>
          <p:cNvSpPr txBox="1"/>
          <p:nvPr/>
        </p:nvSpPr>
        <p:spPr>
          <a:xfrm>
            <a:off x="728423" y="54864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57F25A-6705-9A57-BE5B-AEF245FDEBBE}"/>
              </a:ext>
            </a:extLst>
          </p:cNvPr>
          <p:cNvSpPr txBox="1"/>
          <p:nvPr/>
        </p:nvSpPr>
        <p:spPr>
          <a:xfrm>
            <a:off x="791931" y="149615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AC517A-7B7B-5E96-E1AB-D26D19D5482D}"/>
              </a:ext>
            </a:extLst>
          </p:cNvPr>
          <p:cNvSpPr txBox="1"/>
          <p:nvPr/>
        </p:nvSpPr>
        <p:spPr>
          <a:xfrm>
            <a:off x="627755" y="309123"/>
            <a:ext cx="3907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Which boolean function represents this perectron?</a:t>
            </a:r>
            <a:endParaRPr lang="en-US" sz="1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98B2E2-A2DC-E9DD-1747-EB32D69B9132}"/>
              </a:ext>
            </a:extLst>
          </p:cNvPr>
          <p:cNvGrpSpPr/>
          <p:nvPr/>
        </p:nvGrpSpPr>
        <p:grpSpPr>
          <a:xfrm>
            <a:off x="4965074" y="4254466"/>
            <a:ext cx="635937" cy="597230"/>
            <a:chOff x="4053283" y="2304024"/>
            <a:chExt cx="622636" cy="58473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442191-BF49-C1B0-09AF-16574FC241BD}"/>
                </a:ext>
              </a:extLst>
            </p:cNvPr>
            <p:cNvSpPr/>
            <p:nvPr/>
          </p:nvSpPr>
          <p:spPr>
            <a:xfrm>
              <a:off x="4053283" y="2304024"/>
              <a:ext cx="542484" cy="584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EA572D5-577A-C8EF-1EA4-9D8928D9FB58}"/>
                </a:ext>
              </a:extLst>
            </p:cNvPr>
            <p:cNvCxnSpPr>
              <a:cxnSpLocks/>
              <a:stCxn id="25" idx="0"/>
              <a:endCxn id="25" idx="4"/>
            </p:cNvCxnSpPr>
            <p:nvPr/>
          </p:nvCxnSpPr>
          <p:spPr>
            <a:xfrm>
              <a:off x="4324525" y="2304024"/>
              <a:ext cx="0" cy="5847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DB6F32-22B9-93E6-033B-BFE1BED0FCE1}"/>
                </a:ext>
              </a:extLst>
            </p:cNvPr>
            <p:cNvSpPr txBox="1"/>
            <p:nvPr/>
          </p:nvSpPr>
          <p:spPr>
            <a:xfrm>
              <a:off x="4058662" y="2411727"/>
              <a:ext cx="341760" cy="36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/>
                <a:t>s</a:t>
              </a:r>
              <a:r>
                <a:rPr lang="en-GB" sz="1400" i="1" baseline="-25000" dirty="0"/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0EC945-B322-91B7-474F-91987FF47E1E}"/>
                </a:ext>
              </a:extLst>
            </p:cNvPr>
            <p:cNvSpPr txBox="1"/>
            <p:nvPr/>
          </p:nvSpPr>
          <p:spPr>
            <a:xfrm>
              <a:off x="4319335" y="2420116"/>
              <a:ext cx="356584" cy="361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a</a:t>
              </a:r>
              <a:r>
                <a:rPr lang="de-DE" sz="1400" i="1" baseline="-25000" dirty="0"/>
                <a:t>3</a:t>
              </a:r>
              <a:endParaRPr lang="en-GB" sz="1400" i="1" baseline="-250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1CF918-4A5D-8A6A-0AF9-E8C01FB8C063}"/>
              </a:ext>
            </a:extLst>
          </p:cNvPr>
          <p:cNvGrpSpPr/>
          <p:nvPr/>
        </p:nvGrpSpPr>
        <p:grpSpPr>
          <a:xfrm>
            <a:off x="4955154" y="5087384"/>
            <a:ext cx="635938" cy="597230"/>
            <a:chOff x="4053283" y="2304024"/>
            <a:chExt cx="622636" cy="58473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35B18C3-A89D-D5AD-2AF4-989AB60F0770}"/>
                </a:ext>
              </a:extLst>
            </p:cNvPr>
            <p:cNvSpPr/>
            <p:nvPr/>
          </p:nvSpPr>
          <p:spPr>
            <a:xfrm>
              <a:off x="4053283" y="2304024"/>
              <a:ext cx="542484" cy="584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B2AFAB-3E5C-E0C6-F572-61D19635AF11}"/>
                </a:ext>
              </a:extLst>
            </p:cNvPr>
            <p:cNvCxnSpPr>
              <a:cxnSpLocks/>
              <a:stCxn id="30" idx="0"/>
              <a:endCxn id="30" idx="4"/>
            </p:cNvCxnSpPr>
            <p:nvPr/>
          </p:nvCxnSpPr>
          <p:spPr>
            <a:xfrm>
              <a:off x="4324525" y="2304024"/>
              <a:ext cx="0" cy="5847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4A5CBB-8523-2111-9D15-272FF4E78B39}"/>
                </a:ext>
              </a:extLst>
            </p:cNvPr>
            <p:cNvSpPr txBox="1"/>
            <p:nvPr/>
          </p:nvSpPr>
          <p:spPr>
            <a:xfrm>
              <a:off x="4058662" y="2411727"/>
              <a:ext cx="341760" cy="36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/>
                <a:t>s</a:t>
              </a:r>
              <a:r>
                <a:rPr lang="en-GB" sz="1400" i="1" baseline="-25000" dirty="0"/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17DD3B9-B33D-D887-93BC-7DD5C0E3219A}"/>
                </a:ext>
              </a:extLst>
            </p:cNvPr>
            <p:cNvSpPr txBox="1"/>
            <p:nvPr/>
          </p:nvSpPr>
          <p:spPr>
            <a:xfrm>
              <a:off x="4319335" y="2420116"/>
              <a:ext cx="356584" cy="361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a</a:t>
              </a:r>
              <a:r>
                <a:rPr lang="de-DE" sz="1400" i="1" baseline="-25000" dirty="0"/>
                <a:t>4</a:t>
              </a:r>
              <a:endParaRPr lang="en-GB" sz="1400" i="1" baseline="-250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0A6789-C732-147C-96A3-69E6E04F379A}"/>
              </a:ext>
            </a:extLst>
          </p:cNvPr>
          <p:cNvGrpSpPr/>
          <p:nvPr/>
        </p:nvGrpSpPr>
        <p:grpSpPr>
          <a:xfrm>
            <a:off x="6279407" y="4591865"/>
            <a:ext cx="635938" cy="597230"/>
            <a:chOff x="4053283" y="2304024"/>
            <a:chExt cx="622636" cy="58473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F88ADBD-8151-EC97-7E7C-885A8FBE1C85}"/>
                </a:ext>
              </a:extLst>
            </p:cNvPr>
            <p:cNvSpPr/>
            <p:nvPr/>
          </p:nvSpPr>
          <p:spPr>
            <a:xfrm>
              <a:off x="4053283" y="2304024"/>
              <a:ext cx="542484" cy="584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E0E3866-AE54-19F9-9460-04E41E1DA759}"/>
                </a:ext>
              </a:extLst>
            </p:cNvPr>
            <p:cNvCxnSpPr>
              <a:cxnSpLocks/>
              <a:stCxn id="35" idx="0"/>
              <a:endCxn id="35" idx="4"/>
            </p:cNvCxnSpPr>
            <p:nvPr/>
          </p:nvCxnSpPr>
          <p:spPr>
            <a:xfrm>
              <a:off x="4324525" y="2304024"/>
              <a:ext cx="0" cy="5847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B06F0E8-C04A-095F-B5DB-07A01A196515}"/>
                </a:ext>
              </a:extLst>
            </p:cNvPr>
            <p:cNvSpPr txBox="1"/>
            <p:nvPr/>
          </p:nvSpPr>
          <p:spPr>
            <a:xfrm>
              <a:off x="4058662" y="2411727"/>
              <a:ext cx="341760" cy="36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/>
                <a:t>s</a:t>
              </a:r>
              <a:r>
                <a:rPr lang="en-GB" sz="1400" i="1" baseline="-25000" dirty="0"/>
                <a:t>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2E97809-D675-16BA-5C45-CDBED71489DB}"/>
                </a:ext>
              </a:extLst>
            </p:cNvPr>
            <p:cNvSpPr txBox="1"/>
            <p:nvPr/>
          </p:nvSpPr>
          <p:spPr>
            <a:xfrm>
              <a:off x="4319335" y="2420116"/>
              <a:ext cx="356584" cy="361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a</a:t>
              </a:r>
              <a:r>
                <a:rPr lang="de-DE" sz="1400" i="1" baseline="-25000" dirty="0"/>
                <a:t>5</a:t>
              </a:r>
              <a:endParaRPr lang="en-GB" sz="1400" i="1" baseline="-250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41EC8C4-B916-6C51-E0C4-1E841C9A5A88}"/>
              </a:ext>
            </a:extLst>
          </p:cNvPr>
          <p:cNvSpPr txBox="1"/>
          <p:nvPr/>
        </p:nvSpPr>
        <p:spPr>
          <a:xfrm>
            <a:off x="3579131" y="3831128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Node 1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6CB603-A53F-5BB8-7466-0B189F8B7B29}"/>
              </a:ext>
            </a:extLst>
          </p:cNvPr>
          <p:cNvSpPr txBox="1"/>
          <p:nvPr/>
        </p:nvSpPr>
        <p:spPr>
          <a:xfrm>
            <a:off x="3594200" y="5803186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Node 2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0A2710-2B99-6587-E6D5-10BA892DBCAD}"/>
              </a:ext>
            </a:extLst>
          </p:cNvPr>
          <p:cNvCxnSpPr>
            <a:cxnSpLocks/>
          </p:cNvCxnSpPr>
          <p:nvPr/>
        </p:nvCxnSpPr>
        <p:spPr>
          <a:xfrm>
            <a:off x="2865598" y="4591865"/>
            <a:ext cx="4677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477EE1B-B1DB-F67C-2D0E-269BCD7502DC}"/>
              </a:ext>
            </a:extLst>
          </p:cNvPr>
          <p:cNvCxnSpPr>
            <a:cxnSpLocks/>
          </p:cNvCxnSpPr>
          <p:nvPr/>
        </p:nvCxnSpPr>
        <p:spPr>
          <a:xfrm>
            <a:off x="2877676" y="5459733"/>
            <a:ext cx="4730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8AE1004-4D24-4865-422F-BD9802FBC923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4173938" y="4553081"/>
            <a:ext cx="7911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B57DA9A-2266-2801-4C10-6E48E2462A3E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194894" y="5382054"/>
            <a:ext cx="765747" cy="3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A3FD1B-329B-CF85-0EDC-84E98FEAB4E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173938" y="4553081"/>
            <a:ext cx="786703" cy="828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CF5DCED-D8CE-4516-5A8A-6DF053ADC495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194894" y="4549136"/>
            <a:ext cx="775674" cy="836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5B35715-5EFC-0D39-8CE9-29CF58F3CB5B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513575" y="4636150"/>
            <a:ext cx="771326" cy="250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FFBA88D-FC36-312E-DB7E-A0264A048073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5485401" y="4886535"/>
            <a:ext cx="799500" cy="451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4114D61-B541-072D-4060-22B82BBF07CB}"/>
              </a:ext>
            </a:extLst>
          </p:cNvPr>
          <p:cNvSpPr txBox="1"/>
          <p:nvPr/>
        </p:nvSpPr>
        <p:spPr>
          <a:xfrm>
            <a:off x="4908526" y="5803186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Node 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BE12BA9-EA98-BB55-32E1-E9BE0431BBA6}"/>
              </a:ext>
            </a:extLst>
          </p:cNvPr>
          <p:cNvSpPr txBox="1"/>
          <p:nvPr/>
        </p:nvSpPr>
        <p:spPr>
          <a:xfrm>
            <a:off x="4918453" y="3828159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Node 3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A3170F-8B70-E75C-BD13-F8B7A13E9962}"/>
              </a:ext>
            </a:extLst>
          </p:cNvPr>
          <p:cNvSpPr txBox="1"/>
          <p:nvPr/>
        </p:nvSpPr>
        <p:spPr>
          <a:xfrm>
            <a:off x="6217710" y="4251838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Node 5</a:t>
            </a:r>
            <a:endParaRPr lang="en-US" sz="12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15F4351-F288-F196-7986-C4AEEFE86D68}"/>
              </a:ext>
            </a:extLst>
          </p:cNvPr>
          <p:cNvSpPr/>
          <p:nvPr/>
        </p:nvSpPr>
        <p:spPr>
          <a:xfrm>
            <a:off x="3333359" y="4275128"/>
            <a:ext cx="843204" cy="6565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</a:t>
            </a:r>
            <a:r>
              <a:rPr lang="de-DE" sz="1400" i="1" baseline="-25000" dirty="0"/>
              <a:t>1</a:t>
            </a:r>
            <a:r>
              <a:rPr lang="de-DE" sz="1400" dirty="0"/>
              <a:t>=1</a:t>
            </a:r>
            <a:endParaRPr lang="en-US" sz="14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80FA76B-88F6-63EF-EDFD-3D64F193E9E5}"/>
              </a:ext>
            </a:extLst>
          </p:cNvPr>
          <p:cNvSpPr/>
          <p:nvPr/>
        </p:nvSpPr>
        <p:spPr>
          <a:xfrm>
            <a:off x="3350737" y="5098711"/>
            <a:ext cx="840579" cy="5819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i="1" dirty="0"/>
              <a:t>a</a:t>
            </a:r>
            <a:r>
              <a:rPr lang="de-DE" sz="1200" i="1" baseline="-25000" dirty="0"/>
              <a:t>2</a:t>
            </a:r>
            <a:r>
              <a:rPr lang="de-DE" sz="1200" dirty="0"/>
              <a:t>=0.5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2D53616-97FC-8BF1-F5F6-8FFFC3D8B7F8}"/>
              </a:ext>
            </a:extLst>
          </p:cNvPr>
          <p:cNvSpPr txBox="1"/>
          <p:nvPr/>
        </p:nvSpPr>
        <p:spPr>
          <a:xfrm>
            <a:off x="2994708" y="42646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6F4E5EE-FFEC-5C03-4744-23869BC7D298}"/>
              </a:ext>
            </a:extLst>
          </p:cNvPr>
          <p:cNvSpPr txBox="1"/>
          <p:nvPr/>
        </p:nvSpPr>
        <p:spPr>
          <a:xfrm>
            <a:off x="2788805" y="50904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0.5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430167-767D-203D-6161-B88FFFD47AA6}"/>
              </a:ext>
            </a:extLst>
          </p:cNvPr>
          <p:cNvSpPr txBox="1"/>
          <p:nvPr/>
        </p:nvSpPr>
        <p:spPr>
          <a:xfrm>
            <a:off x="4330822" y="4219149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w</a:t>
            </a:r>
            <a:r>
              <a:rPr lang="en-US" sz="1400" i="1" baseline="-25000" dirty="0"/>
              <a:t>13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764DCAA-49AB-04EC-0C49-3C5032891E82}"/>
              </a:ext>
            </a:extLst>
          </p:cNvPr>
          <p:cNvSpPr txBox="1"/>
          <p:nvPr/>
        </p:nvSpPr>
        <p:spPr>
          <a:xfrm>
            <a:off x="4300987" y="4556156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w</a:t>
            </a:r>
            <a:r>
              <a:rPr lang="en-US" sz="1400" i="1" baseline="-25000" dirty="0"/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AFF37EC-1E91-E90F-E8D4-34AA3D43B32C}"/>
              </a:ext>
            </a:extLst>
          </p:cNvPr>
          <p:cNvSpPr txBox="1"/>
          <p:nvPr/>
        </p:nvSpPr>
        <p:spPr>
          <a:xfrm>
            <a:off x="4394609" y="5132927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w</a:t>
            </a:r>
            <a:r>
              <a:rPr lang="en-US" sz="1400" i="1" baseline="-25000" dirty="0"/>
              <a:t>24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BEECBCF-1A11-C25D-A949-CC5DCB0485E0}"/>
              </a:ext>
            </a:extLst>
          </p:cNvPr>
          <p:cNvSpPr txBox="1"/>
          <p:nvPr/>
        </p:nvSpPr>
        <p:spPr>
          <a:xfrm>
            <a:off x="4084999" y="489510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w</a:t>
            </a:r>
            <a:r>
              <a:rPr lang="en-US" sz="1400" i="1" baseline="-25000" dirty="0"/>
              <a:t>23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F7BE6B-62E1-BB38-D814-6985B1945439}"/>
              </a:ext>
            </a:extLst>
          </p:cNvPr>
          <p:cNvSpPr txBox="1"/>
          <p:nvPr/>
        </p:nvSpPr>
        <p:spPr>
          <a:xfrm>
            <a:off x="5658881" y="4443840"/>
            <a:ext cx="49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</a:t>
            </a:r>
            <a:r>
              <a:rPr lang="en-US" sz="1400" i="1" baseline="-25000" dirty="0"/>
              <a:t>35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1FE6858-A93E-ECAE-C1C5-F0EBE3D3132F}"/>
              </a:ext>
            </a:extLst>
          </p:cNvPr>
          <p:cNvSpPr txBox="1"/>
          <p:nvPr/>
        </p:nvSpPr>
        <p:spPr>
          <a:xfrm>
            <a:off x="5491902" y="489265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w</a:t>
            </a:r>
            <a:r>
              <a:rPr lang="en-US" sz="1400" i="1" baseline="-25000" dirty="0"/>
              <a:t>45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C9F3A46-39D7-ECC8-AE64-F0B02E9D5EE9}"/>
              </a:ext>
            </a:extLst>
          </p:cNvPr>
          <p:cNvSpPr txBox="1"/>
          <p:nvPr/>
        </p:nvSpPr>
        <p:spPr>
          <a:xfrm>
            <a:off x="6977698" y="4607407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/>
              <a:t>a</a:t>
            </a:r>
            <a:r>
              <a:rPr lang="de-DE" sz="1400" i="1" baseline="-25000" dirty="0"/>
              <a:t>5</a:t>
            </a:r>
            <a:r>
              <a:rPr lang="de-DE" sz="1400" i="1" dirty="0"/>
              <a:t>=y</a:t>
            </a:r>
            <a:endParaRPr lang="en-US" sz="1400" i="1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10E0BFD-6AE4-6201-1DA0-9CB087D77406}"/>
              </a:ext>
            </a:extLst>
          </p:cNvPr>
          <p:cNvCxnSpPr>
            <a:cxnSpLocks/>
          </p:cNvCxnSpPr>
          <p:nvPr/>
        </p:nvCxnSpPr>
        <p:spPr>
          <a:xfrm>
            <a:off x="6854423" y="4895103"/>
            <a:ext cx="4730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8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FD00C73-0F12-25A9-0D6A-9A970A97F196}"/>
              </a:ext>
            </a:extLst>
          </p:cNvPr>
          <p:cNvSpPr/>
          <p:nvPr/>
        </p:nvSpPr>
        <p:spPr>
          <a:xfrm>
            <a:off x="3187817" y="1602297"/>
            <a:ext cx="453005" cy="4530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CC38FD-F6BF-84B3-5E0F-A96629868951}"/>
              </a:ext>
            </a:extLst>
          </p:cNvPr>
          <p:cNvSpPr/>
          <p:nvPr/>
        </p:nvSpPr>
        <p:spPr>
          <a:xfrm>
            <a:off x="4444047" y="1139835"/>
            <a:ext cx="453005" cy="4530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CD9583-E8BD-27F0-0155-CD06356A44EE}"/>
              </a:ext>
            </a:extLst>
          </p:cNvPr>
          <p:cNvSpPr/>
          <p:nvPr/>
        </p:nvSpPr>
        <p:spPr>
          <a:xfrm>
            <a:off x="4444045" y="1819217"/>
            <a:ext cx="453005" cy="4530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555EFF-FBBB-A943-1681-8F8A708B5D3B}"/>
              </a:ext>
            </a:extLst>
          </p:cNvPr>
          <p:cNvSpPr/>
          <p:nvPr/>
        </p:nvSpPr>
        <p:spPr>
          <a:xfrm>
            <a:off x="5869497" y="1828799"/>
            <a:ext cx="453005" cy="4530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5BA48D-FF83-A74D-1E09-38C6C8213A51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3640822" y="1366338"/>
            <a:ext cx="803225" cy="46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BBD99B-F654-9C7A-5CCD-02BC3162BD10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640822" y="1828800"/>
            <a:ext cx="803223" cy="21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8846BA-0537-612A-FD73-461546B5C463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897052" y="1366338"/>
            <a:ext cx="972445" cy="68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58B56F-24E6-0C6E-7B5F-8E697E93DB7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97050" y="2045720"/>
            <a:ext cx="972447" cy="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2006B58-D31C-F11F-696E-48AD509A7B47}"/>
              </a:ext>
            </a:extLst>
          </p:cNvPr>
          <p:cNvSpPr/>
          <p:nvPr/>
        </p:nvSpPr>
        <p:spPr>
          <a:xfrm>
            <a:off x="3187817" y="2225350"/>
            <a:ext cx="453005" cy="4530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867EBA-B10F-2091-FC95-9F38388AB813}"/>
              </a:ext>
            </a:extLst>
          </p:cNvPr>
          <p:cNvSpPr/>
          <p:nvPr/>
        </p:nvSpPr>
        <p:spPr>
          <a:xfrm>
            <a:off x="3187817" y="2848403"/>
            <a:ext cx="453005" cy="4530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A7B5F1-AA83-4EE3-C0A8-4B0C72EBD221}"/>
              </a:ext>
            </a:extLst>
          </p:cNvPr>
          <p:cNvSpPr/>
          <p:nvPr/>
        </p:nvSpPr>
        <p:spPr>
          <a:xfrm>
            <a:off x="4444045" y="2498786"/>
            <a:ext cx="453005" cy="4530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380943-CC61-90FE-234D-B9BCE6095560}"/>
              </a:ext>
            </a:extLst>
          </p:cNvPr>
          <p:cNvSpPr/>
          <p:nvPr/>
        </p:nvSpPr>
        <p:spPr>
          <a:xfrm>
            <a:off x="4444044" y="3178355"/>
            <a:ext cx="453005" cy="4530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636108-2B0C-06DB-E326-9665D4D60770}"/>
              </a:ext>
            </a:extLst>
          </p:cNvPr>
          <p:cNvSpPr/>
          <p:nvPr/>
        </p:nvSpPr>
        <p:spPr>
          <a:xfrm>
            <a:off x="5869496" y="2630636"/>
            <a:ext cx="453005" cy="4530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E14891-33E7-CDAB-8AF4-63E9313D5249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3640822" y="1828800"/>
            <a:ext cx="803223" cy="89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8BEC02-8A6D-00D4-5A80-A85105401EB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3640822" y="1828800"/>
            <a:ext cx="803222" cy="157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EC3DA55-35B8-1325-A652-94BD74CEA21E}"/>
              </a:ext>
            </a:extLst>
          </p:cNvPr>
          <p:cNvCxnSpPr>
            <a:cxnSpLocks/>
            <a:stCxn id="10" idx="6"/>
            <a:endCxn id="3" idx="2"/>
          </p:cNvCxnSpPr>
          <p:nvPr/>
        </p:nvCxnSpPr>
        <p:spPr>
          <a:xfrm flipV="1">
            <a:off x="3640822" y="1366338"/>
            <a:ext cx="803225" cy="108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7C6012-E8EB-E2A6-2E94-20623628EDDA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 flipV="1">
            <a:off x="3640822" y="2045720"/>
            <a:ext cx="803223" cy="40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67BB25-B8F4-8C13-78ED-B58FA9A4889C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640822" y="2451853"/>
            <a:ext cx="803223" cy="27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A065F17-F6CA-5880-A0E8-2A923410E682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>
            <a:off x="3640822" y="2451853"/>
            <a:ext cx="803222" cy="95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6065BE-93E9-34E3-96F0-45253F36FD57}"/>
              </a:ext>
            </a:extLst>
          </p:cNvPr>
          <p:cNvCxnSpPr>
            <a:cxnSpLocks/>
            <a:stCxn id="11" idx="6"/>
            <a:endCxn id="3" idx="2"/>
          </p:cNvCxnSpPr>
          <p:nvPr/>
        </p:nvCxnSpPr>
        <p:spPr>
          <a:xfrm flipV="1">
            <a:off x="3640822" y="1366338"/>
            <a:ext cx="803225" cy="170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62D211E-6690-AAF1-0129-3F9A3544C449}"/>
              </a:ext>
            </a:extLst>
          </p:cNvPr>
          <p:cNvCxnSpPr>
            <a:cxnSpLocks/>
            <a:stCxn id="11" idx="6"/>
            <a:endCxn id="4" idx="2"/>
          </p:cNvCxnSpPr>
          <p:nvPr/>
        </p:nvCxnSpPr>
        <p:spPr>
          <a:xfrm flipV="1">
            <a:off x="3640822" y="2045720"/>
            <a:ext cx="803223" cy="102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2F9EA38-188F-1721-D92B-2238FB497E0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3640822" y="2725289"/>
            <a:ext cx="803223" cy="34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3D8DF05-DCD7-B0F6-D0FB-A448FFB739A5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3640822" y="3074906"/>
            <a:ext cx="803222" cy="32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BB0CF9-BE3A-BEA7-DC63-0F2D17874551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4897050" y="2725289"/>
            <a:ext cx="972446" cy="13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A1B4F91-378B-2343-3ADC-2579E5E8E2E4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 flipV="1">
            <a:off x="4897049" y="2857139"/>
            <a:ext cx="972447" cy="54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7D17CFE-6A0C-079B-6670-0C76E6D706D9}"/>
              </a:ext>
            </a:extLst>
          </p:cNvPr>
          <p:cNvCxnSpPr>
            <a:cxnSpLocks/>
            <a:stCxn id="3" idx="6"/>
            <a:endCxn id="20" idx="2"/>
          </p:cNvCxnSpPr>
          <p:nvPr/>
        </p:nvCxnSpPr>
        <p:spPr>
          <a:xfrm>
            <a:off x="4897052" y="1366338"/>
            <a:ext cx="972444" cy="149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8B6DC88-7CF4-FBEF-4FF8-DB4EE379B40F}"/>
              </a:ext>
            </a:extLst>
          </p:cNvPr>
          <p:cNvCxnSpPr>
            <a:cxnSpLocks/>
            <a:stCxn id="4" idx="6"/>
            <a:endCxn id="20" idx="2"/>
          </p:cNvCxnSpPr>
          <p:nvPr/>
        </p:nvCxnSpPr>
        <p:spPr>
          <a:xfrm>
            <a:off x="4897050" y="2045720"/>
            <a:ext cx="972446" cy="81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FB52B8-A1CC-B9B6-0FA2-D14A86BEDCF5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 flipV="1">
            <a:off x="4897050" y="2055302"/>
            <a:ext cx="972447" cy="66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850AA3E-0BCE-58A4-4D76-4E6E017CE332}"/>
              </a:ext>
            </a:extLst>
          </p:cNvPr>
          <p:cNvCxnSpPr>
            <a:cxnSpLocks/>
            <a:stCxn id="19" idx="6"/>
            <a:endCxn id="5" idx="2"/>
          </p:cNvCxnSpPr>
          <p:nvPr/>
        </p:nvCxnSpPr>
        <p:spPr>
          <a:xfrm flipV="1">
            <a:off x="4897049" y="2055302"/>
            <a:ext cx="972448" cy="134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56DF754-A07A-7355-2FFB-1BABFFD64E65}"/>
              </a:ext>
            </a:extLst>
          </p:cNvPr>
          <p:cNvSpPr txBox="1"/>
          <p:nvPr/>
        </p:nvSpPr>
        <p:spPr>
          <a:xfrm>
            <a:off x="3071917" y="76577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4DE6374-5F55-E162-44BB-6F34E5B9C0AA}"/>
              </a:ext>
            </a:extLst>
          </p:cNvPr>
          <p:cNvSpPr txBox="1"/>
          <p:nvPr/>
        </p:nvSpPr>
        <p:spPr>
          <a:xfrm>
            <a:off x="4328144" y="769935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Hidden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C14CAF4-CFDD-FF1B-E3C1-A91F033E413C}"/>
              </a:ext>
            </a:extLst>
          </p:cNvPr>
          <p:cNvSpPr txBox="1"/>
          <p:nvPr/>
        </p:nvSpPr>
        <p:spPr>
          <a:xfrm>
            <a:off x="5662173" y="77069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Output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4AD0874-074D-6131-F722-57A080B3EA70}"/>
              </a:ext>
            </a:extLst>
          </p:cNvPr>
          <p:cNvGrpSpPr/>
          <p:nvPr/>
        </p:nvGrpSpPr>
        <p:grpSpPr>
          <a:xfrm>
            <a:off x="3640822" y="5087384"/>
            <a:ext cx="554073" cy="597230"/>
            <a:chOff x="4053283" y="2304024"/>
            <a:chExt cx="542484" cy="584738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2805319-C2E6-D5A4-D1AA-29B94C9CFE7F}"/>
                </a:ext>
              </a:extLst>
            </p:cNvPr>
            <p:cNvSpPr/>
            <p:nvPr/>
          </p:nvSpPr>
          <p:spPr>
            <a:xfrm>
              <a:off x="4053283" y="2304024"/>
              <a:ext cx="542484" cy="584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A494332-21B5-2029-C59D-3C1A5990A154}"/>
                </a:ext>
              </a:extLst>
            </p:cNvPr>
            <p:cNvCxnSpPr>
              <a:cxnSpLocks/>
              <a:stCxn id="81" idx="0"/>
              <a:endCxn id="81" idx="4"/>
            </p:cNvCxnSpPr>
            <p:nvPr/>
          </p:nvCxnSpPr>
          <p:spPr>
            <a:xfrm>
              <a:off x="4324525" y="2304024"/>
              <a:ext cx="0" cy="5847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70AD394-64CB-25A4-EAF7-C220AE2D7C03}"/>
                </a:ext>
              </a:extLst>
            </p:cNvPr>
            <p:cNvSpPr txBox="1"/>
            <p:nvPr/>
          </p:nvSpPr>
          <p:spPr>
            <a:xfrm>
              <a:off x="4058662" y="2411727"/>
              <a:ext cx="34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∑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7600F23-2B04-9501-628E-143111F5A732}"/>
                </a:ext>
              </a:extLst>
            </p:cNvPr>
            <p:cNvSpPr txBox="1"/>
            <p:nvPr/>
          </p:nvSpPr>
          <p:spPr>
            <a:xfrm>
              <a:off x="4310643" y="242011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f</a:t>
              </a:r>
              <a:endParaRPr lang="en-GB" i="1" dirty="0"/>
            </a:p>
          </p:txBody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76B3DB47-B905-F2BE-DA0B-558A233F9FFA}"/>
              </a:ext>
            </a:extLst>
          </p:cNvPr>
          <p:cNvSpPr/>
          <p:nvPr/>
        </p:nvSpPr>
        <p:spPr>
          <a:xfrm>
            <a:off x="7744442" y="4263008"/>
            <a:ext cx="453005" cy="4530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AC355D8-7DB8-62C6-5FCC-FB2242341EC0}"/>
              </a:ext>
            </a:extLst>
          </p:cNvPr>
          <p:cNvSpPr/>
          <p:nvPr/>
        </p:nvSpPr>
        <p:spPr>
          <a:xfrm>
            <a:off x="9000672" y="3800546"/>
            <a:ext cx="453005" cy="4530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35D21AB-5240-E998-BA85-4FE1C8C0753B}"/>
              </a:ext>
            </a:extLst>
          </p:cNvPr>
          <p:cNvSpPr/>
          <p:nvPr/>
        </p:nvSpPr>
        <p:spPr>
          <a:xfrm>
            <a:off x="9000670" y="4479928"/>
            <a:ext cx="453005" cy="4530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7DCBB68-BF35-09B4-B5EC-59D7E3625965}"/>
              </a:ext>
            </a:extLst>
          </p:cNvPr>
          <p:cNvSpPr/>
          <p:nvPr/>
        </p:nvSpPr>
        <p:spPr>
          <a:xfrm>
            <a:off x="10426122" y="4489510"/>
            <a:ext cx="453005" cy="4530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72E4690-E10D-6B0D-B031-7AEB90546992}"/>
              </a:ext>
            </a:extLst>
          </p:cNvPr>
          <p:cNvCxnSpPr>
            <a:cxnSpLocks/>
            <a:stCxn id="85" idx="6"/>
            <a:endCxn id="86" idx="2"/>
          </p:cNvCxnSpPr>
          <p:nvPr/>
        </p:nvCxnSpPr>
        <p:spPr>
          <a:xfrm flipV="1">
            <a:off x="8197447" y="4027049"/>
            <a:ext cx="803225" cy="46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CCA0B08-2FA3-BF72-A63A-F9EC7A7F09FD}"/>
              </a:ext>
            </a:extLst>
          </p:cNvPr>
          <p:cNvCxnSpPr>
            <a:cxnSpLocks/>
            <a:stCxn id="85" idx="6"/>
            <a:endCxn id="87" idx="2"/>
          </p:cNvCxnSpPr>
          <p:nvPr/>
        </p:nvCxnSpPr>
        <p:spPr>
          <a:xfrm>
            <a:off x="8197447" y="4489511"/>
            <a:ext cx="803223" cy="21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8C28192-B0B4-8432-7735-C16E0B62891E}"/>
              </a:ext>
            </a:extLst>
          </p:cNvPr>
          <p:cNvCxnSpPr>
            <a:cxnSpLocks/>
            <a:stCxn id="86" idx="6"/>
            <a:endCxn id="88" idx="2"/>
          </p:cNvCxnSpPr>
          <p:nvPr/>
        </p:nvCxnSpPr>
        <p:spPr>
          <a:xfrm>
            <a:off x="9453677" y="4027049"/>
            <a:ext cx="972445" cy="68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16826A6-A345-0131-ED54-769FF4ECB12A}"/>
              </a:ext>
            </a:extLst>
          </p:cNvPr>
          <p:cNvCxnSpPr>
            <a:cxnSpLocks/>
            <a:stCxn id="87" idx="6"/>
            <a:endCxn id="88" idx="2"/>
          </p:cNvCxnSpPr>
          <p:nvPr/>
        </p:nvCxnSpPr>
        <p:spPr>
          <a:xfrm>
            <a:off x="9453675" y="4706431"/>
            <a:ext cx="972447" cy="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AC2A2F20-9401-1FC5-4BED-46DF26978985}"/>
              </a:ext>
            </a:extLst>
          </p:cNvPr>
          <p:cNvSpPr/>
          <p:nvPr/>
        </p:nvSpPr>
        <p:spPr>
          <a:xfrm>
            <a:off x="7744442" y="4886061"/>
            <a:ext cx="453005" cy="4530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4DB00B9-DE29-30A8-543E-6BD245DB84E2}"/>
              </a:ext>
            </a:extLst>
          </p:cNvPr>
          <p:cNvSpPr/>
          <p:nvPr/>
        </p:nvSpPr>
        <p:spPr>
          <a:xfrm>
            <a:off x="7744442" y="5509114"/>
            <a:ext cx="453005" cy="4530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31B376A-9FA1-13F8-8F99-97BE172C3700}"/>
              </a:ext>
            </a:extLst>
          </p:cNvPr>
          <p:cNvSpPr/>
          <p:nvPr/>
        </p:nvSpPr>
        <p:spPr>
          <a:xfrm>
            <a:off x="9000670" y="5159497"/>
            <a:ext cx="453005" cy="4530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38D3171-F308-CC12-705A-87941F4FF065}"/>
              </a:ext>
            </a:extLst>
          </p:cNvPr>
          <p:cNvSpPr/>
          <p:nvPr/>
        </p:nvSpPr>
        <p:spPr>
          <a:xfrm>
            <a:off x="9000669" y="5839066"/>
            <a:ext cx="453005" cy="4530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A02A8F0-9E41-A8CA-9D85-212900EECADE}"/>
              </a:ext>
            </a:extLst>
          </p:cNvPr>
          <p:cNvSpPr/>
          <p:nvPr/>
        </p:nvSpPr>
        <p:spPr>
          <a:xfrm>
            <a:off x="10426121" y="5291347"/>
            <a:ext cx="453005" cy="4530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5E5D45C-2D44-F1D8-51CF-8FBC6346D53A}"/>
              </a:ext>
            </a:extLst>
          </p:cNvPr>
          <p:cNvCxnSpPr>
            <a:cxnSpLocks/>
            <a:stCxn id="85" idx="6"/>
            <a:endCxn id="95" idx="2"/>
          </p:cNvCxnSpPr>
          <p:nvPr/>
        </p:nvCxnSpPr>
        <p:spPr>
          <a:xfrm>
            <a:off x="8197447" y="4489511"/>
            <a:ext cx="803223" cy="89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8717620-B843-6DB4-DDD2-C9CC7CEA3021}"/>
              </a:ext>
            </a:extLst>
          </p:cNvPr>
          <p:cNvCxnSpPr>
            <a:cxnSpLocks/>
            <a:stCxn id="85" idx="6"/>
            <a:endCxn id="96" idx="2"/>
          </p:cNvCxnSpPr>
          <p:nvPr/>
        </p:nvCxnSpPr>
        <p:spPr>
          <a:xfrm>
            <a:off x="8197447" y="4489511"/>
            <a:ext cx="803222" cy="157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3A51393-67B5-BF16-2A93-3355542746BF}"/>
              </a:ext>
            </a:extLst>
          </p:cNvPr>
          <p:cNvCxnSpPr>
            <a:cxnSpLocks/>
            <a:stCxn id="93" idx="6"/>
            <a:endCxn id="86" idx="2"/>
          </p:cNvCxnSpPr>
          <p:nvPr/>
        </p:nvCxnSpPr>
        <p:spPr>
          <a:xfrm flipV="1">
            <a:off x="8197447" y="4027049"/>
            <a:ext cx="803225" cy="108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BAF9D36-F53C-027D-8F21-B59DAEAE3706}"/>
              </a:ext>
            </a:extLst>
          </p:cNvPr>
          <p:cNvCxnSpPr>
            <a:cxnSpLocks/>
            <a:stCxn id="93" idx="6"/>
            <a:endCxn id="87" idx="2"/>
          </p:cNvCxnSpPr>
          <p:nvPr/>
        </p:nvCxnSpPr>
        <p:spPr>
          <a:xfrm flipV="1">
            <a:off x="8197447" y="4706431"/>
            <a:ext cx="803223" cy="40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00FB6D6-D9F8-29B6-7839-1A24E1D2DEA0}"/>
              </a:ext>
            </a:extLst>
          </p:cNvPr>
          <p:cNvCxnSpPr>
            <a:cxnSpLocks/>
            <a:stCxn id="93" idx="6"/>
            <a:endCxn id="95" idx="2"/>
          </p:cNvCxnSpPr>
          <p:nvPr/>
        </p:nvCxnSpPr>
        <p:spPr>
          <a:xfrm>
            <a:off x="8197447" y="5112564"/>
            <a:ext cx="803223" cy="27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012838A-D8FD-2786-3FD1-3679DA3A33F7}"/>
              </a:ext>
            </a:extLst>
          </p:cNvPr>
          <p:cNvCxnSpPr>
            <a:cxnSpLocks/>
            <a:stCxn id="93" idx="6"/>
            <a:endCxn id="96" idx="2"/>
          </p:cNvCxnSpPr>
          <p:nvPr/>
        </p:nvCxnSpPr>
        <p:spPr>
          <a:xfrm>
            <a:off x="8197447" y="5112564"/>
            <a:ext cx="803222" cy="95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083566D-97D9-6EA2-F86A-3FFE39586ED3}"/>
              </a:ext>
            </a:extLst>
          </p:cNvPr>
          <p:cNvCxnSpPr>
            <a:cxnSpLocks/>
            <a:stCxn id="94" idx="6"/>
            <a:endCxn id="86" idx="2"/>
          </p:cNvCxnSpPr>
          <p:nvPr/>
        </p:nvCxnSpPr>
        <p:spPr>
          <a:xfrm flipV="1">
            <a:off x="8197447" y="4027049"/>
            <a:ext cx="803225" cy="170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6179375-9EDE-F410-5A5E-CA75647667FA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8197447" y="4706431"/>
            <a:ext cx="803223" cy="102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0AD5B12-F5BD-6634-4D29-F157A260CEEF}"/>
              </a:ext>
            </a:extLst>
          </p:cNvPr>
          <p:cNvCxnSpPr>
            <a:cxnSpLocks/>
            <a:stCxn id="94" idx="6"/>
            <a:endCxn id="95" idx="2"/>
          </p:cNvCxnSpPr>
          <p:nvPr/>
        </p:nvCxnSpPr>
        <p:spPr>
          <a:xfrm flipV="1">
            <a:off x="8197447" y="5386000"/>
            <a:ext cx="803223" cy="34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C5388FC-84F6-0AB9-3110-73A4951B34B0}"/>
              </a:ext>
            </a:extLst>
          </p:cNvPr>
          <p:cNvCxnSpPr>
            <a:cxnSpLocks/>
            <a:stCxn id="94" idx="6"/>
            <a:endCxn id="96" idx="2"/>
          </p:cNvCxnSpPr>
          <p:nvPr/>
        </p:nvCxnSpPr>
        <p:spPr>
          <a:xfrm>
            <a:off x="8197447" y="5735617"/>
            <a:ext cx="803222" cy="32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6FF9892-56A8-541F-9E3E-6687AB1A06F8}"/>
              </a:ext>
            </a:extLst>
          </p:cNvPr>
          <p:cNvCxnSpPr>
            <a:cxnSpLocks/>
            <a:stCxn id="95" idx="6"/>
            <a:endCxn id="97" idx="2"/>
          </p:cNvCxnSpPr>
          <p:nvPr/>
        </p:nvCxnSpPr>
        <p:spPr>
          <a:xfrm>
            <a:off x="9453675" y="5386000"/>
            <a:ext cx="972446" cy="13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B39BD0A-DC0C-821A-0738-1330450EA653}"/>
              </a:ext>
            </a:extLst>
          </p:cNvPr>
          <p:cNvCxnSpPr>
            <a:cxnSpLocks/>
            <a:stCxn id="96" idx="6"/>
            <a:endCxn id="97" idx="2"/>
          </p:cNvCxnSpPr>
          <p:nvPr/>
        </p:nvCxnSpPr>
        <p:spPr>
          <a:xfrm flipV="1">
            <a:off x="9453674" y="5517850"/>
            <a:ext cx="972447" cy="54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8DFBCD8-F451-3E90-AE76-F1F8987E73E1}"/>
              </a:ext>
            </a:extLst>
          </p:cNvPr>
          <p:cNvCxnSpPr>
            <a:cxnSpLocks/>
            <a:stCxn id="86" idx="6"/>
            <a:endCxn id="97" idx="2"/>
          </p:cNvCxnSpPr>
          <p:nvPr/>
        </p:nvCxnSpPr>
        <p:spPr>
          <a:xfrm>
            <a:off x="9453677" y="4027049"/>
            <a:ext cx="972444" cy="149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9D37344-2E04-D64B-65A4-566397D3AAD2}"/>
              </a:ext>
            </a:extLst>
          </p:cNvPr>
          <p:cNvCxnSpPr>
            <a:cxnSpLocks/>
            <a:stCxn id="87" idx="6"/>
            <a:endCxn id="97" idx="2"/>
          </p:cNvCxnSpPr>
          <p:nvPr/>
        </p:nvCxnSpPr>
        <p:spPr>
          <a:xfrm>
            <a:off x="9453675" y="4706431"/>
            <a:ext cx="972446" cy="81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6D6194C-85F9-68DC-247A-AF0790564D92}"/>
              </a:ext>
            </a:extLst>
          </p:cNvPr>
          <p:cNvCxnSpPr>
            <a:cxnSpLocks/>
            <a:stCxn id="95" idx="6"/>
            <a:endCxn id="88" idx="2"/>
          </p:cNvCxnSpPr>
          <p:nvPr/>
        </p:nvCxnSpPr>
        <p:spPr>
          <a:xfrm flipV="1">
            <a:off x="9453675" y="4716013"/>
            <a:ext cx="972447" cy="66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6C63AC0-067A-11F0-6EF7-CB51D90C88AE}"/>
              </a:ext>
            </a:extLst>
          </p:cNvPr>
          <p:cNvCxnSpPr>
            <a:cxnSpLocks/>
            <a:stCxn id="96" idx="6"/>
            <a:endCxn id="88" idx="2"/>
          </p:cNvCxnSpPr>
          <p:nvPr/>
        </p:nvCxnSpPr>
        <p:spPr>
          <a:xfrm flipV="1">
            <a:off x="9453674" y="4716013"/>
            <a:ext cx="972448" cy="134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91B5E62-7172-5D0E-FAB9-BD439B9D00E0}"/>
              </a:ext>
            </a:extLst>
          </p:cNvPr>
          <p:cNvSpPr txBox="1"/>
          <p:nvPr/>
        </p:nvSpPr>
        <p:spPr>
          <a:xfrm>
            <a:off x="7628542" y="34264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3BA5678-613A-96DA-6971-A4ED1AF63870}"/>
              </a:ext>
            </a:extLst>
          </p:cNvPr>
          <p:cNvSpPr txBox="1"/>
          <p:nvPr/>
        </p:nvSpPr>
        <p:spPr>
          <a:xfrm>
            <a:off x="8884769" y="343064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Hidden</a:t>
            </a:r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7A08148-91A6-54AA-EB8C-0300BEAF38A3}"/>
              </a:ext>
            </a:extLst>
          </p:cNvPr>
          <p:cNvSpPr txBox="1"/>
          <p:nvPr/>
        </p:nvSpPr>
        <p:spPr>
          <a:xfrm>
            <a:off x="10218798" y="343141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Output</a:t>
            </a:r>
            <a:endParaRPr lang="en-US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D409A6E-1EC3-D6A5-9F80-CA04ED7B8FD3}"/>
              </a:ext>
            </a:extLst>
          </p:cNvPr>
          <p:cNvGrpSpPr/>
          <p:nvPr/>
        </p:nvGrpSpPr>
        <p:grpSpPr>
          <a:xfrm>
            <a:off x="1528056" y="3239882"/>
            <a:ext cx="554073" cy="597230"/>
            <a:chOff x="4053283" y="2304024"/>
            <a:chExt cx="542484" cy="584738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D38C7F54-0EF8-7F05-3960-D5459E99882F}"/>
                </a:ext>
              </a:extLst>
            </p:cNvPr>
            <p:cNvSpPr/>
            <p:nvPr/>
          </p:nvSpPr>
          <p:spPr>
            <a:xfrm>
              <a:off x="4053283" y="2304024"/>
              <a:ext cx="542484" cy="584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7A174AA-6677-2048-17FB-B86F47184E82}"/>
                </a:ext>
              </a:extLst>
            </p:cNvPr>
            <p:cNvCxnSpPr>
              <a:cxnSpLocks/>
              <a:stCxn id="118" idx="0"/>
              <a:endCxn id="118" idx="4"/>
            </p:cNvCxnSpPr>
            <p:nvPr/>
          </p:nvCxnSpPr>
          <p:spPr>
            <a:xfrm>
              <a:off x="4324525" y="2304024"/>
              <a:ext cx="0" cy="5847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172651-7E19-9E26-640C-D403B5A7FB6B}"/>
                </a:ext>
              </a:extLst>
            </p:cNvPr>
            <p:cNvSpPr txBox="1"/>
            <p:nvPr/>
          </p:nvSpPr>
          <p:spPr>
            <a:xfrm>
              <a:off x="4058662" y="2411727"/>
              <a:ext cx="34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∑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98B8951-BB56-94EA-4C2C-86A51919EC85}"/>
                </a:ext>
              </a:extLst>
            </p:cNvPr>
            <p:cNvSpPr txBox="1"/>
            <p:nvPr/>
          </p:nvSpPr>
          <p:spPr>
            <a:xfrm>
              <a:off x="4310643" y="242011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f</a:t>
              </a:r>
              <a:endParaRPr lang="en-GB" dirty="0"/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B2E4B1C-7149-B024-DE1E-9B289171B4C5}"/>
              </a:ext>
            </a:extLst>
          </p:cNvPr>
          <p:cNvCxnSpPr>
            <a:endCxn id="81" idx="1"/>
          </p:cNvCxnSpPr>
          <p:nvPr/>
        </p:nvCxnSpPr>
        <p:spPr>
          <a:xfrm>
            <a:off x="2768367" y="4881333"/>
            <a:ext cx="953597" cy="29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2634652-F111-8AF3-EB16-27C48D419659}"/>
              </a:ext>
            </a:extLst>
          </p:cNvPr>
          <p:cNvCxnSpPr>
            <a:endCxn id="83" idx="1"/>
          </p:cNvCxnSpPr>
          <p:nvPr/>
        </p:nvCxnSpPr>
        <p:spPr>
          <a:xfrm>
            <a:off x="2634143" y="5385999"/>
            <a:ext cx="1006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9CA0195-4869-37B8-CE07-6274077C3C70}"/>
              </a:ext>
            </a:extLst>
          </p:cNvPr>
          <p:cNvCxnSpPr>
            <a:cxnSpLocks/>
            <a:endCxn id="81" idx="3"/>
          </p:cNvCxnSpPr>
          <p:nvPr/>
        </p:nvCxnSpPr>
        <p:spPr>
          <a:xfrm flipV="1">
            <a:off x="2864298" y="5597152"/>
            <a:ext cx="857666" cy="46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1782051-3EA9-6725-529A-1EFDBE87EE7F}"/>
              </a:ext>
            </a:extLst>
          </p:cNvPr>
          <p:cNvCxnSpPr>
            <a:stCxn id="81" idx="6"/>
          </p:cNvCxnSpPr>
          <p:nvPr/>
        </p:nvCxnSpPr>
        <p:spPr>
          <a:xfrm>
            <a:off x="4194895" y="5385999"/>
            <a:ext cx="249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F6D24C4-A603-088F-DEE9-BB7164600CF0}"/>
              </a:ext>
            </a:extLst>
          </p:cNvPr>
          <p:cNvCxnSpPr/>
          <p:nvPr/>
        </p:nvCxnSpPr>
        <p:spPr>
          <a:xfrm flipV="1">
            <a:off x="4444044" y="5051006"/>
            <a:ext cx="315468" cy="33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6B151CA-417D-D944-E26D-475CB976132B}"/>
              </a:ext>
            </a:extLst>
          </p:cNvPr>
          <p:cNvCxnSpPr>
            <a:cxnSpLocks/>
          </p:cNvCxnSpPr>
          <p:nvPr/>
        </p:nvCxnSpPr>
        <p:spPr>
          <a:xfrm flipV="1">
            <a:off x="4466438" y="5249282"/>
            <a:ext cx="430608" cy="13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FAE3B21-1104-41E2-56DE-1163BA7334DF}"/>
              </a:ext>
            </a:extLst>
          </p:cNvPr>
          <p:cNvCxnSpPr>
            <a:cxnSpLocks/>
          </p:cNvCxnSpPr>
          <p:nvPr/>
        </p:nvCxnSpPr>
        <p:spPr>
          <a:xfrm>
            <a:off x="4466438" y="5385999"/>
            <a:ext cx="419972" cy="10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1BC194D-09A5-FBAC-5FD4-7F37EEFA093F}"/>
              </a:ext>
            </a:extLst>
          </p:cNvPr>
          <p:cNvCxnSpPr>
            <a:cxnSpLocks/>
          </p:cNvCxnSpPr>
          <p:nvPr/>
        </p:nvCxnSpPr>
        <p:spPr>
          <a:xfrm>
            <a:off x="4466438" y="5394567"/>
            <a:ext cx="293074" cy="29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FC85345F-3144-2C9F-DB46-948F37AFAE81}"/>
              </a:ext>
            </a:extLst>
          </p:cNvPr>
          <p:cNvSpPr txBox="1"/>
          <p:nvPr/>
        </p:nvSpPr>
        <p:spPr>
          <a:xfrm>
            <a:off x="2452843" y="464851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26F24F0-D4E4-615B-7317-7F12AC1CE297}"/>
              </a:ext>
            </a:extLst>
          </p:cNvPr>
          <p:cNvSpPr txBox="1"/>
          <p:nvPr/>
        </p:nvSpPr>
        <p:spPr>
          <a:xfrm>
            <a:off x="2384994" y="521295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B19BD3F-7A86-1F44-5B18-DF035085B035}"/>
              </a:ext>
            </a:extLst>
          </p:cNvPr>
          <p:cNvSpPr txBox="1"/>
          <p:nvPr/>
        </p:nvSpPr>
        <p:spPr>
          <a:xfrm>
            <a:off x="2501695" y="582208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D9251FD-C77D-ADE4-0B99-0C1A50A7D4C7}"/>
              </a:ext>
            </a:extLst>
          </p:cNvPr>
          <p:cNvSpPr txBox="1"/>
          <p:nvPr/>
        </p:nvSpPr>
        <p:spPr>
          <a:xfrm>
            <a:off x="3114637" y="4733751"/>
            <a:ext cx="6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</a:t>
            </a:r>
            <a:r>
              <a:rPr lang="en-US" i="1" baseline="-25000" dirty="0"/>
              <a:t>1</a:t>
            </a:r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48FBA06-BB7F-0ABD-9466-198EFB369382}"/>
              </a:ext>
            </a:extLst>
          </p:cNvPr>
          <p:cNvSpPr txBox="1"/>
          <p:nvPr/>
        </p:nvSpPr>
        <p:spPr>
          <a:xfrm>
            <a:off x="3109002" y="5062674"/>
            <a:ext cx="6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</a:t>
            </a:r>
            <a:r>
              <a:rPr lang="en-US" i="1" baseline="-25000" dirty="0"/>
              <a:t>2</a:t>
            </a:r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B1F775E-5C8E-F6FA-20EC-B56506045B2E}"/>
              </a:ext>
            </a:extLst>
          </p:cNvPr>
          <p:cNvSpPr txBox="1"/>
          <p:nvPr/>
        </p:nvSpPr>
        <p:spPr>
          <a:xfrm>
            <a:off x="3082693" y="5471239"/>
            <a:ext cx="6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</a:t>
            </a:r>
            <a:r>
              <a:rPr lang="en-US" i="1" baseline="-25000" dirty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76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918B95-ED8E-C2B1-941A-165CFF4F413D}"/>
              </a:ext>
            </a:extLst>
          </p:cNvPr>
          <p:cNvSpPr/>
          <p:nvPr/>
        </p:nvSpPr>
        <p:spPr>
          <a:xfrm>
            <a:off x="2627791" y="878890"/>
            <a:ext cx="6655294" cy="415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For </a:t>
            </a:r>
            <a:r>
              <a:rPr lang="de-DE" dirty="0" err="1">
                <a:solidFill>
                  <a:schemeClr val="tx1"/>
                </a:solidFill>
              </a:rPr>
              <a:t>each</a:t>
            </a:r>
            <a:r>
              <a:rPr lang="de-DE" dirty="0">
                <a:solidFill>
                  <a:schemeClr val="tx1"/>
                </a:solidFill>
              </a:rPr>
              <a:t> sample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the </a:t>
            </a:r>
            <a:r>
              <a:rPr lang="de-DE" dirty="0" err="1">
                <a:solidFill>
                  <a:schemeClr val="tx1"/>
                </a:solidFill>
              </a:rPr>
              <a:t>training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repeat</a:t>
            </a:r>
            <a:r>
              <a:rPr lang="de-DE" dirty="0">
                <a:solidFill>
                  <a:schemeClr val="tx1"/>
                </a:solidFill>
              </a:rPr>
              <a:t> the </a:t>
            </a:r>
            <a:r>
              <a:rPr lang="de-DE" dirty="0" err="1">
                <a:solidFill>
                  <a:schemeClr val="tx1"/>
                </a:solidFill>
              </a:rPr>
              <a:t>following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steps</a:t>
            </a:r>
            <a:r>
              <a:rPr lang="de-DE" dirty="0">
                <a:solidFill>
                  <a:schemeClr val="tx1"/>
                </a:solidFill>
              </a:rPr>
              <a:t>: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0F7EE2-2D23-2EC4-712A-E9A5211966E5}"/>
              </a:ext>
            </a:extLst>
          </p:cNvPr>
          <p:cNvSpPr/>
          <p:nvPr/>
        </p:nvSpPr>
        <p:spPr>
          <a:xfrm>
            <a:off x="2974019" y="1421900"/>
            <a:ext cx="6309065" cy="4157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Perform Forward Pass: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4CAEB7-57A8-C699-5EA4-75986B5626A2}"/>
              </a:ext>
            </a:extLst>
          </p:cNvPr>
          <p:cNvSpPr/>
          <p:nvPr/>
        </p:nvSpPr>
        <p:spPr>
          <a:xfrm>
            <a:off x="2974019" y="1905719"/>
            <a:ext cx="6309065" cy="997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For </a:t>
            </a:r>
            <a:r>
              <a:rPr lang="de-DE" dirty="0" err="1">
                <a:solidFill>
                  <a:schemeClr val="tx1"/>
                </a:solidFill>
              </a:rPr>
              <a:t>each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neuron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starting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from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input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up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the output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Compute </a:t>
            </a:r>
            <a:r>
              <a:rPr lang="en-GB" dirty="0" err="1">
                <a:solidFill>
                  <a:schemeClr val="tx1"/>
                </a:solidFill>
              </a:rPr>
              <a:t>preactivation</a:t>
            </a:r>
            <a:r>
              <a:rPr lang="en-GB" dirty="0">
                <a:solidFill>
                  <a:schemeClr val="tx1"/>
                </a:solidFill>
              </a:rPr>
              <a:t> 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Compute activation 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34E410-C034-344C-EC26-8264F9BF8A14}"/>
              </a:ext>
            </a:extLst>
          </p:cNvPr>
          <p:cNvSpPr/>
          <p:nvPr/>
        </p:nvSpPr>
        <p:spPr>
          <a:xfrm>
            <a:off x="2966619" y="3101261"/>
            <a:ext cx="6309065" cy="4157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Perform </a:t>
            </a:r>
            <a:r>
              <a:rPr lang="de-DE" dirty="0" err="1">
                <a:solidFill>
                  <a:schemeClr val="tx1"/>
                </a:solidFill>
              </a:rPr>
              <a:t>Backward</a:t>
            </a:r>
            <a:r>
              <a:rPr lang="de-DE" dirty="0">
                <a:solidFill>
                  <a:schemeClr val="tx1"/>
                </a:solidFill>
              </a:rPr>
              <a:t> Pass: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0CD7C2-59B2-9B5E-6D17-6FC14841C150}"/>
              </a:ext>
            </a:extLst>
          </p:cNvPr>
          <p:cNvSpPr/>
          <p:nvPr/>
        </p:nvSpPr>
        <p:spPr>
          <a:xfrm>
            <a:off x="2966621" y="3602831"/>
            <a:ext cx="6309065" cy="11777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Calculate </a:t>
            </a:r>
            <a:r>
              <a:rPr lang="en-GB" dirty="0">
                <a:solidFill>
                  <a:schemeClr val="tx1"/>
                </a:solidFill>
              </a:rPr>
              <a:t>Loss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Compute node error of output layer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Compute node error of 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Compute activation 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ED91A9-0320-78E1-1CF3-30FA54CE93E7}"/>
              </a:ext>
            </a:extLst>
          </p:cNvPr>
          <p:cNvSpPr/>
          <p:nvPr/>
        </p:nvSpPr>
        <p:spPr>
          <a:xfrm>
            <a:off x="2641962" y="403967"/>
            <a:ext cx="6655294" cy="415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Initialization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the network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random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weights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72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778789A-089D-1D8D-6E95-847466C5AA98}"/>
              </a:ext>
            </a:extLst>
          </p:cNvPr>
          <p:cNvSpPr/>
          <p:nvPr/>
        </p:nvSpPr>
        <p:spPr>
          <a:xfrm>
            <a:off x="4875450" y="4627482"/>
            <a:ext cx="1313185" cy="4328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7EA0CCC-0ECB-364F-8A71-3714197D5801}"/>
              </a:ext>
            </a:extLst>
          </p:cNvPr>
          <p:cNvSpPr/>
          <p:nvPr/>
        </p:nvSpPr>
        <p:spPr>
          <a:xfrm>
            <a:off x="2275367" y="3370521"/>
            <a:ext cx="510363" cy="5103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x</a:t>
            </a:r>
            <a:r>
              <a:rPr lang="en-US" i="1" baseline="-25000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C98E44E-7A1E-170A-F4C1-DBDD6C2BD921}"/>
              </a:ext>
            </a:extLst>
          </p:cNvPr>
          <p:cNvSpPr/>
          <p:nvPr/>
        </p:nvSpPr>
        <p:spPr>
          <a:xfrm>
            <a:off x="2275366" y="4029740"/>
            <a:ext cx="510363" cy="5103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x</a:t>
            </a:r>
            <a:r>
              <a:rPr lang="en-US" i="1" baseline="-25000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9F2F3A-9210-38AD-BBB9-73A32801E49B}"/>
              </a:ext>
            </a:extLst>
          </p:cNvPr>
          <p:cNvSpPr/>
          <p:nvPr/>
        </p:nvSpPr>
        <p:spPr>
          <a:xfrm>
            <a:off x="3940393" y="4537030"/>
            <a:ext cx="631607" cy="6007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F0979F-6729-3CD9-09A1-A12E2D81479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2785730" y="3625703"/>
            <a:ext cx="1247160" cy="9993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2F568-EC13-D14D-E105-76BE7780C883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785729" y="4284922"/>
            <a:ext cx="1154664" cy="552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69C7ED2-7E81-EF66-E7C7-DB2B14C3B0B3}"/>
              </a:ext>
            </a:extLst>
          </p:cNvPr>
          <p:cNvGrpSpPr/>
          <p:nvPr/>
        </p:nvGrpSpPr>
        <p:grpSpPr>
          <a:xfrm>
            <a:off x="6096000" y="1935255"/>
            <a:ext cx="171259" cy="191387"/>
            <a:chOff x="6314880" y="4029740"/>
            <a:chExt cx="469552" cy="51036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88B36AB-A795-B023-36F6-31C468CA73C4}"/>
                </a:ext>
              </a:extLst>
            </p:cNvPr>
            <p:cNvCxnSpPr>
              <a:cxnSpLocks/>
            </p:cNvCxnSpPr>
            <p:nvPr/>
          </p:nvCxnSpPr>
          <p:spPr>
            <a:xfrm>
              <a:off x="6314880" y="4540103"/>
              <a:ext cx="2347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9C3F6DD-41FD-A1D4-6783-CB09478A9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9656" y="4029740"/>
              <a:ext cx="0" cy="5103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9EC4CE2-7C07-5EC3-725A-1BB5028FD4FA}"/>
                </a:ext>
              </a:extLst>
            </p:cNvPr>
            <p:cNvCxnSpPr>
              <a:cxnSpLocks/>
            </p:cNvCxnSpPr>
            <p:nvPr/>
          </p:nvCxnSpPr>
          <p:spPr>
            <a:xfrm>
              <a:off x="6549656" y="4029740"/>
              <a:ext cx="2347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8CFA18F-15CC-DA4A-8136-23888582006A}"/>
              </a:ext>
            </a:extLst>
          </p:cNvPr>
          <p:cNvSpPr/>
          <p:nvPr/>
        </p:nvSpPr>
        <p:spPr>
          <a:xfrm>
            <a:off x="2275365" y="4805605"/>
            <a:ext cx="510363" cy="5103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x</a:t>
            </a:r>
            <a:r>
              <a:rPr lang="en-US" i="1" baseline="-25000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6FEFC4-EFCF-722D-FBDB-C34E5C9F7F91}"/>
              </a:ext>
            </a:extLst>
          </p:cNvPr>
          <p:cNvSpPr/>
          <p:nvPr/>
        </p:nvSpPr>
        <p:spPr>
          <a:xfrm>
            <a:off x="2275364" y="6084809"/>
            <a:ext cx="510363" cy="5103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x</a:t>
            </a:r>
            <a:r>
              <a:rPr lang="en-US" i="1" baseline="-25000" dirty="0"/>
              <a:t>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19ACE4-6833-63FD-B0AD-BC6187D762CF}"/>
              </a:ext>
            </a:extLst>
          </p:cNvPr>
          <p:cNvCxnSpPr>
            <a:cxnSpLocks/>
          </p:cNvCxnSpPr>
          <p:nvPr/>
        </p:nvCxnSpPr>
        <p:spPr>
          <a:xfrm flipV="1">
            <a:off x="2785728" y="4957661"/>
            <a:ext cx="1192767" cy="65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8C7986-C6BB-48F5-D162-A604E72205F3}"/>
              </a:ext>
            </a:extLst>
          </p:cNvPr>
          <p:cNvCxnSpPr>
            <a:cxnSpLocks/>
            <a:stCxn id="12" idx="6"/>
            <a:endCxn id="4" idx="3"/>
          </p:cNvCxnSpPr>
          <p:nvPr/>
        </p:nvCxnSpPr>
        <p:spPr>
          <a:xfrm flipV="1">
            <a:off x="2785727" y="5049829"/>
            <a:ext cx="1247163" cy="1290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5C8946-4B13-2100-FBD0-6D90CDE6C982}"/>
              </a:ext>
            </a:extLst>
          </p:cNvPr>
          <p:cNvCxnSpPr>
            <a:cxnSpLocks/>
            <a:stCxn id="4" idx="6"/>
            <a:endCxn id="62" idx="1"/>
          </p:cNvCxnSpPr>
          <p:nvPr/>
        </p:nvCxnSpPr>
        <p:spPr>
          <a:xfrm>
            <a:off x="4572000" y="4837421"/>
            <a:ext cx="303450" cy="6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90C342-3512-1A9C-0A16-25063B096118}"/>
              </a:ext>
            </a:extLst>
          </p:cNvPr>
          <p:cNvSpPr txBox="1"/>
          <p:nvPr/>
        </p:nvSpPr>
        <p:spPr>
          <a:xfrm>
            <a:off x="3320447" y="375908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</a:t>
            </a:r>
            <a:r>
              <a:rPr lang="en-US" i="1" baseline="-250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1DC9D1-43C8-26FB-E7CC-B22068CD9AFB}"/>
              </a:ext>
            </a:extLst>
          </p:cNvPr>
          <p:cNvSpPr txBox="1"/>
          <p:nvPr/>
        </p:nvSpPr>
        <p:spPr>
          <a:xfrm>
            <a:off x="3312655" y="41805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</a:t>
            </a:r>
            <a:r>
              <a:rPr lang="en-US" i="1" baseline="-250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8720BF-A8AB-AF88-A332-D76A95100CD4}"/>
              </a:ext>
            </a:extLst>
          </p:cNvPr>
          <p:cNvSpPr txBox="1"/>
          <p:nvPr/>
        </p:nvSpPr>
        <p:spPr>
          <a:xfrm>
            <a:off x="3324166" y="461570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</a:t>
            </a:r>
            <a:r>
              <a:rPr lang="en-US" i="1" baseline="-250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9768A3-2C52-2FA0-DE96-99CB0A67A157}"/>
              </a:ext>
            </a:extLst>
          </p:cNvPr>
          <p:cNvSpPr txBox="1"/>
          <p:nvPr/>
        </p:nvSpPr>
        <p:spPr>
          <a:xfrm>
            <a:off x="3383653" y="553555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</a:t>
            </a:r>
            <a:r>
              <a:rPr lang="en-US" i="1" baseline="-25000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EEDEAE-A208-3CBC-8A47-1F12BF5D1233}"/>
                  </a:ext>
                </a:extLst>
              </p:cNvPr>
              <p:cNvSpPr txBox="1"/>
              <p:nvPr/>
            </p:nvSpPr>
            <p:spPr>
              <a:xfrm>
                <a:off x="3908690" y="4624131"/>
                <a:ext cx="731482" cy="428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8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EEDEAE-A208-3CBC-8A47-1F12BF5D1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690" y="4624131"/>
                <a:ext cx="731482" cy="428515"/>
              </a:xfrm>
              <a:prstGeom prst="rect">
                <a:avLst/>
              </a:prstGeom>
              <a:blipFill>
                <a:blip r:embed="rId2"/>
                <a:stretch>
                  <a:fillRect l="-39167" t="-87143" r="-38333" b="-1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A4A14976-1014-F7BB-6B50-6485ED06C7FE}"/>
              </a:ext>
            </a:extLst>
          </p:cNvPr>
          <p:cNvSpPr/>
          <p:nvPr/>
        </p:nvSpPr>
        <p:spPr>
          <a:xfrm>
            <a:off x="4005608" y="5562628"/>
            <a:ext cx="510363" cy="5103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b</a:t>
            </a:r>
            <a:endParaRPr lang="en-US" i="1" baseline="-25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EB5F33-D537-D06F-A878-8944E0B1FE55}"/>
              </a:ext>
            </a:extLst>
          </p:cNvPr>
          <p:cNvCxnSpPr>
            <a:cxnSpLocks/>
            <a:stCxn id="21" idx="0"/>
            <a:endCxn id="4" idx="4"/>
          </p:cNvCxnSpPr>
          <p:nvPr/>
        </p:nvCxnSpPr>
        <p:spPr>
          <a:xfrm flipH="1" flipV="1">
            <a:off x="4256197" y="5137811"/>
            <a:ext cx="4593" cy="424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8B41CA2-E55F-83A9-3A7F-60C13C83FB71}"/>
                  </a:ext>
                </a:extLst>
              </p:cNvPr>
              <p:cNvSpPr txBox="1"/>
              <p:nvPr/>
            </p:nvSpPr>
            <p:spPr>
              <a:xfrm>
                <a:off x="4927984" y="4692025"/>
                <a:ext cx="1191683" cy="3197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800" dirty="0"/>
                  <a:t>y</a:t>
                </a:r>
                <a14:m>
                  <m:oMath xmlns:m="http://schemas.openxmlformats.org/officeDocument/2006/math">
                    <m:r>
                      <a:rPr lang="en-US" sz="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pt-BR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e-DE" sz="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8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de-DE" sz="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pt-BR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sz="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8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de-DE" sz="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e-DE" sz="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de-DE" sz="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de-DE" sz="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nary>
                                </m:e>
                              </m:mr>
                            </m:m>
                            <m:r>
                              <a:rPr lang="de-DE" sz="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pt-BR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e-DE" sz="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8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de-DE" sz="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pt-BR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sz="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8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de-DE" sz="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e-DE" sz="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de-DE" sz="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de-DE" sz="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nary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sz="8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8B41CA2-E55F-83A9-3A7F-60C13C83F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984" y="4692025"/>
                <a:ext cx="1191683" cy="319703"/>
              </a:xfrm>
              <a:prstGeom prst="rect">
                <a:avLst/>
              </a:prstGeom>
              <a:blipFill>
                <a:blip r:embed="rId3"/>
                <a:stretch>
                  <a:fillRect l="-38265" t="-238462" b="-336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8FA3B41-498B-80D2-7293-4C3C714688F2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6188635" y="4843910"/>
            <a:ext cx="1935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332A061-2639-48F5-233F-7919AF26BAB3}"/>
              </a:ext>
            </a:extLst>
          </p:cNvPr>
          <p:cNvSpPr txBox="1"/>
          <p:nvPr/>
        </p:nvSpPr>
        <p:spPr>
          <a:xfrm>
            <a:off x="6374361" y="4624131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y</a:t>
            </a:r>
            <a:endParaRPr lang="en-US" i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70F1BA0-8416-0912-4A40-941589780C8D}"/>
              </a:ext>
            </a:extLst>
          </p:cNvPr>
          <p:cNvSpPr txBox="1"/>
          <p:nvPr/>
        </p:nvSpPr>
        <p:spPr>
          <a:xfrm rot="5400000">
            <a:off x="2378783" y="55485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E812B3-4AFD-1536-D5D2-695728983554}"/>
              </a:ext>
            </a:extLst>
          </p:cNvPr>
          <p:cNvSpPr txBox="1"/>
          <p:nvPr/>
        </p:nvSpPr>
        <p:spPr>
          <a:xfrm>
            <a:off x="2242645" y="302976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Inputs</a:t>
            </a:r>
            <a:endParaRPr 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62ECAE-F90F-ED27-92F1-8EEAA1E8B4CA}"/>
              </a:ext>
            </a:extLst>
          </p:cNvPr>
          <p:cNvSpPr txBox="1"/>
          <p:nvPr/>
        </p:nvSpPr>
        <p:spPr>
          <a:xfrm>
            <a:off x="3189321" y="3379965"/>
            <a:ext cx="690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Weights</a:t>
            </a:r>
            <a:endParaRPr 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A81543F-21AC-C076-3A9D-5E935B0529FE}"/>
              </a:ext>
            </a:extLst>
          </p:cNvPr>
          <p:cNvSpPr txBox="1"/>
          <p:nvPr/>
        </p:nvSpPr>
        <p:spPr>
          <a:xfrm>
            <a:off x="3908690" y="4166425"/>
            <a:ext cx="903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Summation</a:t>
            </a:r>
            <a:endParaRPr 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F029641-B780-A3EB-C814-602E9A8A729C}"/>
              </a:ext>
            </a:extLst>
          </p:cNvPr>
          <p:cNvSpPr txBox="1"/>
          <p:nvPr/>
        </p:nvSpPr>
        <p:spPr>
          <a:xfrm>
            <a:off x="5063353" y="4171911"/>
            <a:ext cx="81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Activation</a:t>
            </a:r>
            <a:endParaRPr 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2139FA5-8A38-884D-B926-836F4DBB50B7}"/>
              </a:ext>
            </a:extLst>
          </p:cNvPr>
          <p:cNvSpPr txBox="1"/>
          <p:nvPr/>
        </p:nvSpPr>
        <p:spPr>
          <a:xfrm>
            <a:off x="6224445" y="4166424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Output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38763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4EEF629-FEE2-8475-6DCC-DA9BDAF7B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1976437"/>
            <a:ext cx="45720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85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 flipV="1">
            <a:off x="137126" y="2961868"/>
            <a:ext cx="3780000" cy="129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137126" y="179758"/>
            <a:ext cx="1" cy="2795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1661127" y="932029"/>
            <a:ext cx="1342417" cy="1238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e 6"/>
          <p:cNvSpPr/>
          <p:nvPr/>
        </p:nvSpPr>
        <p:spPr>
          <a:xfrm>
            <a:off x="805093" y="724506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e 7"/>
          <p:cNvSpPr/>
          <p:nvPr/>
        </p:nvSpPr>
        <p:spPr>
          <a:xfrm>
            <a:off x="957493" y="876906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/>
          <p:cNvSpPr/>
          <p:nvPr/>
        </p:nvSpPr>
        <p:spPr>
          <a:xfrm>
            <a:off x="1343357" y="585077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/>
          <p:cNvSpPr/>
          <p:nvPr/>
        </p:nvSpPr>
        <p:spPr>
          <a:xfrm>
            <a:off x="1450361" y="88339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/>
          <p:cNvSpPr/>
          <p:nvPr/>
        </p:nvSpPr>
        <p:spPr>
          <a:xfrm>
            <a:off x="2065856" y="1344427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876429" y="1488408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/>
          <p:cNvSpPr/>
          <p:nvPr/>
        </p:nvSpPr>
        <p:spPr>
          <a:xfrm>
            <a:off x="1197442" y="156108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e 13"/>
          <p:cNvSpPr/>
          <p:nvPr/>
        </p:nvSpPr>
        <p:spPr>
          <a:xfrm>
            <a:off x="1839467" y="724506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lipse 14"/>
          <p:cNvSpPr/>
          <p:nvPr/>
        </p:nvSpPr>
        <p:spPr>
          <a:xfrm>
            <a:off x="1484408" y="116873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e 15"/>
          <p:cNvSpPr/>
          <p:nvPr/>
        </p:nvSpPr>
        <p:spPr>
          <a:xfrm>
            <a:off x="1161774" y="666140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e 16"/>
          <p:cNvSpPr/>
          <p:nvPr/>
        </p:nvSpPr>
        <p:spPr>
          <a:xfrm>
            <a:off x="921825" y="1256284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e 17"/>
          <p:cNvSpPr/>
          <p:nvPr/>
        </p:nvSpPr>
        <p:spPr>
          <a:xfrm>
            <a:off x="2296667" y="1531902"/>
            <a:ext cx="71336" cy="583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Ellipse 19"/>
          <p:cNvSpPr/>
          <p:nvPr/>
        </p:nvSpPr>
        <p:spPr>
          <a:xfrm>
            <a:off x="2345305" y="1968026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2650105" y="1590268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1991867" y="2268124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Ellipse 22"/>
          <p:cNvSpPr/>
          <p:nvPr/>
        </p:nvSpPr>
        <p:spPr>
          <a:xfrm>
            <a:off x="2345305" y="2347404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Ellipse 23"/>
          <p:cNvSpPr/>
          <p:nvPr/>
        </p:nvSpPr>
        <p:spPr>
          <a:xfrm>
            <a:off x="2445823" y="2207975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2650105" y="2272826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Ellipse 25"/>
          <p:cNvSpPr/>
          <p:nvPr/>
        </p:nvSpPr>
        <p:spPr>
          <a:xfrm>
            <a:off x="2533373" y="2514396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844657" y="2104213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2967876" y="2485213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2319364" y="2760829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3185127" y="2149609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058667" y="1741048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llipse 31"/>
          <p:cNvSpPr/>
          <p:nvPr/>
        </p:nvSpPr>
        <p:spPr>
          <a:xfrm>
            <a:off x="1883241" y="2133396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lipse 32"/>
          <p:cNvSpPr/>
          <p:nvPr/>
        </p:nvSpPr>
        <p:spPr>
          <a:xfrm>
            <a:off x="3037591" y="2026392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/>
          <p:cNvSpPr/>
          <p:nvPr/>
        </p:nvSpPr>
        <p:spPr>
          <a:xfrm>
            <a:off x="2685773" y="1898310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Ellipse 34"/>
          <p:cNvSpPr/>
          <p:nvPr/>
        </p:nvSpPr>
        <p:spPr>
          <a:xfrm>
            <a:off x="2111841" y="2612484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113791" y="1494614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1832982" y="1543252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Gerade Verbindung mit Pfeil 38"/>
          <p:cNvCxnSpPr>
            <a:stCxn id="18" idx="7"/>
            <a:endCxn id="6" idx="7"/>
          </p:cNvCxnSpPr>
          <p:nvPr/>
        </p:nvCxnSpPr>
        <p:spPr>
          <a:xfrm flipV="1">
            <a:off x="2357556" y="1113426"/>
            <a:ext cx="449396" cy="42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2027535" y="29497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KNN</a:t>
            </a:r>
            <a:endParaRPr lang="en-GB" dirty="0"/>
          </a:p>
        </p:txBody>
      </p:sp>
      <p:sp>
        <p:nvSpPr>
          <p:cNvPr id="41" name="Textfeld 40"/>
          <p:cNvSpPr txBox="1"/>
          <p:nvPr/>
        </p:nvSpPr>
        <p:spPr>
          <a:xfrm>
            <a:off x="2353307" y="1109760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k=9</a:t>
            </a:r>
            <a:endParaRPr lang="en-GB" sz="900" dirty="0"/>
          </a:p>
        </p:txBody>
      </p:sp>
      <p:sp>
        <p:nvSpPr>
          <p:cNvPr id="2" name="Ellipse 36">
            <a:extLst>
              <a:ext uri="{FF2B5EF4-FFF2-40B4-BE49-F238E27FC236}">
                <a16:creationId xmlns:a16="http://schemas.microsoft.com/office/drawing/2014/main" id="{61C771EB-B68E-B403-271E-D8A0F14BF06F}"/>
              </a:ext>
            </a:extLst>
          </p:cNvPr>
          <p:cNvSpPr/>
          <p:nvPr/>
        </p:nvSpPr>
        <p:spPr>
          <a:xfrm>
            <a:off x="1985382" y="108325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llipse 20">
            <a:extLst>
              <a:ext uri="{FF2B5EF4-FFF2-40B4-BE49-F238E27FC236}">
                <a16:creationId xmlns:a16="http://schemas.microsoft.com/office/drawing/2014/main" id="{32163EBF-48CD-CC14-952D-B7676C7FAED6}"/>
              </a:ext>
            </a:extLst>
          </p:cNvPr>
          <p:cNvSpPr/>
          <p:nvPr/>
        </p:nvSpPr>
        <p:spPr>
          <a:xfrm>
            <a:off x="2802505" y="1742668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10">
            <a:extLst>
              <a:ext uri="{FF2B5EF4-FFF2-40B4-BE49-F238E27FC236}">
                <a16:creationId xmlns:a16="http://schemas.microsoft.com/office/drawing/2014/main" id="{82C72895-D0F2-72A9-23EF-68CDE11B00BE}"/>
              </a:ext>
            </a:extLst>
          </p:cNvPr>
          <p:cNvSpPr/>
          <p:nvPr/>
        </p:nvSpPr>
        <p:spPr>
          <a:xfrm>
            <a:off x="2084032" y="1496827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Ellipse 10">
            <a:extLst>
              <a:ext uri="{FF2B5EF4-FFF2-40B4-BE49-F238E27FC236}">
                <a16:creationId xmlns:a16="http://schemas.microsoft.com/office/drawing/2014/main" id="{0EC950BA-25D5-FBDF-B11F-2219358C0269}"/>
              </a:ext>
            </a:extLst>
          </p:cNvPr>
          <p:cNvSpPr/>
          <p:nvPr/>
        </p:nvSpPr>
        <p:spPr>
          <a:xfrm>
            <a:off x="1823973" y="1815609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Ellipse 9">
            <a:extLst>
              <a:ext uri="{FF2B5EF4-FFF2-40B4-BE49-F238E27FC236}">
                <a16:creationId xmlns:a16="http://schemas.microsoft.com/office/drawing/2014/main" id="{74DD179C-6831-0CB8-1331-E20D0E98C750}"/>
              </a:ext>
            </a:extLst>
          </p:cNvPr>
          <p:cNvSpPr/>
          <p:nvPr/>
        </p:nvSpPr>
        <p:spPr>
          <a:xfrm>
            <a:off x="1007142" y="103579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lipse 9">
            <a:extLst>
              <a:ext uri="{FF2B5EF4-FFF2-40B4-BE49-F238E27FC236}">
                <a16:creationId xmlns:a16="http://schemas.microsoft.com/office/drawing/2014/main" id="{4A4036D3-C32D-F096-B08C-36E998C389E3}"/>
              </a:ext>
            </a:extLst>
          </p:cNvPr>
          <p:cNvSpPr/>
          <p:nvPr/>
        </p:nvSpPr>
        <p:spPr>
          <a:xfrm>
            <a:off x="1569205" y="103579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Ellipse 9">
            <a:extLst>
              <a:ext uri="{FF2B5EF4-FFF2-40B4-BE49-F238E27FC236}">
                <a16:creationId xmlns:a16="http://schemas.microsoft.com/office/drawing/2014/main" id="{B9E94F4F-2961-5D22-85DD-295B49F3CF78}"/>
              </a:ext>
            </a:extLst>
          </p:cNvPr>
          <p:cNvSpPr/>
          <p:nvPr/>
        </p:nvSpPr>
        <p:spPr>
          <a:xfrm>
            <a:off x="1334313" y="103579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Ellipse 9">
            <a:extLst>
              <a:ext uri="{FF2B5EF4-FFF2-40B4-BE49-F238E27FC236}">
                <a16:creationId xmlns:a16="http://schemas.microsoft.com/office/drawing/2014/main" id="{779DE68D-30AC-1C22-7C6A-3266CE4C522D}"/>
              </a:ext>
            </a:extLst>
          </p:cNvPr>
          <p:cNvSpPr/>
          <p:nvPr/>
        </p:nvSpPr>
        <p:spPr>
          <a:xfrm>
            <a:off x="688360" y="103579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47" name="Ellipse 9">
            <a:extLst>
              <a:ext uri="{FF2B5EF4-FFF2-40B4-BE49-F238E27FC236}">
                <a16:creationId xmlns:a16="http://schemas.microsoft.com/office/drawing/2014/main" id="{FD418B8A-D7B5-F5F2-B0D5-6A4A164725A8}"/>
              </a:ext>
            </a:extLst>
          </p:cNvPr>
          <p:cNvSpPr/>
          <p:nvPr/>
        </p:nvSpPr>
        <p:spPr>
          <a:xfrm>
            <a:off x="1485315" y="1572687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Ellipse 9">
            <a:extLst>
              <a:ext uri="{FF2B5EF4-FFF2-40B4-BE49-F238E27FC236}">
                <a16:creationId xmlns:a16="http://schemas.microsoft.com/office/drawing/2014/main" id="{8F4978A8-A597-10E2-8865-653C4CFC10CB}"/>
              </a:ext>
            </a:extLst>
          </p:cNvPr>
          <p:cNvSpPr/>
          <p:nvPr/>
        </p:nvSpPr>
        <p:spPr>
          <a:xfrm>
            <a:off x="1351091" y="1262294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Ellipse 9">
            <a:extLst>
              <a:ext uri="{FF2B5EF4-FFF2-40B4-BE49-F238E27FC236}">
                <a16:creationId xmlns:a16="http://schemas.microsoft.com/office/drawing/2014/main" id="{97C75E0D-F088-E37F-C6AC-6EEB673A6BE2}"/>
              </a:ext>
            </a:extLst>
          </p:cNvPr>
          <p:cNvSpPr/>
          <p:nvPr/>
        </p:nvSpPr>
        <p:spPr>
          <a:xfrm>
            <a:off x="1107810" y="1195182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9">
            <a:extLst>
              <a:ext uri="{FF2B5EF4-FFF2-40B4-BE49-F238E27FC236}">
                <a16:creationId xmlns:a16="http://schemas.microsoft.com/office/drawing/2014/main" id="{C50816B9-761A-EB23-A8B4-BB2E4F4C3B78}"/>
              </a:ext>
            </a:extLst>
          </p:cNvPr>
          <p:cNvSpPr/>
          <p:nvPr/>
        </p:nvSpPr>
        <p:spPr>
          <a:xfrm>
            <a:off x="386356" y="103579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llipse 26">
            <a:extLst>
              <a:ext uri="{FF2B5EF4-FFF2-40B4-BE49-F238E27FC236}">
                <a16:creationId xmlns:a16="http://schemas.microsoft.com/office/drawing/2014/main" id="{F911B1E6-4352-F929-0DB6-E1E6D573663B}"/>
              </a:ext>
            </a:extLst>
          </p:cNvPr>
          <p:cNvSpPr/>
          <p:nvPr/>
        </p:nvSpPr>
        <p:spPr>
          <a:xfrm>
            <a:off x="2997057" y="2642507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Ellipse 26">
            <a:extLst>
              <a:ext uri="{FF2B5EF4-FFF2-40B4-BE49-F238E27FC236}">
                <a16:creationId xmlns:a16="http://schemas.microsoft.com/office/drawing/2014/main" id="{912C43C1-97A4-30D3-A444-34166C6605CB}"/>
              </a:ext>
            </a:extLst>
          </p:cNvPr>
          <p:cNvSpPr/>
          <p:nvPr/>
        </p:nvSpPr>
        <p:spPr>
          <a:xfrm>
            <a:off x="3424896" y="2642507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llipse 26">
            <a:extLst>
              <a:ext uri="{FF2B5EF4-FFF2-40B4-BE49-F238E27FC236}">
                <a16:creationId xmlns:a16="http://schemas.microsoft.com/office/drawing/2014/main" id="{166A2A8D-7E3F-5109-CC33-8D548550943E}"/>
              </a:ext>
            </a:extLst>
          </p:cNvPr>
          <p:cNvSpPr/>
          <p:nvPr/>
        </p:nvSpPr>
        <p:spPr>
          <a:xfrm>
            <a:off x="2703442" y="2768342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Gerade Verbindung mit Pfeil 2">
            <a:extLst>
              <a:ext uri="{FF2B5EF4-FFF2-40B4-BE49-F238E27FC236}">
                <a16:creationId xmlns:a16="http://schemas.microsoft.com/office/drawing/2014/main" id="{F6624968-369B-4E4B-D0BB-F6A9456A344E}"/>
              </a:ext>
            </a:extLst>
          </p:cNvPr>
          <p:cNvCxnSpPr>
            <a:cxnSpLocks/>
          </p:cNvCxnSpPr>
          <p:nvPr/>
        </p:nvCxnSpPr>
        <p:spPr>
          <a:xfrm flipV="1">
            <a:off x="5952101" y="5647255"/>
            <a:ext cx="3292567" cy="47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4">
            <a:extLst>
              <a:ext uri="{FF2B5EF4-FFF2-40B4-BE49-F238E27FC236}">
                <a16:creationId xmlns:a16="http://schemas.microsoft.com/office/drawing/2014/main" id="{2ADA1D8F-383A-23A7-7389-962A3229F502}"/>
              </a:ext>
            </a:extLst>
          </p:cNvPr>
          <p:cNvCxnSpPr/>
          <p:nvPr/>
        </p:nvCxnSpPr>
        <p:spPr>
          <a:xfrm flipV="1">
            <a:off x="5952101" y="2899192"/>
            <a:ext cx="1" cy="2795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6">
            <a:extLst>
              <a:ext uri="{FF2B5EF4-FFF2-40B4-BE49-F238E27FC236}">
                <a16:creationId xmlns:a16="http://schemas.microsoft.com/office/drawing/2014/main" id="{695825A3-8C63-5C56-F5E2-7A01BFF8064E}"/>
              </a:ext>
            </a:extLst>
          </p:cNvPr>
          <p:cNvSpPr/>
          <p:nvPr/>
        </p:nvSpPr>
        <p:spPr>
          <a:xfrm>
            <a:off x="6620068" y="3443940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Ellipse 7">
            <a:extLst>
              <a:ext uri="{FF2B5EF4-FFF2-40B4-BE49-F238E27FC236}">
                <a16:creationId xmlns:a16="http://schemas.microsoft.com/office/drawing/2014/main" id="{F1A51480-9306-3B8C-C621-CBC802CDDA31}"/>
              </a:ext>
            </a:extLst>
          </p:cNvPr>
          <p:cNvSpPr/>
          <p:nvPr/>
        </p:nvSpPr>
        <p:spPr>
          <a:xfrm>
            <a:off x="6772468" y="3596340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Ellipse 8">
            <a:extLst>
              <a:ext uri="{FF2B5EF4-FFF2-40B4-BE49-F238E27FC236}">
                <a16:creationId xmlns:a16="http://schemas.microsoft.com/office/drawing/2014/main" id="{1741B534-9E91-D585-4AE7-C543B5E9F6E8}"/>
              </a:ext>
            </a:extLst>
          </p:cNvPr>
          <p:cNvSpPr/>
          <p:nvPr/>
        </p:nvSpPr>
        <p:spPr>
          <a:xfrm>
            <a:off x="7158332" y="330451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Ellipse 9">
            <a:extLst>
              <a:ext uri="{FF2B5EF4-FFF2-40B4-BE49-F238E27FC236}">
                <a16:creationId xmlns:a16="http://schemas.microsoft.com/office/drawing/2014/main" id="{DCD2FAB1-697A-4F15-C788-056056D8C9AC}"/>
              </a:ext>
            </a:extLst>
          </p:cNvPr>
          <p:cNvSpPr/>
          <p:nvPr/>
        </p:nvSpPr>
        <p:spPr>
          <a:xfrm>
            <a:off x="7265336" y="360282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Ellipse 10">
            <a:extLst>
              <a:ext uri="{FF2B5EF4-FFF2-40B4-BE49-F238E27FC236}">
                <a16:creationId xmlns:a16="http://schemas.microsoft.com/office/drawing/2014/main" id="{71C52F7B-0FB7-3DE9-3096-BD3B4F47AC80}"/>
              </a:ext>
            </a:extLst>
          </p:cNvPr>
          <p:cNvSpPr/>
          <p:nvPr/>
        </p:nvSpPr>
        <p:spPr>
          <a:xfrm>
            <a:off x="6647648" y="4013527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Ellipse 11">
            <a:extLst>
              <a:ext uri="{FF2B5EF4-FFF2-40B4-BE49-F238E27FC236}">
                <a16:creationId xmlns:a16="http://schemas.microsoft.com/office/drawing/2014/main" id="{E232D300-D337-B06C-FE9C-05DA61723FD6}"/>
              </a:ext>
            </a:extLst>
          </p:cNvPr>
          <p:cNvSpPr/>
          <p:nvPr/>
        </p:nvSpPr>
        <p:spPr>
          <a:xfrm>
            <a:off x="6691404" y="4207842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Ellipse 12">
            <a:extLst>
              <a:ext uri="{FF2B5EF4-FFF2-40B4-BE49-F238E27FC236}">
                <a16:creationId xmlns:a16="http://schemas.microsoft.com/office/drawing/2014/main" id="{080859F1-576B-0A7B-8817-7A727B2264D0}"/>
              </a:ext>
            </a:extLst>
          </p:cNvPr>
          <p:cNvSpPr/>
          <p:nvPr/>
        </p:nvSpPr>
        <p:spPr>
          <a:xfrm>
            <a:off x="6878193" y="4121128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Ellipse 13">
            <a:extLst>
              <a:ext uri="{FF2B5EF4-FFF2-40B4-BE49-F238E27FC236}">
                <a16:creationId xmlns:a16="http://schemas.microsoft.com/office/drawing/2014/main" id="{5C2DE320-8A88-3BF6-D349-3DC90C0627D8}"/>
              </a:ext>
            </a:extLst>
          </p:cNvPr>
          <p:cNvSpPr/>
          <p:nvPr/>
        </p:nvSpPr>
        <p:spPr>
          <a:xfrm>
            <a:off x="7654442" y="3443940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Ellipse 14">
            <a:extLst>
              <a:ext uri="{FF2B5EF4-FFF2-40B4-BE49-F238E27FC236}">
                <a16:creationId xmlns:a16="http://schemas.microsoft.com/office/drawing/2014/main" id="{0F46D500-860A-4892-BD85-90D1A3996820}"/>
              </a:ext>
            </a:extLst>
          </p:cNvPr>
          <p:cNvSpPr/>
          <p:nvPr/>
        </p:nvSpPr>
        <p:spPr>
          <a:xfrm>
            <a:off x="6066200" y="383783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Ellipse 15">
            <a:extLst>
              <a:ext uri="{FF2B5EF4-FFF2-40B4-BE49-F238E27FC236}">
                <a16:creationId xmlns:a16="http://schemas.microsoft.com/office/drawing/2014/main" id="{F1114DC3-AB42-762C-D236-48431D4305FA}"/>
              </a:ext>
            </a:extLst>
          </p:cNvPr>
          <p:cNvSpPr/>
          <p:nvPr/>
        </p:nvSpPr>
        <p:spPr>
          <a:xfrm>
            <a:off x="6976749" y="3385574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Ellipse 16">
            <a:extLst>
              <a:ext uri="{FF2B5EF4-FFF2-40B4-BE49-F238E27FC236}">
                <a16:creationId xmlns:a16="http://schemas.microsoft.com/office/drawing/2014/main" id="{BD901221-0C17-57B2-413E-A75A51FA4FB5}"/>
              </a:ext>
            </a:extLst>
          </p:cNvPr>
          <p:cNvSpPr/>
          <p:nvPr/>
        </p:nvSpPr>
        <p:spPr>
          <a:xfrm>
            <a:off x="6736800" y="3975718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Ellipse 19">
            <a:extLst>
              <a:ext uri="{FF2B5EF4-FFF2-40B4-BE49-F238E27FC236}">
                <a16:creationId xmlns:a16="http://schemas.microsoft.com/office/drawing/2014/main" id="{EC0F9866-A17A-E986-0904-6BCA795C30C8}"/>
              </a:ext>
            </a:extLst>
          </p:cNvPr>
          <p:cNvSpPr/>
          <p:nvPr/>
        </p:nvSpPr>
        <p:spPr>
          <a:xfrm>
            <a:off x="7170378" y="4687460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Ellipse 20">
            <a:extLst>
              <a:ext uri="{FF2B5EF4-FFF2-40B4-BE49-F238E27FC236}">
                <a16:creationId xmlns:a16="http://schemas.microsoft.com/office/drawing/2014/main" id="{939A7E00-6676-E638-88A9-3724BC41EAD6}"/>
              </a:ext>
            </a:extLst>
          </p:cNvPr>
          <p:cNvSpPr/>
          <p:nvPr/>
        </p:nvSpPr>
        <p:spPr>
          <a:xfrm>
            <a:off x="7475178" y="4309702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Ellipse 21">
            <a:extLst>
              <a:ext uri="{FF2B5EF4-FFF2-40B4-BE49-F238E27FC236}">
                <a16:creationId xmlns:a16="http://schemas.microsoft.com/office/drawing/2014/main" id="{878602C0-67C4-8E77-EEF4-0D15A39D61D2}"/>
              </a:ext>
            </a:extLst>
          </p:cNvPr>
          <p:cNvSpPr/>
          <p:nvPr/>
        </p:nvSpPr>
        <p:spPr>
          <a:xfrm>
            <a:off x="6816940" y="4987558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Ellipse 22">
            <a:extLst>
              <a:ext uri="{FF2B5EF4-FFF2-40B4-BE49-F238E27FC236}">
                <a16:creationId xmlns:a16="http://schemas.microsoft.com/office/drawing/2014/main" id="{0C963531-3D4E-B171-E6EA-CF9CC9A8A93F}"/>
              </a:ext>
            </a:extLst>
          </p:cNvPr>
          <p:cNvSpPr/>
          <p:nvPr/>
        </p:nvSpPr>
        <p:spPr>
          <a:xfrm>
            <a:off x="7170378" y="5066838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Ellipse 23">
            <a:extLst>
              <a:ext uri="{FF2B5EF4-FFF2-40B4-BE49-F238E27FC236}">
                <a16:creationId xmlns:a16="http://schemas.microsoft.com/office/drawing/2014/main" id="{0638CB22-5D5B-B51E-AA3C-2F74C018596D}"/>
              </a:ext>
            </a:extLst>
          </p:cNvPr>
          <p:cNvSpPr/>
          <p:nvPr/>
        </p:nvSpPr>
        <p:spPr>
          <a:xfrm>
            <a:off x="7270896" y="4927409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Ellipse 24">
            <a:extLst>
              <a:ext uri="{FF2B5EF4-FFF2-40B4-BE49-F238E27FC236}">
                <a16:creationId xmlns:a16="http://schemas.microsoft.com/office/drawing/2014/main" id="{AD0C148F-D85A-6E1C-A26D-2898462B3718}"/>
              </a:ext>
            </a:extLst>
          </p:cNvPr>
          <p:cNvSpPr/>
          <p:nvPr/>
        </p:nvSpPr>
        <p:spPr>
          <a:xfrm>
            <a:off x="7475178" y="4992260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Ellipse 25">
            <a:extLst>
              <a:ext uri="{FF2B5EF4-FFF2-40B4-BE49-F238E27FC236}">
                <a16:creationId xmlns:a16="http://schemas.microsoft.com/office/drawing/2014/main" id="{83F7F8AF-9DAB-A4E0-639B-FEFCC56ADD69}"/>
              </a:ext>
            </a:extLst>
          </p:cNvPr>
          <p:cNvSpPr/>
          <p:nvPr/>
        </p:nvSpPr>
        <p:spPr>
          <a:xfrm>
            <a:off x="7358446" y="5233830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Ellipse 26">
            <a:extLst>
              <a:ext uri="{FF2B5EF4-FFF2-40B4-BE49-F238E27FC236}">
                <a16:creationId xmlns:a16="http://schemas.microsoft.com/office/drawing/2014/main" id="{D6B9A1F6-5444-EF45-172A-9D124C61580C}"/>
              </a:ext>
            </a:extLst>
          </p:cNvPr>
          <p:cNvSpPr/>
          <p:nvPr/>
        </p:nvSpPr>
        <p:spPr>
          <a:xfrm>
            <a:off x="7669730" y="4823647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Ellipse 27">
            <a:extLst>
              <a:ext uri="{FF2B5EF4-FFF2-40B4-BE49-F238E27FC236}">
                <a16:creationId xmlns:a16="http://schemas.microsoft.com/office/drawing/2014/main" id="{AD16ED66-ED4A-71C4-CBCB-6A0A94818649}"/>
              </a:ext>
            </a:extLst>
          </p:cNvPr>
          <p:cNvSpPr/>
          <p:nvPr/>
        </p:nvSpPr>
        <p:spPr>
          <a:xfrm>
            <a:off x="7792949" y="5204647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Ellipse 28">
            <a:extLst>
              <a:ext uri="{FF2B5EF4-FFF2-40B4-BE49-F238E27FC236}">
                <a16:creationId xmlns:a16="http://schemas.microsoft.com/office/drawing/2014/main" id="{DECA176B-B8D8-237D-6828-F9DFEC46F2C0}"/>
              </a:ext>
            </a:extLst>
          </p:cNvPr>
          <p:cNvSpPr/>
          <p:nvPr/>
        </p:nvSpPr>
        <p:spPr>
          <a:xfrm>
            <a:off x="7144437" y="5480263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Ellipse 29">
            <a:extLst>
              <a:ext uri="{FF2B5EF4-FFF2-40B4-BE49-F238E27FC236}">
                <a16:creationId xmlns:a16="http://schemas.microsoft.com/office/drawing/2014/main" id="{996E7FC0-7326-2DBD-B13D-B8FBF7A7498E}"/>
              </a:ext>
            </a:extLst>
          </p:cNvPr>
          <p:cNvSpPr/>
          <p:nvPr/>
        </p:nvSpPr>
        <p:spPr>
          <a:xfrm>
            <a:off x="8010200" y="4869043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Ellipse 30">
            <a:extLst>
              <a:ext uri="{FF2B5EF4-FFF2-40B4-BE49-F238E27FC236}">
                <a16:creationId xmlns:a16="http://schemas.microsoft.com/office/drawing/2014/main" id="{C3A3DE21-37FB-F08B-4CCF-8B6EF5432D8A}"/>
              </a:ext>
            </a:extLst>
          </p:cNvPr>
          <p:cNvSpPr/>
          <p:nvPr/>
        </p:nvSpPr>
        <p:spPr>
          <a:xfrm>
            <a:off x="7883740" y="4460482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Ellipse 31">
            <a:extLst>
              <a:ext uri="{FF2B5EF4-FFF2-40B4-BE49-F238E27FC236}">
                <a16:creationId xmlns:a16="http://schemas.microsoft.com/office/drawing/2014/main" id="{4E0BF036-BF6F-0852-956F-FFDE4D2A5117}"/>
              </a:ext>
            </a:extLst>
          </p:cNvPr>
          <p:cNvSpPr/>
          <p:nvPr/>
        </p:nvSpPr>
        <p:spPr>
          <a:xfrm>
            <a:off x="6708314" y="4852830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Ellipse 32">
            <a:extLst>
              <a:ext uri="{FF2B5EF4-FFF2-40B4-BE49-F238E27FC236}">
                <a16:creationId xmlns:a16="http://schemas.microsoft.com/office/drawing/2014/main" id="{15C49998-A8DE-5DB6-C42D-309D9C37B009}"/>
              </a:ext>
            </a:extLst>
          </p:cNvPr>
          <p:cNvSpPr/>
          <p:nvPr/>
        </p:nvSpPr>
        <p:spPr>
          <a:xfrm>
            <a:off x="7862664" y="4745826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Ellipse 33">
            <a:extLst>
              <a:ext uri="{FF2B5EF4-FFF2-40B4-BE49-F238E27FC236}">
                <a16:creationId xmlns:a16="http://schemas.microsoft.com/office/drawing/2014/main" id="{599846C8-6451-7BF6-E896-404ABF4C0D28}"/>
              </a:ext>
            </a:extLst>
          </p:cNvPr>
          <p:cNvSpPr/>
          <p:nvPr/>
        </p:nvSpPr>
        <p:spPr>
          <a:xfrm>
            <a:off x="7510846" y="4617744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Ellipse 34">
            <a:extLst>
              <a:ext uri="{FF2B5EF4-FFF2-40B4-BE49-F238E27FC236}">
                <a16:creationId xmlns:a16="http://schemas.microsoft.com/office/drawing/2014/main" id="{F0E30355-3FB5-F35C-9AE7-7D95ACC2CD05}"/>
              </a:ext>
            </a:extLst>
          </p:cNvPr>
          <p:cNvSpPr/>
          <p:nvPr/>
        </p:nvSpPr>
        <p:spPr>
          <a:xfrm>
            <a:off x="6936914" y="5331918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Ellipse 35">
            <a:extLst>
              <a:ext uri="{FF2B5EF4-FFF2-40B4-BE49-F238E27FC236}">
                <a16:creationId xmlns:a16="http://schemas.microsoft.com/office/drawing/2014/main" id="{01D705A4-F58E-F459-C790-E9A9F29E3BF8}"/>
              </a:ext>
            </a:extLst>
          </p:cNvPr>
          <p:cNvSpPr/>
          <p:nvPr/>
        </p:nvSpPr>
        <p:spPr>
          <a:xfrm>
            <a:off x="7938864" y="4214048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Ellipse 36">
            <a:extLst>
              <a:ext uri="{FF2B5EF4-FFF2-40B4-BE49-F238E27FC236}">
                <a16:creationId xmlns:a16="http://schemas.microsoft.com/office/drawing/2014/main" id="{FACBB21C-0D47-AB2B-176F-848BA9EBC84D}"/>
              </a:ext>
            </a:extLst>
          </p:cNvPr>
          <p:cNvSpPr/>
          <p:nvPr/>
        </p:nvSpPr>
        <p:spPr>
          <a:xfrm>
            <a:off x="6414774" y="4212352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Ellipse 36">
            <a:extLst>
              <a:ext uri="{FF2B5EF4-FFF2-40B4-BE49-F238E27FC236}">
                <a16:creationId xmlns:a16="http://schemas.microsoft.com/office/drawing/2014/main" id="{8ED55FB7-9DFC-07CE-F530-C28E01CC7498}"/>
              </a:ext>
            </a:extLst>
          </p:cNvPr>
          <p:cNvSpPr/>
          <p:nvPr/>
        </p:nvSpPr>
        <p:spPr>
          <a:xfrm>
            <a:off x="6567174" y="375235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Ellipse 20">
            <a:extLst>
              <a:ext uri="{FF2B5EF4-FFF2-40B4-BE49-F238E27FC236}">
                <a16:creationId xmlns:a16="http://schemas.microsoft.com/office/drawing/2014/main" id="{8FBC6B2B-5B01-9F85-CB88-256D652D1066}"/>
              </a:ext>
            </a:extLst>
          </p:cNvPr>
          <p:cNvSpPr/>
          <p:nvPr/>
        </p:nvSpPr>
        <p:spPr>
          <a:xfrm>
            <a:off x="7627578" y="4462102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Ellipse 10">
            <a:extLst>
              <a:ext uri="{FF2B5EF4-FFF2-40B4-BE49-F238E27FC236}">
                <a16:creationId xmlns:a16="http://schemas.microsoft.com/office/drawing/2014/main" id="{6EFBBACB-8AE0-8961-C332-B5194AEDC534}"/>
              </a:ext>
            </a:extLst>
          </p:cNvPr>
          <p:cNvSpPr/>
          <p:nvPr/>
        </p:nvSpPr>
        <p:spPr>
          <a:xfrm>
            <a:off x="7584727" y="3615796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llipse 10">
            <a:extLst>
              <a:ext uri="{FF2B5EF4-FFF2-40B4-BE49-F238E27FC236}">
                <a16:creationId xmlns:a16="http://schemas.microsoft.com/office/drawing/2014/main" id="{86116EDE-79D1-ED32-E91D-1CE6CD6AB72A}"/>
              </a:ext>
            </a:extLst>
          </p:cNvPr>
          <p:cNvSpPr/>
          <p:nvPr/>
        </p:nvSpPr>
        <p:spPr>
          <a:xfrm>
            <a:off x="6405765" y="4484709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Ellipse 9">
            <a:extLst>
              <a:ext uri="{FF2B5EF4-FFF2-40B4-BE49-F238E27FC236}">
                <a16:creationId xmlns:a16="http://schemas.microsoft.com/office/drawing/2014/main" id="{1825B256-3890-6E19-9ECF-99A2F7DD18BA}"/>
              </a:ext>
            </a:extLst>
          </p:cNvPr>
          <p:cNvSpPr/>
          <p:nvPr/>
        </p:nvSpPr>
        <p:spPr>
          <a:xfrm>
            <a:off x="6822117" y="375522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Ellipse 9">
            <a:extLst>
              <a:ext uri="{FF2B5EF4-FFF2-40B4-BE49-F238E27FC236}">
                <a16:creationId xmlns:a16="http://schemas.microsoft.com/office/drawing/2014/main" id="{27018EB3-A8BF-867D-BBC2-48927BFE2ADF}"/>
              </a:ext>
            </a:extLst>
          </p:cNvPr>
          <p:cNvSpPr/>
          <p:nvPr/>
        </p:nvSpPr>
        <p:spPr>
          <a:xfrm>
            <a:off x="6150997" y="370489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Ellipse 9">
            <a:extLst>
              <a:ext uri="{FF2B5EF4-FFF2-40B4-BE49-F238E27FC236}">
                <a16:creationId xmlns:a16="http://schemas.microsoft.com/office/drawing/2014/main" id="{D3A8F87B-E23F-2864-AC2E-5C2855269651}"/>
              </a:ext>
            </a:extLst>
          </p:cNvPr>
          <p:cNvSpPr/>
          <p:nvPr/>
        </p:nvSpPr>
        <p:spPr>
          <a:xfrm>
            <a:off x="7149288" y="375522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Ellipse 9">
            <a:extLst>
              <a:ext uri="{FF2B5EF4-FFF2-40B4-BE49-F238E27FC236}">
                <a16:creationId xmlns:a16="http://schemas.microsoft.com/office/drawing/2014/main" id="{E6C8D1C2-C461-9282-D8B9-A337252D9027}"/>
              </a:ext>
            </a:extLst>
          </p:cNvPr>
          <p:cNvSpPr/>
          <p:nvPr/>
        </p:nvSpPr>
        <p:spPr>
          <a:xfrm>
            <a:off x="6503335" y="375522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7" name="Ellipse 9">
            <a:extLst>
              <a:ext uri="{FF2B5EF4-FFF2-40B4-BE49-F238E27FC236}">
                <a16:creationId xmlns:a16="http://schemas.microsoft.com/office/drawing/2014/main" id="{8C1C1668-9A30-DE43-BF8E-C5986E2224D9}"/>
              </a:ext>
            </a:extLst>
          </p:cNvPr>
          <p:cNvSpPr/>
          <p:nvPr/>
        </p:nvSpPr>
        <p:spPr>
          <a:xfrm>
            <a:off x="6067107" y="4241787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Ellipse 9">
            <a:extLst>
              <a:ext uri="{FF2B5EF4-FFF2-40B4-BE49-F238E27FC236}">
                <a16:creationId xmlns:a16="http://schemas.microsoft.com/office/drawing/2014/main" id="{DDFE6E40-73A4-7021-10F1-F6CD2D7D0428}"/>
              </a:ext>
            </a:extLst>
          </p:cNvPr>
          <p:cNvSpPr/>
          <p:nvPr/>
        </p:nvSpPr>
        <p:spPr>
          <a:xfrm>
            <a:off x="7166066" y="3981728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Ellipse 9">
            <a:extLst>
              <a:ext uri="{FF2B5EF4-FFF2-40B4-BE49-F238E27FC236}">
                <a16:creationId xmlns:a16="http://schemas.microsoft.com/office/drawing/2014/main" id="{9A9B684E-FD6E-1659-6E9D-1DD3B017C868}"/>
              </a:ext>
            </a:extLst>
          </p:cNvPr>
          <p:cNvSpPr/>
          <p:nvPr/>
        </p:nvSpPr>
        <p:spPr>
          <a:xfrm>
            <a:off x="6922785" y="3914616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Ellipse 9">
            <a:extLst>
              <a:ext uri="{FF2B5EF4-FFF2-40B4-BE49-F238E27FC236}">
                <a16:creationId xmlns:a16="http://schemas.microsoft.com/office/drawing/2014/main" id="{C14005F5-CC2E-2AA3-88A8-5B01EEB22D4C}"/>
              </a:ext>
            </a:extLst>
          </p:cNvPr>
          <p:cNvSpPr/>
          <p:nvPr/>
        </p:nvSpPr>
        <p:spPr>
          <a:xfrm>
            <a:off x="6201331" y="375522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Ellipse 26">
            <a:extLst>
              <a:ext uri="{FF2B5EF4-FFF2-40B4-BE49-F238E27FC236}">
                <a16:creationId xmlns:a16="http://schemas.microsoft.com/office/drawing/2014/main" id="{F54DE4AC-47E0-CED1-DAEB-B156D8C67134}"/>
              </a:ext>
            </a:extLst>
          </p:cNvPr>
          <p:cNvSpPr/>
          <p:nvPr/>
        </p:nvSpPr>
        <p:spPr>
          <a:xfrm>
            <a:off x="7822130" y="5361941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Ellipse 26">
            <a:extLst>
              <a:ext uri="{FF2B5EF4-FFF2-40B4-BE49-F238E27FC236}">
                <a16:creationId xmlns:a16="http://schemas.microsoft.com/office/drawing/2014/main" id="{7C3DFDF0-55CA-12FF-029D-EBF49EFC17B4}"/>
              </a:ext>
            </a:extLst>
          </p:cNvPr>
          <p:cNvSpPr/>
          <p:nvPr/>
        </p:nvSpPr>
        <p:spPr>
          <a:xfrm>
            <a:off x="8249969" y="5361941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Ellipse 26">
            <a:extLst>
              <a:ext uri="{FF2B5EF4-FFF2-40B4-BE49-F238E27FC236}">
                <a16:creationId xmlns:a16="http://schemas.microsoft.com/office/drawing/2014/main" id="{369A9570-4B94-19B8-CA6D-46DDF87CC6C7}"/>
              </a:ext>
            </a:extLst>
          </p:cNvPr>
          <p:cNvSpPr/>
          <p:nvPr/>
        </p:nvSpPr>
        <p:spPr>
          <a:xfrm>
            <a:off x="7528515" y="5487776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6CC88D5-B644-77B8-BAA0-0E6B8D65EFEC}"/>
              </a:ext>
            </a:extLst>
          </p:cNvPr>
          <p:cNvCxnSpPr>
            <a:cxnSpLocks/>
          </p:cNvCxnSpPr>
          <p:nvPr/>
        </p:nvCxnSpPr>
        <p:spPr>
          <a:xfrm flipV="1">
            <a:off x="5936782" y="3044246"/>
            <a:ext cx="2871658" cy="21118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489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 flipV="1">
            <a:off x="137126" y="2961868"/>
            <a:ext cx="3780000" cy="129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137126" y="179758"/>
            <a:ext cx="1" cy="2795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805093" y="724506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e 7"/>
          <p:cNvSpPr/>
          <p:nvPr/>
        </p:nvSpPr>
        <p:spPr>
          <a:xfrm>
            <a:off x="957493" y="876906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/>
          <p:cNvSpPr/>
          <p:nvPr/>
        </p:nvSpPr>
        <p:spPr>
          <a:xfrm>
            <a:off x="1343357" y="585077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/>
          <p:cNvSpPr/>
          <p:nvPr/>
        </p:nvSpPr>
        <p:spPr>
          <a:xfrm>
            <a:off x="1450361" y="88339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/>
          <p:cNvSpPr/>
          <p:nvPr/>
        </p:nvSpPr>
        <p:spPr>
          <a:xfrm>
            <a:off x="1614110" y="65884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876429" y="1488408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/>
          <p:cNvSpPr/>
          <p:nvPr/>
        </p:nvSpPr>
        <p:spPr>
          <a:xfrm>
            <a:off x="1197442" y="156108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e 13"/>
          <p:cNvSpPr/>
          <p:nvPr/>
        </p:nvSpPr>
        <p:spPr>
          <a:xfrm>
            <a:off x="1839467" y="724506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lipse 14"/>
          <p:cNvSpPr/>
          <p:nvPr/>
        </p:nvSpPr>
        <p:spPr>
          <a:xfrm>
            <a:off x="1484408" y="116873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e 15"/>
          <p:cNvSpPr/>
          <p:nvPr/>
        </p:nvSpPr>
        <p:spPr>
          <a:xfrm>
            <a:off x="1161774" y="666140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e 16"/>
          <p:cNvSpPr/>
          <p:nvPr/>
        </p:nvSpPr>
        <p:spPr>
          <a:xfrm>
            <a:off x="921825" y="1256284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e 17"/>
          <p:cNvSpPr/>
          <p:nvPr/>
        </p:nvSpPr>
        <p:spPr>
          <a:xfrm>
            <a:off x="631013" y="2252822"/>
            <a:ext cx="71336" cy="583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Ellipse 19"/>
          <p:cNvSpPr/>
          <p:nvPr/>
        </p:nvSpPr>
        <p:spPr>
          <a:xfrm>
            <a:off x="2371423" y="2036119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2621861" y="2094485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2101524" y="2214460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Ellipse 22"/>
          <p:cNvSpPr/>
          <p:nvPr/>
        </p:nvSpPr>
        <p:spPr>
          <a:xfrm>
            <a:off x="2345305" y="2347404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Ellipse 23"/>
          <p:cNvSpPr/>
          <p:nvPr/>
        </p:nvSpPr>
        <p:spPr>
          <a:xfrm>
            <a:off x="2445823" y="2207975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2650105" y="2272826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Ellipse 25"/>
          <p:cNvSpPr/>
          <p:nvPr/>
        </p:nvSpPr>
        <p:spPr>
          <a:xfrm>
            <a:off x="2802505" y="2407392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844657" y="2104213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14032" y="2279077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2573905" y="2430089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3185127" y="2149609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058667" y="1741048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llipse 31"/>
          <p:cNvSpPr/>
          <p:nvPr/>
        </p:nvSpPr>
        <p:spPr>
          <a:xfrm>
            <a:off x="3220795" y="1956676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lipse 32"/>
          <p:cNvSpPr/>
          <p:nvPr/>
        </p:nvSpPr>
        <p:spPr>
          <a:xfrm>
            <a:off x="3037591" y="2026392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/>
          <p:cNvSpPr/>
          <p:nvPr/>
        </p:nvSpPr>
        <p:spPr>
          <a:xfrm>
            <a:off x="2685773" y="1898310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Ellipse 34"/>
          <p:cNvSpPr/>
          <p:nvPr/>
        </p:nvSpPr>
        <p:spPr>
          <a:xfrm>
            <a:off x="2158960" y="2436575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390168" y="2272826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817498" y="1197918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feld 39"/>
          <p:cNvSpPr txBox="1"/>
          <p:nvPr/>
        </p:nvSpPr>
        <p:spPr>
          <a:xfrm>
            <a:off x="2027535" y="294972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Clustering</a:t>
            </a:r>
            <a:endParaRPr lang="en-GB" dirty="0"/>
          </a:p>
        </p:txBody>
      </p:sp>
      <p:sp>
        <p:nvSpPr>
          <p:cNvPr id="2" name="Ellipse 36">
            <a:extLst>
              <a:ext uri="{FF2B5EF4-FFF2-40B4-BE49-F238E27FC236}">
                <a16:creationId xmlns:a16="http://schemas.microsoft.com/office/drawing/2014/main" id="{61C771EB-B68E-B403-271E-D8A0F14BF06F}"/>
              </a:ext>
            </a:extLst>
          </p:cNvPr>
          <p:cNvSpPr/>
          <p:nvPr/>
        </p:nvSpPr>
        <p:spPr>
          <a:xfrm>
            <a:off x="1759519" y="889860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llipse 20">
            <a:extLst>
              <a:ext uri="{FF2B5EF4-FFF2-40B4-BE49-F238E27FC236}">
                <a16:creationId xmlns:a16="http://schemas.microsoft.com/office/drawing/2014/main" id="{32163EBF-48CD-CC14-952D-B7676C7FAED6}"/>
              </a:ext>
            </a:extLst>
          </p:cNvPr>
          <p:cNvSpPr/>
          <p:nvPr/>
        </p:nvSpPr>
        <p:spPr>
          <a:xfrm>
            <a:off x="2802505" y="1742668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10">
            <a:extLst>
              <a:ext uri="{FF2B5EF4-FFF2-40B4-BE49-F238E27FC236}">
                <a16:creationId xmlns:a16="http://schemas.microsoft.com/office/drawing/2014/main" id="{82C72895-D0F2-72A9-23EF-68CDE11B00BE}"/>
              </a:ext>
            </a:extLst>
          </p:cNvPr>
          <p:cNvSpPr/>
          <p:nvPr/>
        </p:nvSpPr>
        <p:spPr>
          <a:xfrm>
            <a:off x="727621" y="81671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Ellipse 10">
            <a:extLst>
              <a:ext uri="{FF2B5EF4-FFF2-40B4-BE49-F238E27FC236}">
                <a16:creationId xmlns:a16="http://schemas.microsoft.com/office/drawing/2014/main" id="{0EC950BA-25D5-FBDF-B11F-2219358C0269}"/>
              </a:ext>
            </a:extLst>
          </p:cNvPr>
          <p:cNvSpPr/>
          <p:nvPr/>
        </p:nvSpPr>
        <p:spPr>
          <a:xfrm>
            <a:off x="650454" y="1235003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Ellipse 9">
            <a:extLst>
              <a:ext uri="{FF2B5EF4-FFF2-40B4-BE49-F238E27FC236}">
                <a16:creationId xmlns:a16="http://schemas.microsoft.com/office/drawing/2014/main" id="{74DD179C-6831-0CB8-1331-E20D0E98C750}"/>
              </a:ext>
            </a:extLst>
          </p:cNvPr>
          <p:cNvSpPr/>
          <p:nvPr/>
        </p:nvSpPr>
        <p:spPr>
          <a:xfrm>
            <a:off x="1007142" y="103579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lipse 9">
            <a:extLst>
              <a:ext uri="{FF2B5EF4-FFF2-40B4-BE49-F238E27FC236}">
                <a16:creationId xmlns:a16="http://schemas.microsoft.com/office/drawing/2014/main" id="{4A4036D3-C32D-F096-B08C-36E998C389E3}"/>
              </a:ext>
            </a:extLst>
          </p:cNvPr>
          <p:cNvSpPr/>
          <p:nvPr/>
        </p:nvSpPr>
        <p:spPr>
          <a:xfrm>
            <a:off x="1569205" y="103579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Ellipse 9">
            <a:extLst>
              <a:ext uri="{FF2B5EF4-FFF2-40B4-BE49-F238E27FC236}">
                <a16:creationId xmlns:a16="http://schemas.microsoft.com/office/drawing/2014/main" id="{B9E94F4F-2961-5D22-85DD-295B49F3CF78}"/>
              </a:ext>
            </a:extLst>
          </p:cNvPr>
          <p:cNvSpPr/>
          <p:nvPr/>
        </p:nvSpPr>
        <p:spPr>
          <a:xfrm>
            <a:off x="1334313" y="103579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Ellipse 9">
            <a:extLst>
              <a:ext uri="{FF2B5EF4-FFF2-40B4-BE49-F238E27FC236}">
                <a16:creationId xmlns:a16="http://schemas.microsoft.com/office/drawing/2014/main" id="{779DE68D-30AC-1C22-7C6A-3266CE4C522D}"/>
              </a:ext>
            </a:extLst>
          </p:cNvPr>
          <p:cNvSpPr/>
          <p:nvPr/>
        </p:nvSpPr>
        <p:spPr>
          <a:xfrm>
            <a:off x="688360" y="103579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47" name="Ellipse 9">
            <a:extLst>
              <a:ext uri="{FF2B5EF4-FFF2-40B4-BE49-F238E27FC236}">
                <a16:creationId xmlns:a16="http://schemas.microsoft.com/office/drawing/2014/main" id="{FD418B8A-D7B5-F5F2-B0D5-6A4A164725A8}"/>
              </a:ext>
            </a:extLst>
          </p:cNvPr>
          <p:cNvSpPr/>
          <p:nvPr/>
        </p:nvSpPr>
        <p:spPr>
          <a:xfrm>
            <a:off x="1179146" y="130735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Ellipse 9">
            <a:extLst>
              <a:ext uri="{FF2B5EF4-FFF2-40B4-BE49-F238E27FC236}">
                <a16:creationId xmlns:a16="http://schemas.microsoft.com/office/drawing/2014/main" id="{8F4978A8-A597-10E2-8865-653C4CFC10CB}"/>
              </a:ext>
            </a:extLst>
          </p:cNvPr>
          <p:cNvSpPr/>
          <p:nvPr/>
        </p:nvSpPr>
        <p:spPr>
          <a:xfrm>
            <a:off x="1351091" y="1262294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Ellipse 9">
            <a:extLst>
              <a:ext uri="{FF2B5EF4-FFF2-40B4-BE49-F238E27FC236}">
                <a16:creationId xmlns:a16="http://schemas.microsoft.com/office/drawing/2014/main" id="{97C75E0D-F088-E37F-C6AC-6EEB673A6BE2}"/>
              </a:ext>
            </a:extLst>
          </p:cNvPr>
          <p:cNvSpPr/>
          <p:nvPr/>
        </p:nvSpPr>
        <p:spPr>
          <a:xfrm>
            <a:off x="1107810" y="1195182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9">
            <a:extLst>
              <a:ext uri="{FF2B5EF4-FFF2-40B4-BE49-F238E27FC236}">
                <a16:creationId xmlns:a16="http://schemas.microsoft.com/office/drawing/2014/main" id="{C50816B9-761A-EB23-A8B4-BB2E4F4C3B78}"/>
              </a:ext>
            </a:extLst>
          </p:cNvPr>
          <p:cNvSpPr/>
          <p:nvPr/>
        </p:nvSpPr>
        <p:spPr>
          <a:xfrm>
            <a:off x="386356" y="103579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llipse 26">
            <a:extLst>
              <a:ext uri="{FF2B5EF4-FFF2-40B4-BE49-F238E27FC236}">
                <a16:creationId xmlns:a16="http://schemas.microsoft.com/office/drawing/2014/main" id="{F911B1E6-4352-F929-0DB6-E1E6D573663B}"/>
              </a:ext>
            </a:extLst>
          </p:cNvPr>
          <p:cNvSpPr/>
          <p:nvPr/>
        </p:nvSpPr>
        <p:spPr>
          <a:xfrm>
            <a:off x="3130598" y="2465758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Ellipse 26">
            <a:extLst>
              <a:ext uri="{FF2B5EF4-FFF2-40B4-BE49-F238E27FC236}">
                <a16:creationId xmlns:a16="http://schemas.microsoft.com/office/drawing/2014/main" id="{912C43C1-97A4-30D3-A444-34166C6605CB}"/>
              </a:ext>
            </a:extLst>
          </p:cNvPr>
          <p:cNvSpPr/>
          <p:nvPr/>
        </p:nvSpPr>
        <p:spPr>
          <a:xfrm>
            <a:off x="3354500" y="2473865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llipse 26">
            <a:extLst>
              <a:ext uri="{FF2B5EF4-FFF2-40B4-BE49-F238E27FC236}">
                <a16:creationId xmlns:a16="http://schemas.microsoft.com/office/drawing/2014/main" id="{166A2A8D-7E3F-5109-CC33-8D548550943E}"/>
              </a:ext>
            </a:extLst>
          </p:cNvPr>
          <p:cNvSpPr/>
          <p:nvPr/>
        </p:nvSpPr>
        <p:spPr>
          <a:xfrm>
            <a:off x="2921631" y="2571140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lipse 18"/>
          <p:cNvSpPr/>
          <p:nvPr/>
        </p:nvSpPr>
        <p:spPr>
          <a:xfrm>
            <a:off x="373678" y="408588"/>
            <a:ext cx="1733650" cy="125440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2013500" y="1587257"/>
            <a:ext cx="1733650" cy="125440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Ellipse 54"/>
          <p:cNvSpPr/>
          <p:nvPr/>
        </p:nvSpPr>
        <p:spPr>
          <a:xfrm rot="1531768">
            <a:off x="155920" y="2099021"/>
            <a:ext cx="1473432" cy="62148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Ellipse 55"/>
          <p:cNvSpPr/>
          <p:nvPr/>
        </p:nvSpPr>
        <p:spPr>
          <a:xfrm>
            <a:off x="783413" y="2405222"/>
            <a:ext cx="71336" cy="583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Ellipse 56"/>
          <p:cNvSpPr/>
          <p:nvPr/>
        </p:nvSpPr>
        <p:spPr>
          <a:xfrm>
            <a:off x="935813" y="2557622"/>
            <a:ext cx="71336" cy="583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Ellipse 57"/>
          <p:cNvSpPr/>
          <p:nvPr/>
        </p:nvSpPr>
        <p:spPr>
          <a:xfrm>
            <a:off x="1088213" y="2710022"/>
            <a:ext cx="71336" cy="583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Ellipse 58"/>
          <p:cNvSpPr/>
          <p:nvPr/>
        </p:nvSpPr>
        <p:spPr>
          <a:xfrm>
            <a:off x="461874" y="2122916"/>
            <a:ext cx="71336" cy="583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Ellipse 59"/>
          <p:cNvSpPr/>
          <p:nvPr/>
        </p:nvSpPr>
        <p:spPr>
          <a:xfrm>
            <a:off x="1198382" y="2528439"/>
            <a:ext cx="71336" cy="583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Ellipse 60"/>
          <p:cNvSpPr/>
          <p:nvPr/>
        </p:nvSpPr>
        <p:spPr>
          <a:xfrm>
            <a:off x="1386078" y="2701379"/>
            <a:ext cx="71336" cy="583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Ellipse 61"/>
          <p:cNvSpPr/>
          <p:nvPr/>
        </p:nvSpPr>
        <p:spPr>
          <a:xfrm>
            <a:off x="1057842" y="2363849"/>
            <a:ext cx="71336" cy="583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Ellipse 62"/>
          <p:cNvSpPr/>
          <p:nvPr/>
        </p:nvSpPr>
        <p:spPr>
          <a:xfrm>
            <a:off x="586668" y="2363849"/>
            <a:ext cx="71336" cy="583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Ellipse 63"/>
          <p:cNvSpPr/>
          <p:nvPr/>
        </p:nvSpPr>
        <p:spPr>
          <a:xfrm>
            <a:off x="952965" y="2243643"/>
            <a:ext cx="71336" cy="583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Ellipse 64"/>
          <p:cNvSpPr/>
          <p:nvPr/>
        </p:nvSpPr>
        <p:spPr>
          <a:xfrm>
            <a:off x="792090" y="2234219"/>
            <a:ext cx="71336" cy="583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Ellipse 65"/>
          <p:cNvSpPr/>
          <p:nvPr/>
        </p:nvSpPr>
        <p:spPr>
          <a:xfrm>
            <a:off x="1284396" y="2393032"/>
            <a:ext cx="71336" cy="583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Ellipse 66"/>
          <p:cNvSpPr/>
          <p:nvPr/>
        </p:nvSpPr>
        <p:spPr>
          <a:xfrm>
            <a:off x="332329" y="2181282"/>
            <a:ext cx="71336" cy="583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Ellipse 67"/>
          <p:cNvSpPr/>
          <p:nvPr/>
        </p:nvSpPr>
        <p:spPr>
          <a:xfrm>
            <a:off x="1426946" y="2595780"/>
            <a:ext cx="71336" cy="583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Gerade Verbindung mit Pfeil 68"/>
          <p:cNvCxnSpPr/>
          <p:nvPr/>
        </p:nvCxnSpPr>
        <p:spPr>
          <a:xfrm flipV="1">
            <a:off x="192250" y="6324394"/>
            <a:ext cx="3780000" cy="129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 flipV="1">
            <a:off x="192250" y="3542284"/>
            <a:ext cx="1" cy="2795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/>
          <p:cNvSpPr/>
          <p:nvPr/>
        </p:nvSpPr>
        <p:spPr>
          <a:xfrm>
            <a:off x="860217" y="4087032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Ellipse 71"/>
          <p:cNvSpPr/>
          <p:nvPr/>
        </p:nvSpPr>
        <p:spPr>
          <a:xfrm>
            <a:off x="1012617" y="4239432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Ellipse 72"/>
          <p:cNvSpPr/>
          <p:nvPr/>
        </p:nvSpPr>
        <p:spPr>
          <a:xfrm>
            <a:off x="1398481" y="3947603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Ellipse 73"/>
          <p:cNvSpPr/>
          <p:nvPr/>
        </p:nvSpPr>
        <p:spPr>
          <a:xfrm>
            <a:off x="1505485" y="4245917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Ellipse 74"/>
          <p:cNvSpPr/>
          <p:nvPr/>
        </p:nvSpPr>
        <p:spPr>
          <a:xfrm>
            <a:off x="1669234" y="402137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Ellipse 75"/>
          <p:cNvSpPr/>
          <p:nvPr/>
        </p:nvSpPr>
        <p:spPr>
          <a:xfrm>
            <a:off x="931553" y="4850934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Ellipse 76"/>
          <p:cNvSpPr/>
          <p:nvPr/>
        </p:nvSpPr>
        <p:spPr>
          <a:xfrm>
            <a:off x="1252566" y="492361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Ellipse 77"/>
          <p:cNvSpPr/>
          <p:nvPr/>
        </p:nvSpPr>
        <p:spPr>
          <a:xfrm>
            <a:off x="1894591" y="4087032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Ellipse 78"/>
          <p:cNvSpPr/>
          <p:nvPr/>
        </p:nvSpPr>
        <p:spPr>
          <a:xfrm>
            <a:off x="1539532" y="453126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Ellipse 79"/>
          <p:cNvSpPr/>
          <p:nvPr/>
        </p:nvSpPr>
        <p:spPr>
          <a:xfrm>
            <a:off x="1216898" y="4028666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Ellipse 80"/>
          <p:cNvSpPr/>
          <p:nvPr/>
        </p:nvSpPr>
        <p:spPr>
          <a:xfrm>
            <a:off x="976949" y="4618810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Ellipse 82"/>
          <p:cNvSpPr/>
          <p:nvPr/>
        </p:nvSpPr>
        <p:spPr>
          <a:xfrm>
            <a:off x="2056898" y="5988786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Ellipse 83"/>
          <p:cNvSpPr/>
          <p:nvPr/>
        </p:nvSpPr>
        <p:spPr>
          <a:xfrm>
            <a:off x="2307336" y="6047152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Ellipse 84"/>
          <p:cNvSpPr/>
          <p:nvPr/>
        </p:nvSpPr>
        <p:spPr>
          <a:xfrm>
            <a:off x="1569758" y="5816717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lipse 85"/>
          <p:cNvSpPr/>
          <p:nvPr/>
        </p:nvSpPr>
        <p:spPr>
          <a:xfrm>
            <a:off x="2400429" y="5709930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/>
          <p:cNvSpPr/>
          <p:nvPr/>
        </p:nvSpPr>
        <p:spPr>
          <a:xfrm>
            <a:off x="2500947" y="5570501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lipse 87"/>
          <p:cNvSpPr/>
          <p:nvPr/>
        </p:nvSpPr>
        <p:spPr>
          <a:xfrm>
            <a:off x="2705229" y="5635352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Ellipse 88"/>
          <p:cNvSpPr/>
          <p:nvPr/>
        </p:nvSpPr>
        <p:spPr>
          <a:xfrm>
            <a:off x="2857629" y="5769918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Ellipse 89"/>
          <p:cNvSpPr/>
          <p:nvPr/>
        </p:nvSpPr>
        <p:spPr>
          <a:xfrm>
            <a:off x="2899781" y="5466739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Ellipse 90"/>
          <p:cNvSpPr/>
          <p:nvPr/>
        </p:nvSpPr>
        <p:spPr>
          <a:xfrm>
            <a:off x="3069156" y="5641603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llipse 91"/>
          <p:cNvSpPr/>
          <p:nvPr/>
        </p:nvSpPr>
        <p:spPr>
          <a:xfrm>
            <a:off x="2629029" y="5792615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Ellipse 92"/>
          <p:cNvSpPr/>
          <p:nvPr/>
        </p:nvSpPr>
        <p:spPr>
          <a:xfrm>
            <a:off x="3240251" y="5512135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Ellipse 93"/>
          <p:cNvSpPr/>
          <p:nvPr/>
        </p:nvSpPr>
        <p:spPr>
          <a:xfrm>
            <a:off x="3113791" y="5103574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Ellipse 94"/>
          <p:cNvSpPr/>
          <p:nvPr/>
        </p:nvSpPr>
        <p:spPr>
          <a:xfrm>
            <a:off x="3275919" y="5319202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Ellipse 95"/>
          <p:cNvSpPr/>
          <p:nvPr/>
        </p:nvSpPr>
        <p:spPr>
          <a:xfrm>
            <a:off x="3092715" y="5388918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Ellipse 96"/>
          <p:cNvSpPr/>
          <p:nvPr/>
        </p:nvSpPr>
        <p:spPr>
          <a:xfrm>
            <a:off x="2371248" y="5850977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Ellipse 97"/>
          <p:cNvSpPr/>
          <p:nvPr/>
        </p:nvSpPr>
        <p:spPr>
          <a:xfrm>
            <a:off x="2214084" y="5799101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Ellipse 98"/>
          <p:cNvSpPr/>
          <p:nvPr/>
        </p:nvSpPr>
        <p:spPr>
          <a:xfrm>
            <a:off x="3445292" y="5635352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Ellipse 99"/>
          <p:cNvSpPr/>
          <p:nvPr/>
        </p:nvSpPr>
        <p:spPr>
          <a:xfrm>
            <a:off x="872622" y="4560444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feld 100"/>
          <p:cNvSpPr txBox="1"/>
          <p:nvPr/>
        </p:nvSpPr>
        <p:spPr>
          <a:xfrm>
            <a:off x="1564820" y="3524309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Classification</a:t>
            </a:r>
            <a:endParaRPr lang="en-GB" dirty="0"/>
          </a:p>
        </p:txBody>
      </p:sp>
      <p:sp>
        <p:nvSpPr>
          <p:cNvPr id="102" name="Ellipse 36">
            <a:extLst>
              <a:ext uri="{FF2B5EF4-FFF2-40B4-BE49-F238E27FC236}">
                <a16:creationId xmlns:a16="http://schemas.microsoft.com/office/drawing/2014/main" id="{61C771EB-B68E-B403-271E-D8A0F14BF06F}"/>
              </a:ext>
            </a:extLst>
          </p:cNvPr>
          <p:cNvSpPr/>
          <p:nvPr/>
        </p:nvSpPr>
        <p:spPr>
          <a:xfrm>
            <a:off x="1814643" y="4252386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Ellipse 20">
            <a:extLst>
              <a:ext uri="{FF2B5EF4-FFF2-40B4-BE49-F238E27FC236}">
                <a16:creationId xmlns:a16="http://schemas.microsoft.com/office/drawing/2014/main" id="{32163EBF-48CD-CC14-952D-B7676C7FAED6}"/>
              </a:ext>
            </a:extLst>
          </p:cNvPr>
          <p:cNvSpPr/>
          <p:nvPr/>
        </p:nvSpPr>
        <p:spPr>
          <a:xfrm>
            <a:off x="2857629" y="5105194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Ellipse 10">
            <a:extLst>
              <a:ext uri="{FF2B5EF4-FFF2-40B4-BE49-F238E27FC236}">
                <a16:creationId xmlns:a16="http://schemas.microsoft.com/office/drawing/2014/main" id="{82C72895-D0F2-72A9-23EF-68CDE11B00BE}"/>
              </a:ext>
            </a:extLst>
          </p:cNvPr>
          <p:cNvSpPr/>
          <p:nvPr/>
        </p:nvSpPr>
        <p:spPr>
          <a:xfrm>
            <a:off x="782745" y="417924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Ellipse 10">
            <a:extLst>
              <a:ext uri="{FF2B5EF4-FFF2-40B4-BE49-F238E27FC236}">
                <a16:creationId xmlns:a16="http://schemas.microsoft.com/office/drawing/2014/main" id="{0EC950BA-25D5-FBDF-B11F-2219358C0269}"/>
              </a:ext>
            </a:extLst>
          </p:cNvPr>
          <p:cNvSpPr/>
          <p:nvPr/>
        </p:nvSpPr>
        <p:spPr>
          <a:xfrm>
            <a:off x="705578" y="4597529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Ellipse 9">
            <a:extLst>
              <a:ext uri="{FF2B5EF4-FFF2-40B4-BE49-F238E27FC236}">
                <a16:creationId xmlns:a16="http://schemas.microsoft.com/office/drawing/2014/main" id="{74DD179C-6831-0CB8-1331-E20D0E98C750}"/>
              </a:ext>
            </a:extLst>
          </p:cNvPr>
          <p:cNvSpPr/>
          <p:nvPr/>
        </p:nvSpPr>
        <p:spPr>
          <a:xfrm>
            <a:off x="1062266" y="4398317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Ellipse 9">
            <a:extLst>
              <a:ext uri="{FF2B5EF4-FFF2-40B4-BE49-F238E27FC236}">
                <a16:creationId xmlns:a16="http://schemas.microsoft.com/office/drawing/2014/main" id="{4A4036D3-C32D-F096-B08C-36E998C389E3}"/>
              </a:ext>
            </a:extLst>
          </p:cNvPr>
          <p:cNvSpPr/>
          <p:nvPr/>
        </p:nvSpPr>
        <p:spPr>
          <a:xfrm>
            <a:off x="1624329" y="4398317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Ellipse 9">
            <a:extLst>
              <a:ext uri="{FF2B5EF4-FFF2-40B4-BE49-F238E27FC236}">
                <a16:creationId xmlns:a16="http://schemas.microsoft.com/office/drawing/2014/main" id="{B9E94F4F-2961-5D22-85DD-295B49F3CF78}"/>
              </a:ext>
            </a:extLst>
          </p:cNvPr>
          <p:cNvSpPr/>
          <p:nvPr/>
        </p:nvSpPr>
        <p:spPr>
          <a:xfrm>
            <a:off x="1389437" y="4398317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Ellipse 9">
            <a:extLst>
              <a:ext uri="{FF2B5EF4-FFF2-40B4-BE49-F238E27FC236}">
                <a16:creationId xmlns:a16="http://schemas.microsoft.com/office/drawing/2014/main" id="{779DE68D-30AC-1C22-7C6A-3266CE4C522D}"/>
              </a:ext>
            </a:extLst>
          </p:cNvPr>
          <p:cNvSpPr/>
          <p:nvPr/>
        </p:nvSpPr>
        <p:spPr>
          <a:xfrm>
            <a:off x="743484" y="4398317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10" name="Ellipse 9">
            <a:extLst>
              <a:ext uri="{FF2B5EF4-FFF2-40B4-BE49-F238E27FC236}">
                <a16:creationId xmlns:a16="http://schemas.microsoft.com/office/drawing/2014/main" id="{FD418B8A-D7B5-F5F2-B0D5-6A4A164725A8}"/>
              </a:ext>
            </a:extLst>
          </p:cNvPr>
          <p:cNvSpPr/>
          <p:nvPr/>
        </p:nvSpPr>
        <p:spPr>
          <a:xfrm>
            <a:off x="1234270" y="466988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Ellipse 9">
            <a:extLst>
              <a:ext uri="{FF2B5EF4-FFF2-40B4-BE49-F238E27FC236}">
                <a16:creationId xmlns:a16="http://schemas.microsoft.com/office/drawing/2014/main" id="{8F4978A8-A597-10E2-8865-653C4CFC10CB}"/>
              </a:ext>
            </a:extLst>
          </p:cNvPr>
          <p:cNvSpPr/>
          <p:nvPr/>
        </p:nvSpPr>
        <p:spPr>
          <a:xfrm>
            <a:off x="1406215" y="4624820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Ellipse 9">
            <a:extLst>
              <a:ext uri="{FF2B5EF4-FFF2-40B4-BE49-F238E27FC236}">
                <a16:creationId xmlns:a16="http://schemas.microsoft.com/office/drawing/2014/main" id="{97C75E0D-F088-E37F-C6AC-6EEB673A6BE2}"/>
              </a:ext>
            </a:extLst>
          </p:cNvPr>
          <p:cNvSpPr/>
          <p:nvPr/>
        </p:nvSpPr>
        <p:spPr>
          <a:xfrm>
            <a:off x="1162934" y="4557708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Ellipse 9">
            <a:extLst>
              <a:ext uri="{FF2B5EF4-FFF2-40B4-BE49-F238E27FC236}">
                <a16:creationId xmlns:a16="http://schemas.microsoft.com/office/drawing/2014/main" id="{C50816B9-761A-EB23-A8B4-BB2E4F4C3B78}"/>
              </a:ext>
            </a:extLst>
          </p:cNvPr>
          <p:cNvSpPr/>
          <p:nvPr/>
        </p:nvSpPr>
        <p:spPr>
          <a:xfrm>
            <a:off x="441480" y="4398317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Ellipse 26">
            <a:extLst>
              <a:ext uri="{FF2B5EF4-FFF2-40B4-BE49-F238E27FC236}">
                <a16:creationId xmlns:a16="http://schemas.microsoft.com/office/drawing/2014/main" id="{F911B1E6-4352-F929-0DB6-E1E6D573663B}"/>
              </a:ext>
            </a:extLst>
          </p:cNvPr>
          <p:cNvSpPr/>
          <p:nvPr/>
        </p:nvSpPr>
        <p:spPr>
          <a:xfrm>
            <a:off x="3185722" y="5828284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Ellipse 26">
            <a:extLst>
              <a:ext uri="{FF2B5EF4-FFF2-40B4-BE49-F238E27FC236}">
                <a16:creationId xmlns:a16="http://schemas.microsoft.com/office/drawing/2014/main" id="{912C43C1-97A4-30D3-A444-34166C6605CB}"/>
              </a:ext>
            </a:extLst>
          </p:cNvPr>
          <p:cNvSpPr/>
          <p:nvPr/>
        </p:nvSpPr>
        <p:spPr>
          <a:xfrm>
            <a:off x="3409624" y="5836391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Ellipse 26">
            <a:extLst>
              <a:ext uri="{FF2B5EF4-FFF2-40B4-BE49-F238E27FC236}">
                <a16:creationId xmlns:a16="http://schemas.microsoft.com/office/drawing/2014/main" id="{166A2A8D-7E3F-5109-CC33-8D548550943E}"/>
              </a:ext>
            </a:extLst>
          </p:cNvPr>
          <p:cNvSpPr/>
          <p:nvPr/>
        </p:nvSpPr>
        <p:spPr>
          <a:xfrm>
            <a:off x="2976755" y="5933666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Ellipse 132"/>
          <p:cNvSpPr/>
          <p:nvPr/>
        </p:nvSpPr>
        <p:spPr>
          <a:xfrm>
            <a:off x="1751007" y="5522482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Ellipse 133"/>
          <p:cNvSpPr/>
          <p:nvPr/>
        </p:nvSpPr>
        <p:spPr>
          <a:xfrm>
            <a:off x="2578947" y="5551045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Ellipse 134"/>
          <p:cNvSpPr/>
          <p:nvPr/>
        </p:nvSpPr>
        <p:spPr>
          <a:xfrm>
            <a:off x="2186600" y="5074389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Ellipse 135"/>
          <p:cNvSpPr/>
          <p:nvPr/>
        </p:nvSpPr>
        <p:spPr>
          <a:xfrm>
            <a:off x="2348728" y="5290017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Ellipse 136"/>
          <p:cNvSpPr/>
          <p:nvPr/>
        </p:nvSpPr>
        <p:spPr>
          <a:xfrm>
            <a:off x="2165524" y="5359733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Ellipse 137"/>
          <p:cNvSpPr/>
          <p:nvPr/>
        </p:nvSpPr>
        <p:spPr>
          <a:xfrm>
            <a:off x="1813706" y="5231651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Ellipse 20">
            <a:extLst>
              <a:ext uri="{FF2B5EF4-FFF2-40B4-BE49-F238E27FC236}">
                <a16:creationId xmlns:a16="http://schemas.microsoft.com/office/drawing/2014/main" id="{32163EBF-48CD-CC14-952D-B7676C7FAED6}"/>
              </a:ext>
            </a:extLst>
          </p:cNvPr>
          <p:cNvSpPr/>
          <p:nvPr/>
        </p:nvSpPr>
        <p:spPr>
          <a:xfrm>
            <a:off x="1930438" y="5076009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Ellipse 139"/>
          <p:cNvSpPr/>
          <p:nvPr/>
        </p:nvSpPr>
        <p:spPr>
          <a:xfrm>
            <a:off x="2491223" y="4028668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Ellipse 140"/>
          <p:cNvSpPr/>
          <p:nvPr/>
        </p:nvSpPr>
        <p:spPr>
          <a:xfrm>
            <a:off x="2598227" y="4326982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Ellipse 141"/>
          <p:cNvSpPr/>
          <p:nvPr/>
        </p:nvSpPr>
        <p:spPr>
          <a:xfrm>
            <a:off x="2761976" y="4102436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Ellipse 142"/>
          <p:cNvSpPr/>
          <p:nvPr/>
        </p:nvSpPr>
        <p:spPr>
          <a:xfrm>
            <a:off x="2987333" y="4168097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Ellipse 143"/>
          <p:cNvSpPr/>
          <p:nvPr/>
        </p:nvSpPr>
        <p:spPr>
          <a:xfrm>
            <a:off x="2632274" y="4612326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Ellipse 144"/>
          <p:cNvSpPr/>
          <p:nvPr/>
        </p:nvSpPr>
        <p:spPr>
          <a:xfrm>
            <a:off x="2309640" y="410973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Ellipse 36">
            <a:extLst>
              <a:ext uri="{FF2B5EF4-FFF2-40B4-BE49-F238E27FC236}">
                <a16:creationId xmlns:a16="http://schemas.microsoft.com/office/drawing/2014/main" id="{61C771EB-B68E-B403-271E-D8A0F14BF06F}"/>
              </a:ext>
            </a:extLst>
          </p:cNvPr>
          <p:cNvSpPr/>
          <p:nvPr/>
        </p:nvSpPr>
        <p:spPr>
          <a:xfrm>
            <a:off x="2907385" y="433345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Ellipse 9">
            <a:extLst>
              <a:ext uri="{FF2B5EF4-FFF2-40B4-BE49-F238E27FC236}">
                <a16:creationId xmlns:a16="http://schemas.microsoft.com/office/drawing/2014/main" id="{4A4036D3-C32D-F096-B08C-36E998C389E3}"/>
              </a:ext>
            </a:extLst>
          </p:cNvPr>
          <p:cNvSpPr/>
          <p:nvPr/>
        </p:nvSpPr>
        <p:spPr>
          <a:xfrm>
            <a:off x="2717071" y="4479382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Ellipse 9">
            <a:extLst>
              <a:ext uri="{FF2B5EF4-FFF2-40B4-BE49-F238E27FC236}">
                <a16:creationId xmlns:a16="http://schemas.microsoft.com/office/drawing/2014/main" id="{B9E94F4F-2961-5D22-85DD-295B49F3CF78}"/>
              </a:ext>
            </a:extLst>
          </p:cNvPr>
          <p:cNvSpPr/>
          <p:nvPr/>
        </p:nvSpPr>
        <p:spPr>
          <a:xfrm>
            <a:off x="2482179" y="4479382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9">
            <a:extLst>
              <a:ext uri="{FF2B5EF4-FFF2-40B4-BE49-F238E27FC236}">
                <a16:creationId xmlns:a16="http://schemas.microsoft.com/office/drawing/2014/main" id="{8F4978A8-A597-10E2-8865-653C4CFC10CB}"/>
              </a:ext>
            </a:extLst>
          </p:cNvPr>
          <p:cNvSpPr/>
          <p:nvPr/>
        </p:nvSpPr>
        <p:spPr>
          <a:xfrm>
            <a:off x="2498957" y="470588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Ellipse 9">
            <a:extLst>
              <a:ext uri="{FF2B5EF4-FFF2-40B4-BE49-F238E27FC236}">
                <a16:creationId xmlns:a16="http://schemas.microsoft.com/office/drawing/2014/main" id="{97C75E0D-F088-E37F-C6AC-6EEB673A6BE2}"/>
              </a:ext>
            </a:extLst>
          </p:cNvPr>
          <p:cNvSpPr/>
          <p:nvPr/>
        </p:nvSpPr>
        <p:spPr>
          <a:xfrm>
            <a:off x="2255676" y="4638773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Ellipse 150"/>
          <p:cNvSpPr/>
          <p:nvPr/>
        </p:nvSpPr>
        <p:spPr>
          <a:xfrm>
            <a:off x="821308" y="474203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Ellipse 151"/>
          <p:cNvSpPr/>
          <p:nvPr/>
        </p:nvSpPr>
        <p:spPr>
          <a:xfrm>
            <a:off x="740244" y="5353533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Ellipse 152"/>
          <p:cNvSpPr/>
          <p:nvPr/>
        </p:nvSpPr>
        <p:spPr>
          <a:xfrm>
            <a:off x="1061257" y="5426210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Ellipse 153"/>
          <p:cNvSpPr/>
          <p:nvPr/>
        </p:nvSpPr>
        <p:spPr>
          <a:xfrm>
            <a:off x="785640" y="5121409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Ellipse 154"/>
          <p:cNvSpPr/>
          <p:nvPr/>
        </p:nvSpPr>
        <p:spPr>
          <a:xfrm>
            <a:off x="681313" y="5063043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Ellipse 10">
            <a:extLst>
              <a:ext uri="{FF2B5EF4-FFF2-40B4-BE49-F238E27FC236}">
                <a16:creationId xmlns:a16="http://schemas.microsoft.com/office/drawing/2014/main" id="{0EC950BA-25D5-FBDF-B11F-2219358C0269}"/>
              </a:ext>
            </a:extLst>
          </p:cNvPr>
          <p:cNvSpPr/>
          <p:nvPr/>
        </p:nvSpPr>
        <p:spPr>
          <a:xfrm>
            <a:off x="514269" y="5100128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Ellipse 9">
            <a:extLst>
              <a:ext uri="{FF2B5EF4-FFF2-40B4-BE49-F238E27FC236}">
                <a16:creationId xmlns:a16="http://schemas.microsoft.com/office/drawing/2014/main" id="{74DD179C-6831-0CB8-1331-E20D0E98C750}"/>
              </a:ext>
            </a:extLst>
          </p:cNvPr>
          <p:cNvSpPr/>
          <p:nvPr/>
        </p:nvSpPr>
        <p:spPr>
          <a:xfrm>
            <a:off x="870957" y="4900916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Ellipse 9">
            <a:extLst>
              <a:ext uri="{FF2B5EF4-FFF2-40B4-BE49-F238E27FC236}">
                <a16:creationId xmlns:a16="http://schemas.microsoft.com/office/drawing/2014/main" id="{B9E94F4F-2961-5D22-85DD-295B49F3CF78}"/>
              </a:ext>
            </a:extLst>
          </p:cNvPr>
          <p:cNvSpPr/>
          <p:nvPr/>
        </p:nvSpPr>
        <p:spPr>
          <a:xfrm>
            <a:off x="1198128" y="4900916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Ellipse 9">
            <a:extLst>
              <a:ext uri="{FF2B5EF4-FFF2-40B4-BE49-F238E27FC236}">
                <a16:creationId xmlns:a16="http://schemas.microsoft.com/office/drawing/2014/main" id="{779DE68D-30AC-1C22-7C6A-3266CE4C522D}"/>
              </a:ext>
            </a:extLst>
          </p:cNvPr>
          <p:cNvSpPr/>
          <p:nvPr/>
        </p:nvSpPr>
        <p:spPr>
          <a:xfrm>
            <a:off x="552175" y="4900916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60" name="Ellipse 9">
            <a:extLst>
              <a:ext uri="{FF2B5EF4-FFF2-40B4-BE49-F238E27FC236}">
                <a16:creationId xmlns:a16="http://schemas.microsoft.com/office/drawing/2014/main" id="{FD418B8A-D7B5-F5F2-B0D5-6A4A164725A8}"/>
              </a:ext>
            </a:extLst>
          </p:cNvPr>
          <p:cNvSpPr/>
          <p:nvPr/>
        </p:nvSpPr>
        <p:spPr>
          <a:xfrm>
            <a:off x="1042961" y="5172480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Ellipse 9">
            <a:extLst>
              <a:ext uri="{FF2B5EF4-FFF2-40B4-BE49-F238E27FC236}">
                <a16:creationId xmlns:a16="http://schemas.microsoft.com/office/drawing/2014/main" id="{8F4978A8-A597-10E2-8865-653C4CFC10CB}"/>
              </a:ext>
            </a:extLst>
          </p:cNvPr>
          <p:cNvSpPr/>
          <p:nvPr/>
        </p:nvSpPr>
        <p:spPr>
          <a:xfrm>
            <a:off x="1214906" y="5127419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9">
            <a:extLst>
              <a:ext uri="{FF2B5EF4-FFF2-40B4-BE49-F238E27FC236}">
                <a16:creationId xmlns:a16="http://schemas.microsoft.com/office/drawing/2014/main" id="{97C75E0D-F088-E37F-C6AC-6EEB673A6BE2}"/>
              </a:ext>
            </a:extLst>
          </p:cNvPr>
          <p:cNvSpPr/>
          <p:nvPr/>
        </p:nvSpPr>
        <p:spPr>
          <a:xfrm>
            <a:off x="971625" y="5060307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9">
            <a:extLst>
              <a:ext uri="{FF2B5EF4-FFF2-40B4-BE49-F238E27FC236}">
                <a16:creationId xmlns:a16="http://schemas.microsoft.com/office/drawing/2014/main" id="{C50816B9-761A-EB23-A8B4-BB2E4F4C3B78}"/>
              </a:ext>
            </a:extLst>
          </p:cNvPr>
          <p:cNvSpPr/>
          <p:nvPr/>
        </p:nvSpPr>
        <p:spPr>
          <a:xfrm>
            <a:off x="250171" y="4900916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Ellipse 163"/>
          <p:cNvSpPr/>
          <p:nvPr/>
        </p:nvSpPr>
        <p:spPr>
          <a:xfrm>
            <a:off x="1878375" y="4456682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Ellipse 164"/>
          <p:cNvSpPr/>
          <p:nvPr/>
        </p:nvSpPr>
        <p:spPr>
          <a:xfrm>
            <a:off x="2042124" y="4232136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Ellipse 165"/>
          <p:cNvSpPr/>
          <p:nvPr/>
        </p:nvSpPr>
        <p:spPr>
          <a:xfrm>
            <a:off x="2267481" y="4297797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Ellipse 36">
            <a:extLst>
              <a:ext uri="{FF2B5EF4-FFF2-40B4-BE49-F238E27FC236}">
                <a16:creationId xmlns:a16="http://schemas.microsoft.com/office/drawing/2014/main" id="{61C771EB-B68E-B403-271E-D8A0F14BF06F}"/>
              </a:ext>
            </a:extLst>
          </p:cNvPr>
          <p:cNvSpPr/>
          <p:nvPr/>
        </p:nvSpPr>
        <p:spPr>
          <a:xfrm>
            <a:off x="2187533" y="446315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Ellipse 9">
            <a:extLst>
              <a:ext uri="{FF2B5EF4-FFF2-40B4-BE49-F238E27FC236}">
                <a16:creationId xmlns:a16="http://schemas.microsoft.com/office/drawing/2014/main" id="{4A4036D3-C32D-F096-B08C-36E998C389E3}"/>
              </a:ext>
            </a:extLst>
          </p:cNvPr>
          <p:cNvSpPr/>
          <p:nvPr/>
        </p:nvSpPr>
        <p:spPr>
          <a:xfrm>
            <a:off x="1997219" y="4609082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Freihandform 174"/>
          <p:cNvSpPr/>
          <p:nvPr/>
        </p:nvSpPr>
        <p:spPr>
          <a:xfrm>
            <a:off x="1157610" y="4870247"/>
            <a:ext cx="3051379" cy="1466126"/>
          </a:xfrm>
          <a:custGeom>
            <a:avLst/>
            <a:gdLst>
              <a:gd name="connsiteX0" fmla="*/ 0 w 3051379"/>
              <a:gd name="connsiteY0" fmla="*/ 1466126 h 1466126"/>
              <a:gd name="connsiteX1" fmla="*/ 803787 w 3051379"/>
              <a:gd name="connsiteY1" fmla="*/ 50281 h 1466126"/>
              <a:gd name="connsiteX2" fmla="*/ 2839065 w 3051379"/>
              <a:gd name="connsiteY2" fmla="*/ 315752 h 1466126"/>
              <a:gd name="connsiteX3" fmla="*/ 3023419 w 3051379"/>
              <a:gd name="connsiteY3" fmla="*/ 301004 h 146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1379" h="1466126">
                <a:moveTo>
                  <a:pt x="0" y="1466126"/>
                </a:moveTo>
                <a:cubicBezTo>
                  <a:pt x="165304" y="854068"/>
                  <a:pt x="330609" y="242010"/>
                  <a:pt x="803787" y="50281"/>
                </a:cubicBezTo>
                <a:cubicBezTo>
                  <a:pt x="1276965" y="-141448"/>
                  <a:pt x="2469126" y="273965"/>
                  <a:pt x="2839065" y="315752"/>
                </a:cubicBezTo>
                <a:cubicBezTo>
                  <a:pt x="3209004" y="357539"/>
                  <a:pt x="2971800" y="292401"/>
                  <a:pt x="3023419" y="301004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7" name="Gerade Verbindung mit Pfeil 176"/>
          <p:cNvCxnSpPr/>
          <p:nvPr/>
        </p:nvCxnSpPr>
        <p:spPr>
          <a:xfrm flipV="1">
            <a:off x="5314856" y="6351436"/>
            <a:ext cx="3780000" cy="129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/>
          <p:cNvCxnSpPr/>
          <p:nvPr/>
        </p:nvCxnSpPr>
        <p:spPr>
          <a:xfrm flipV="1">
            <a:off x="5314856" y="3569326"/>
            <a:ext cx="1" cy="2795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Ellipse 178"/>
          <p:cNvSpPr/>
          <p:nvPr/>
        </p:nvSpPr>
        <p:spPr>
          <a:xfrm>
            <a:off x="5503461" y="5284850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Ellipse 179"/>
          <p:cNvSpPr/>
          <p:nvPr/>
        </p:nvSpPr>
        <p:spPr>
          <a:xfrm>
            <a:off x="8663786" y="3855583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Ellipse 180"/>
          <p:cNvSpPr/>
          <p:nvPr/>
        </p:nvSpPr>
        <p:spPr>
          <a:xfrm>
            <a:off x="6879250" y="5272289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Ellipse 181"/>
          <p:cNvSpPr/>
          <p:nvPr/>
        </p:nvSpPr>
        <p:spPr>
          <a:xfrm>
            <a:off x="6628091" y="5194732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Ellipse 182"/>
          <p:cNvSpPr/>
          <p:nvPr/>
        </p:nvSpPr>
        <p:spPr>
          <a:xfrm>
            <a:off x="6895110" y="557522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Ellipse 183"/>
          <p:cNvSpPr/>
          <p:nvPr/>
        </p:nvSpPr>
        <p:spPr>
          <a:xfrm>
            <a:off x="6054159" y="5799749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Ellipse 184"/>
          <p:cNvSpPr/>
          <p:nvPr/>
        </p:nvSpPr>
        <p:spPr>
          <a:xfrm>
            <a:off x="6818271" y="5813617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Ellipse 185"/>
          <p:cNvSpPr/>
          <p:nvPr/>
        </p:nvSpPr>
        <p:spPr>
          <a:xfrm>
            <a:off x="8934048" y="3968464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Ellipse 186"/>
          <p:cNvSpPr/>
          <p:nvPr/>
        </p:nvSpPr>
        <p:spPr>
          <a:xfrm>
            <a:off x="6662138" y="5480076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Ellipse 187"/>
          <p:cNvSpPr/>
          <p:nvPr/>
        </p:nvSpPr>
        <p:spPr>
          <a:xfrm>
            <a:off x="7231462" y="5450462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Ellipse 188"/>
          <p:cNvSpPr/>
          <p:nvPr/>
        </p:nvSpPr>
        <p:spPr>
          <a:xfrm>
            <a:off x="6099555" y="556762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Ellipse 206"/>
          <p:cNvSpPr/>
          <p:nvPr/>
        </p:nvSpPr>
        <p:spPr>
          <a:xfrm>
            <a:off x="5995228" y="5509259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Textfeld 207"/>
          <p:cNvSpPr txBox="1"/>
          <p:nvPr/>
        </p:nvSpPr>
        <p:spPr>
          <a:xfrm>
            <a:off x="7045269" y="3559141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Regression</a:t>
            </a:r>
            <a:endParaRPr lang="en-GB" dirty="0"/>
          </a:p>
        </p:txBody>
      </p:sp>
      <p:sp>
        <p:nvSpPr>
          <p:cNvPr id="209" name="Ellipse 36">
            <a:extLst>
              <a:ext uri="{FF2B5EF4-FFF2-40B4-BE49-F238E27FC236}">
                <a16:creationId xmlns:a16="http://schemas.microsoft.com/office/drawing/2014/main" id="{61C771EB-B68E-B403-271E-D8A0F14BF06F}"/>
              </a:ext>
            </a:extLst>
          </p:cNvPr>
          <p:cNvSpPr/>
          <p:nvPr/>
        </p:nvSpPr>
        <p:spPr>
          <a:xfrm>
            <a:off x="8440679" y="4855624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Ellipse 10">
            <a:extLst>
              <a:ext uri="{FF2B5EF4-FFF2-40B4-BE49-F238E27FC236}">
                <a16:creationId xmlns:a16="http://schemas.microsoft.com/office/drawing/2014/main" id="{82C72895-D0F2-72A9-23EF-68CDE11B00BE}"/>
              </a:ext>
            </a:extLst>
          </p:cNvPr>
          <p:cNvSpPr/>
          <p:nvPr/>
        </p:nvSpPr>
        <p:spPr>
          <a:xfrm>
            <a:off x="6487502" y="5835869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Ellipse 10">
            <a:extLst>
              <a:ext uri="{FF2B5EF4-FFF2-40B4-BE49-F238E27FC236}">
                <a16:creationId xmlns:a16="http://schemas.microsoft.com/office/drawing/2014/main" id="{0EC950BA-25D5-FBDF-B11F-2219358C0269}"/>
              </a:ext>
            </a:extLst>
          </p:cNvPr>
          <p:cNvSpPr/>
          <p:nvPr/>
        </p:nvSpPr>
        <p:spPr>
          <a:xfrm>
            <a:off x="5828184" y="5546344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Ellipse 9">
            <a:extLst>
              <a:ext uri="{FF2B5EF4-FFF2-40B4-BE49-F238E27FC236}">
                <a16:creationId xmlns:a16="http://schemas.microsoft.com/office/drawing/2014/main" id="{74DD179C-6831-0CB8-1331-E20D0E98C750}"/>
              </a:ext>
            </a:extLst>
          </p:cNvPr>
          <p:cNvSpPr/>
          <p:nvPr/>
        </p:nvSpPr>
        <p:spPr>
          <a:xfrm>
            <a:off x="6184872" y="5347132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Ellipse 9">
            <a:extLst>
              <a:ext uri="{FF2B5EF4-FFF2-40B4-BE49-F238E27FC236}">
                <a16:creationId xmlns:a16="http://schemas.microsoft.com/office/drawing/2014/main" id="{4A4036D3-C32D-F096-B08C-36E998C389E3}"/>
              </a:ext>
            </a:extLst>
          </p:cNvPr>
          <p:cNvSpPr/>
          <p:nvPr/>
        </p:nvSpPr>
        <p:spPr>
          <a:xfrm>
            <a:off x="6746935" y="5347132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Ellipse 9">
            <a:extLst>
              <a:ext uri="{FF2B5EF4-FFF2-40B4-BE49-F238E27FC236}">
                <a16:creationId xmlns:a16="http://schemas.microsoft.com/office/drawing/2014/main" id="{B9E94F4F-2961-5D22-85DD-295B49F3CF78}"/>
              </a:ext>
            </a:extLst>
          </p:cNvPr>
          <p:cNvSpPr/>
          <p:nvPr/>
        </p:nvSpPr>
        <p:spPr>
          <a:xfrm>
            <a:off x="6512043" y="5347132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Ellipse 9">
            <a:extLst>
              <a:ext uri="{FF2B5EF4-FFF2-40B4-BE49-F238E27FC236}">
                <a16:creationId xmlns:a16="http://schemas.microsoft.com/office/drawing/2014/main" id="{779DE68D-30AC-1C22-7C6A-3266CE4C522D}"/>
              </a:ext>
            </a:extLst>
          </p:cNvPr>
          <p:cNvSpPr/>
          <p:nvPr/>
        </p:nvSpPr>
        <p:spPr>
          <a:xfrm>
            <a:off x="5866090" y="5347132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17" name="Ellipse 9">
            <a:extLst>
              <a:ext uri="{FF2B5EF4-FFF2-40B4-BE49-F238E27FC236}">
                <a16:creationId xmlns:a16="http://schemas.microsoft.com/office/drawing/2014/main" id="{FD418B8A-D7B5-F5F2-B0D5-6A4A164725A8}"/>
              </a:ext>
            </a:extLst>
          </p:cNvPr>
          <p:cNvSpPr/>
          <p:nvPr/>
        </p:nvSpPr>
        <p:spPr>
          <a:xfrm>
            <a:off x="6356876" y="5618696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Ellipse 9">
            <a:extLst>
              <a:ext uri="{FF2B5EF4-FFF2-40B4-BE49-F238E27FC236}">
                <a16:creationId xmlns:a16="http://schemas.microsoft.com/office/drawing/2014/main" id="{8F4978A8-A597-10E2-8865-653C4CFC10CB}"/>
              </a:ext>
            </a:extLst>
          </p:cNvPr>
          <p:cNvSpPr/>
          <p:nvPr/>
        </p:nvSpPr>
        <p:spPr>
          <a:xfrm>
            <a:off x="6528821" y="557363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Ellipse 9">
            <a:extLst>
              <a:ext uri="{FF2B5EF4-FFF2-40B4-BE49-F238E27FC236}">
                <a16:creationId xmlns:a16="http://schemas.microsoft.com/office/drawing/2014/main" id="{97C75E0D-F088-E37F-C6AC-6EEB673A6BE2}"/>
              </a:ext>
            </a:extLst>
          </p:cNvPr>
          <p:cNvSpPr/>
          <p:nvPr/>
        </p:nvSpPr>
        <p:spPr>
          <a:xfrm>
            <a:off x="6285540" y="5506523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Ellipse 9">
            <a:extLst>
              <a:ext uri="{FF2B5EF4-FFF2-40B4-BE49-F238E27FC236}">
                <a16:creationId xmlns:a16="http://schemas.microsoft.com/office/drawing/2014/main" id="{C50816B9-761A-EB23-A8B4-BB2E4F4C3B78}"/>
              </a:ext>
            </a:extLst>
          </p:cNvPr>
          <p:cNvSpPr/>
          <p:nvPr/>
        </p:nvSpPr>
        <p:spPr>
          <a:xfrm>
            <a:off x="5389015" y="5421279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Ellipse 230"/>
          <p:cNvSpPr/>
          <p:nvPr/>
        </p:nvSpPr>
        <p:spPr>
          <a:xfrm>
            <a:off x="8299628" y="401883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Ellipse 231"/>
          <p:cNvSpPr/>
          <p:nvPr/>
        </p:nvSpPr>
        <p:spPr>
          <a:xfrm>
            <a:off x="8406632" y="4317149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Ellipse 232"/>
          <p:cNvSpPr/>
          <p:nvPr/>
        </p:nvSpPr>
        <p:spPr>
          <a:xfrm>
            <a:off x="8570381" y="4092603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Ellipse 233"/>
          <p:cNvSpPr/>
          <p:nvPr/>
        </p:nvSpPr>
        <p:spPr>
          <a:xfrm>
            <a:off x="8795738" y="4158264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Ellipse 234"/>
          <p:cNvSpPr/>
          <p:nvPr/>
        </p:nvSpPr>
        <p:spPr>
          <a:xfrm>
            <a:off x="8440679" y="4602493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Ellipse 235"/>
          <p:cNvSpPr/>
          <p:nvPr/>
        </p:nvSpPr>
        <p:spPr>
          <a:xfrm>
            <a:off x="8118045" y="4099898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Ellipse 36">
            <a:extLst>
              <a:ext uri="{FF2B5EF4-FFF2-40B4-BE49-F238E27FC236}">
                <a16:creationId xmlns:a16="http://schemas.microsoft.com/office/drawing/2014/main" id="{61C771EB-B68E-B403-271E-D8A0F14BF06F}"/>
              </a:ext>
            </a:extLst>
          </p:cNvPr>
          <p:cNvSpPr/>
          <p:nvPr/>
        </p:nvSpPr>
        <p:spPr>
          <a:xfrm>
            <a:off x="8715790" y="4323618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Ellipse 9">
            <a:extLst>
              <a:ext uri="{FF2B5EF4-FFF2-40B4-BE49-F238E27FC236}">
                <a16:creationId xmlns:a16="http://schemas.microsoft.com/office/drawing/2014/main" id="{4A4036D3-C32D-F096-B08C-36E998C389E3}"/>
              </a:ext>
            </a:extLst>
          </p:cNvPr>
          <p:cNvSpPr/>
          <p:nvPr/>
        </p:nvSpPr>
        <p:spPr>
          <a:xfrm>
            <a:off x="8525476" y="4469549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Ellipse 9">
            <a:extLst>
              <a:ext uri="{FF2B5EF4-FFF2-40B4-BE49-F238E27FC236}">
                <a16:creationId xmlns:a16="http://schemas.microsoft.com/office/drawing/2014/main" id="{B9E94F4F-2961-5D22-85DD-295B49F3CF78}"/>
              </a:ext>
            </a:extLst>
          </p:cNvPr>
          <p:cNvSpPr/>
          <p:nvPr/>
        </p:nvSpPr>
        <p:spPr>
          <a:xfrm>
            <a:off x="8290584" y="4469549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Ellipse 9">
            <a:extLst>
              <a:ext uri="{FF2B5EF4-FFF2-40B4-BE49-F238E27FC236}">
                <a16:creationId xmlns:a16="http://schemas.microsoft.com/office/drawing/2014/main" id="{8F4978A8-A597-10E2-8865-653C4CFC10CB}"/>
              </a:ext>
            </a:extLst>
          </p:cNvPr>
          <p:cNvSpPr/>
          <p:nvPr/>
        </p:nvSpPr>
        <p:spPr>
          <a:xfrm>
            <a:off x="8307362" y="4696052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Ellipse 9">
            <a:extLst>
              <a:ext uri="{FF2B5EF4-FFF2-40B4-BE49-F238E27FC236}">
                <a16:creationId xmlns:a16="http://schemas.microsoft.com/office/drawing/2014/main" id="{97C75E0D-F088-E37F-C6AC-6EEB673A6BE2}"/>
              </a:ext>
            </a:extLst>
          </p:cNvPr>
          <p:cNvSpPr/>
          <p:nvPr/>
        </p:nvSpPr>
        <p:spPr>
          <a:xfrm>
            <a:off x="8064081" y="4628940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Ellipse 241"/>
          <p:cNvSpPr/>
          <p:nvPr/>
        </p:nvSpPr>
        <p:spPr>
          <a:xfrm>
            <a:off x="5943914" y="5690846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Ellipse 242"/>
          <p:cNvSpPr/>
          <p:nvPr/>
        </p:nvSpPr>
        <p:spPr>
          <a:xfrm>
            <a:off x="5988445" y="5381957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Ellipse 243"/>
          <p:cNvSpPr/>
          <p:nvPr/>
        </p:nvSpPr>
        <p:spPr>
          <a:xfrm>
            <a:off x="6183863" y="5453252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Ellipse 244"/>
          <p:cNvSpPr/>
          <p:nvPr/>
        </p:nvSpPr>
        <p:spPr>
          <a:xfrm>
            <a:off x="5611507" y="579910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Ellipse 245"/>
          <p:cNvSpPr/>
          <p:nvPr/>
        </p:nvSpPr>
        <p:spPr>
          <a:xfrm>
            <a:off x="5722800" y="5759044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Ellipse 10">
            <a:extLst>
              <a:ext uri="{FF2B5EF4-FFF2-40B4-BE49-F238E27FC236}">
                <a16:creationId xmlns:a16="http://schemas.microsoft.com/office/drawing/2014/main" id="{0EC950BA-25D5-FBDF-B11F-2219358C0269}"/>
              </a:ext>
            </a:extLst>
          </p:cNvPr>
          <p:cNvSpPr/>
          <p:nvPr/>
        </p:nvSpPr>
        <p:spPr>
          <a:xfrm>
            <a:off x="6674859" y="5746419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Ellipse 9">
            <a:extLst>
              <a:ext uri="{FF2B5EF4-FFF2-40B4-BE49-F238E27FC236}">
                <a16:creationId xmlns:a16="http://schemas.microsoft.com/office/drawing/2014/main" id="{74DD179C-6831-0CB8-1331-E20D0E98C750}"/>
              </a:ext>
            </a:extLst>
          </p:cNvPr>
          <p:cNvSpPr/>
          <p:nvPr/>
        </p:nvSpPr>
        <p:spPr>
          <a:xfrm>
            <a:off x="5993563" y="584973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Ellipse 9">
            <a:extLst>
              <a:ext uri="{FF2B5EF4-FFF2-40B4-BE49-F238E27FC236}">
                <a16:creationId xmlns:a16="http://schemas.microsoft.com/office/drawing/2014/main" id="{B9E94F4F-2961-5D22-85DD-295B49F3CF78}"/>
              </a:ext>
            </a:extLst>
          </p:cNvPr>
          <p:cNvSpPr/>
          <p:nvPr/>
        </p:nvSpPr>
        <p:spPr>
          <a:xfrm>
            <a:off x="6320734" y="584973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Ellipse 9">
            <a:extLst>
              <a:ext uri="{FF2B5EF4-FFF2-40B4-BE49-F238E27FC236}">
                <a16:creationId xmlns:a16="http://schemas.microsoft.com/office/drawing/2014/main" id="{779DE68D-30AC-1C22-7C6A-3266CE4C522D}"/>
              </a:ext>
            </a:extLst>
          </p:cNvPr>
          <p:cNvSpPr/>
          <p:nvPr/>
        </p:nvSpPr>
        <p:spPr>
          <a:xfrm>
            <a:off x="5632603" y="5457750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51" name="Ellipse 9">
            <a:extLst>
              <a:ext uri="{FF2B5EF4-FFF2-40B4-BE49-F238E27FC236}">
                <a16:creationId xmlns:a16="http://schemas.microsoft.com/office/drawing/2014/main" id="{FD418B8A-D7B5-F5F2-B0D5-6A4A164725A8}"/>
              </a:ext>
            </a:extLst>
          </p:cNvPr>
          <p:cNvSpPr/>
          <p:nvPr/>
        </p:nvSpPr>
        <p:spPr>
          <a:xfrm>
            <a:off x="7339049" y="5575714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Ellipse 9">
            <a:extLst>
              <a:ext uri="{FF2B5EF4-FFF2-40B4-BE49-F238E27FC236}">
                <a16:creationId xmlns:a16="http://schemas.microsoft.com/office/drawing/2014/main" id="{8F4978A8-A597-10E2-8865-653C4CFC10CB}"/>
              </a:ext>
            </a:extLst>
          </p:cNvPr>
          <p:cNvSpPr/>
          <p:nvPr/>
        </p:nvSpPr>
        <p:spPr>
          <a:xfrm>
            <a:off x="7051608" y="5574127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Ellipse 9">
            <a:extLst>
              <a:ext uri="{FF2B5EF4-FFF2-40B4-BE49-F238E27FC236}">
                <a16:creationId xmlns:a16="http://schemas.microsoft.com/office/drawing/2014/main" id="{97C75E0D-F088-E37F-C6AC-6EEB673A6BE2}"/>
              </a:ext>
            </a:extLst>
          </p:cNvPr>
          <p:cNvSpPr/>
          <p:nvPr/>
        </p:nvSpPr>
        <p:spPr>
          <a:xfrm>
            <a:off x="7502325" y="469380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Ellipse 9">
            <a:extLst>
              <a:ext uri="{FF2B5EF4-FFF2-40B4-BE49-F238E27FC236}">
                <a16:creationId xmlns:a16="http://schemas.microsoft.com/office/drawing/2014/main" id="{C50816B9-761A-EB23-A8B4-BB2E4F4C3B78}"/>
              </a:ext>
            </a:extLst>
          </p:cNvPr>
          <p:cNvSpPr/>
          <p:nvPr/>
        </p:nvSpPr>
        <p:spPr>
          <a:xfrm>
            <a:off x="5492084" y="5679289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Ellipse 254"/>
          <p:cNvSpPr/>
          <p:nvPr/>
        </p:nvSpPr>
        <p:spPr>
          <a:xfrm>
            <a:off x="7686780" y="4446849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Ellipse 255"/>
          <p:cNvSpPr/>
          <p:nvPr/>
        </p:nvSpPr>
        <p:spPr>
          <a:xfrm>
            <a:off x="8248737" y="499119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Ellipse 256"/>
          <p:cNvSpPr/>
          <p:nvPr/>
        </p:nvSpPr>
        <p:spPr>
          <a:xfrm>
            <a:off x="8075886" y="4287964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Ellipse 36">
            <a:extLst>
              <a:ext uri="{FF2B5EF4-FFF2-40B4-BE49-F238E27FC236}">
                <a16:creationId xmlns:a16="http://schemas.microsoft.com/office/drawing/2014/main" id="{61C771EB-B68E-B403-271E-D8A0F14BF06F}"/>
              </a:ext>
            </a:extLst>
          </p:cNvPr>
          <p:cNvSpPr/>
          <p:nvPr/>
        </p:nvSpPr>
        <p:spPr>
          <a:xfrm>
            <a:off x="7995938" y="4453318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Ellipse 9">
            <a:extLst>
              <a:ext uri="{FF2B5EF4-FFF2-40B4-BE49-F238E27FC236}">
                <a16:creationId xmlns:a16="http://schemas.microsoft.com/office/drawing/2014/main" id="{4A4036D3-C32D-F096-B08C-36E998C389E3}"/>
              </a:ext>
            </a:extLst>
          </p:cNvPr>
          <p:cNvSpPr/>
          <p:nvPr/>
        </p:nvSpPr>
        <p:spPr>
          <a:xfrm>
            <a:off x="7805624" y="4599249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Freihandform 260"/>
          <p:cNvSpPr/>
          <p:nvPr/>
        </p:nvSpPr>
        <p:spPr>
          <a:xfrm>
            <a:off x="5316794" y="3855583"/>
            <a:ext cx="3506503" cy="1870515"/>
          </a:xfrm>
          <a:custGeom>
            <a:avLst/>
            <a:gdLst>
              <a:gd name="connsiteX0" fmla="*/ 0 w 3506503"/>
              <a:gd name="connsiteY0" fmla="*/ 1689813 h 1870515"/>
              <a:gd name="connsiteX1" fmla="*/ 1541206 w 3506503"/>
              <a:gd name="connsiteY1" fmla="*/ 1726684 h 1870515"/>
              <a:gd name="connsiteX2" fmla="*/ 3377380 w 3506503"/>
              <a:gd name="connsiteY2" fmla="*/ 111736 h 1870515"/>
              <a:gd name="connsiteX3" fmla="*/ 3355258 w 3506503"/>
              <a:gd name="connsiteY3" fmla="*/ 141233 h 187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6503" h="1870515">
                <a:moveTo>
                  <a:pt x="0" y="1689813"/>
                </a:moveTo>
                <a:cubicBezTo>
                  <a:pt x="489154" y="1839755"/>
                  <a:pt x="978309" y="1989697"/>
                  <a:pt x="1541206" y="1726684"/>
                </a:cubicBezTo>
                <a:cubicBezTo>
                  <a:pt x="2104103" y="1463671"/>
                  <a:pt x="3075038" y="375978"/>
                  <a:pt x="3377380" y="111736"/>
                </a:cubicBezTo>
                <a:cubicBezTo>
                  <a:pt x="3679722" y="-152506"/>
                  <a:pt x="3356487" y="133859"/>
                  <a:pt x="3355258" y="141233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GB" dirty="0"/>
          </a:p>
        </p:txBody>
      </p:sp>
      <p:sp>
        <p:nvSpPr>
          <p:cNvPr id="262" name="Ellipse 261"/>
          <p:cNvSpPr/>
          <p:nvPr/>
        </p:nvSpPr>
        <p:spPr>
          <a:xfrm>
            <a:off x="7118568" y="5060307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Ellipse 36">
            <a:extLst>
              <a:ext uri="{FF2B5EF4-FFF2-40B4-BE49-F238E27FC236}">
                <a16:creationId xmlns:a16="http://schemas.microsoft.com/office/drawing/2014/main" id="{61C771EB-B68E-B403-271E-D8A0F14BF06F}"/>
              </a:ext>
            </a:extLst>
          </p:cNvPr>
          <p:cNvSpPr/>
          <p:nvPr/>
        </p:nvSpPr>
        <p:spPr>
          <a:xfrm>
            <a:off x="6964056" y="5330079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4" name="Ellipse 263"/>
          <p:cNvSpPr/>
          <p:nvPr/>
        </p:nvSpPr>
        <p:spPr>
          <a:xfrm>
            <a:off x="7648240" y="474642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Ellipse 264"/>
          <p:cNvSpPr/>
          <p:nvPr/>
        </p:nvSpPr>
        <p:spPr>
          <a:xfrm>
            <a:off x="7755244" y="504473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" name="Ellipse 265"/>
          <p:cNvSpPr/>
          <p:nvPr/>
        </p:nvSpPr>
        <p:spPr>
          <a:xfrm>
            <a:off x="7918993" y="4820189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Ellipse 266"/>
          <p:cNvSpPr/>
          <p:nvPr/>
        </p:nvSpPr>
        <p:spPr>
          <a:xfrm>
            <a:off x="8144350" y="4885850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Ellipse 267"/>
          <p:cNvSpPr/>
          <p:nvPr/>
        </p:nvSpPr>
        <p:spPr>
          <a:xfrm>
            <a:off x="7789291" y="5330079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Ellipse 268"/>
          <p:cNvSpPr/>
          <p:nvPr/>
        </p:nvSpPr>
        <p:spPr>
          <a:xfrm>
            <a:off x="7466657" y="4827484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Ellipse 36">
            <a:extLst>
              <a:ext uri="{FF2B5EF4-FFF2-40B4-BE49-F238E27FC236}">
                <a16:creationId xmlns:a16="http://schemas.microsoft.com/office/drawing/2014/main" id="{61C771EB-B68E-B403-271E-D8A0F14BF06F}"/>
              </a:ext>
            </a:extLst>
          </p:cNvPr>
          <p:cNvSpPr/>
          <p:nvPr/>
        </p:nvSpPr>
        <p:spPr>
          <a:xfrm>
            <a:off x="8064402" y="5051204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Ellipse 9">
            <a:extLst>
              <a:ext uri="{FF2B5EF4-FFF2-40B4-BE49-F238E27FC236}">
                <a16:creationId xmlns:a16="http://schemas.microsoft.com/office/drawing/2014/main" id="{4A4036D3-C32D-F096-B08C-36E998C389E3}"/>
              </a:ext>
            </a:extLst>
          </p:cNvPr>
          <p:cNvSpPr/>
          <p:nvPr/>
        </p:nvSpPr>
        <p:spPr>
          <a:xfrm>
            <a:off x="7874088" y="519713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Ellipse 9">
            <a:extLst>
              <a:ext uri="{FF2B5EF4-FFF2-40B4-BE49-F238E27FC236}">
                <a16:creationId xmlns:a16="http://schemas.microsoft.com/office/drawing/2014/main" id="{B9E94F4F-2961-5D22-85DD-295B49F3CF78}"/>
              </a:ext>
            </a:extLst>
          </p:cNvPr>
          <p:cNvSpPr/>
          <p:nvPr/>
        </p:nvSpPr>
        <p:spPr>
          <a:xfrm>
            <a:off x="7639196" y="519713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Ellipse 9">
            <a:extLst>
              <a:ext uri="{FF2B5EF4-FFF2-40B4-BE49-F238E27FC236}">
                <a16:creationId xmlns:a16="http://schemas.microsoft.com/office/drawing/2014/main" id="{8F4978A8-A597-10E2-8865-653C4CFC10CB}"/>
              </a:ext>
            </a:extLst>
          </p:cNvPr>
          <p:cNvSpPr/>
          <p:nvPr/>
        </p:nvSpPr>
        <p:spPr>
          <a:xfrm>
            <a:off x="7655974" y="5423638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Ellipse 9">
            <a:extLst>
              <a:ext uri="{FF2B5EF4-FFF2-40B4-BE49-F238E27FC236}">
                <a16:creationId xmlns:a16="http://schemas.microsoft.com/office/drawing/2014/main" id="{97C75E0D-F088-E37F-C6AC-6EEB673A6BE2}"/>
              </a:ext>
            </a:extLst>
          </p:cNvPr>
          <p:cNvSpPr/>
          <p:nvPr/>
        </p:nvSpPr>
        <p:spPr>
          <a:xfrm>
            <a:off x="7412693" y="5356526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Ellipse 274"/>
          <p:cNvSpPr/>
          <p:nvPr/>
        </p:nvSpPr>
        <p:spPr>
          <a:xfrm>
            <a:off x="7035392" y="517443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Ellipse 275"/>
          <p:cNvSpPr/>
          <p:nvPr/>
        </p:nvSpPr>
        <p:spPr>
          <a:xfrm>
            <a:off x="7199141" y="4949889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Ellipse 276"/>
          <p:cNvSpPr/>
          <p:nvPr/>
        </p:nvSpPr>
        <p:spPr>
          <a:xfrm>
            <a:off x="7424498" y="5015550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Ellipse 36">
            <a:extLst>
              <a:ext uri="{FF2B5EF4-FFF2-40B4-BE49-F238E27FC236}">
                <a16:creationId xmlns:a16="http://schemas.microsoft.com/office/drawing/2014/main" id="{61C771EB-B68E-B403-271E-D8A0F14BF06F}"/>
              </a:ext>
            </a:extLst>
          </p:cNvPr>
          <p:cNvSpPr/>
          <p:nvPr/>
        </p:nvSpPr>
        <p:spPr>
          <a:xfrm>
            <a:off x="7344550" y="5180904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Ellipse 9">
            <a:extLst>
              <a:ext uri="{FF2B5EF4-FFF2-40B4-BE49-F238E27FC236}">
                <a16:creationId xmlns:a16="http://schemas.microsoft.com/office/drawing/2014/main" id="{4A4036D3-C32D-F096-B08C-36E998C389E3}"/>
              </a:ext>
            </a:extLst>
          </p:cNvPr>
          <p:cNvSpPr/>
          <p:nvPr/>
        </p:nvSpPr>
        <p:spPr>
          <a:xfrm>
            <a:off x="7154236" y="532683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0" name="Gerade Verbindung mit Pfeil 279"/>
          <p:cNvCxnSpPr/>
          <p:nvPr/>
        </p:nvCxnSpPr>
        <p:spPr>
          <a:xfrm flipV="1">
            <a:off x="5289228" y="2988909"/>
            <a:ext cx="3780000" cy="129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Gerade Verbindung mit Pfeil 280"/>
          <p:cNvCxnSpPr/>
          <p:nvPr/>
        </p:nvCxnSpPr>
        <p:spPr>
          <a:xfrm flipV="1">
            <a:off x="5289228" y="206799"/>
            <a:ext cx="1" cy="2795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Ellipse 281"/>
          <p:cNvSpPr/>
          <p:nvPr/>
        </p:nvSpPr>
        <p:spPr>
          <a:xfrm>
            <a:off x="7070700" y="1415228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Ellipse 282"/>
          <p:cNvSpPr/>
          <p:nvPr/>
        </p:nvSpPr>
        <p:spPr>
          <a:xfrm>
            <a:off x="7223100" y="1567628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4" name="Ellipse 283"/>
          <p:cNvSpPr/>
          <p:nvPr/>
        </p:nvSpPr>
        <p:spPr>
          <a:xfrm>
            <a:off x="7608964" y="1275799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Ellipse 284"/>
          <p:cNvSpPr/>
          <p:nvPr/>
        </p:nvSpPr>
        <p:spPr>
          <a:xfrm>
            <a:off x="7715968" y="1574113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6" name="Ellipse 285"/>
          <p:cNvSpPr/>
          <p:nvPr/>
        </p:nvSpPr>
        <p:spPr>
          <a:xfrm>
            <a:off x="7879717" y="1349567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Ellipse 286"/>
          <p:cNvSpPr/>
          <p:nvPr/>
        </p:nvSpPr>
        <p:spPr>
          <a:xfrm>
            <a:off x="7233971" y="2076264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8" name="Ellipse 287"/>
          <p:cNvSpPr/>
          <p:nvPr/>
        </p:nvSpPr>
        <p:spPr>
          <a:xfrm>
            <a:off x="7545875" y="2125262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Ellipse 288"/>
          <p:cNvSpPr/>
          <p:nvPr/>
        </p:nvSpPr>
        <p:spPr>
          <a:xfrm>
            <a:off x="8105074" y="1415228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Ellipse 289"/>
          <p:cNvSpPr/>
          <p:nvPr/>
        </p:nvSpPr>
        <p:spPr>
          <a:xfrm>
            <a:off x="7750015" y="1859457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Ellipse 290"/>
          <p:cNvSpPr/>
          <p:nvPr/>
        </p:nvSpPr>
        <p:spPr>
          <a:xfrm>
            <a:off x="7427381" y="1356862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Ellipse 291"/>
          <p:cNvSpPr/>
          <p:nvPr/>
        </p:nvSpPr>
        <p:spPr>
          <a:xfrm>
            <a:off x="7187432" y="1947006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1" name="Ellipse 310"/>
          <p:cNvSpPr/>
          <p:nvPr/>
        </p:nvSpPr>
        <p:spPr>
          <a:xfrm>
            <a:off x="7083105" y="1888640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2" name="Textfeld 311"/>
          <p:cNvSpPr txBox="1"/>
          <p:nvPr/>
        </p:nvSpPr>
        <p:spPr>
          <a:xfrm>
            <a:off x="7179637" y="322013"/>
            <a:ext cx="178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Outlier detection</a:t>
            </a:r>
            <a:endParaRPr lang="en-GB" dirty="0"/>
          </a:p>
        </p:txBody>
      </p:sp>
      <p:sp>
        <p:nvSpPr>
          <p:cNvPr id="313" name="Ellipse 36">
            <a:extLst>
              <a:ext uri="{FF2B5EF4-FFF2-40B4-BE49-F238E27FC236}">
                <a16:creationId xmlns:a16="http://schemas.microsoft.com/office/drawing/2014/main" id="{61C771EB-B68E-B403-271E-D8A0F14BF06F}"/>
              </a:ext>
            </a:extLst>
          </p:cNvPr>
          <p:cNvSpPr/>
          <p:nvPr/>
        </p:nvSpPr>
        <p:spPr>
          <a:xfrm>
            <a:off x="8025126" y="1580582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5" name="Ellipse 10">
            <a:extLst>
              <a:ext uri="{FF2B5EF4-FFF2-40B4-BE49-F238E27FC236}">
                <a16:creationId xmlns:a16="http://schemas.microsoft.com/office/drawing/2014/main" id="{82C72895-D0F2-72A9-23EF-68CDE11B00BE}"/>
              </a:ext>
            </a:extLst>
          </p:cNvPr>
          <p:cNvSpPr/>
          <p:nvPr/>
        </p:nvSpPr>
        <p:spPr>
          <a:xfrm>
            <a:off x="6993228" y="1507437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6" name="Ellipse 10">
            <a:extLst>
              <a:ext uri="{FF2B5EF4-FFF2-40B4-BE49-F238E27FC236}">
                <a16:creationId xmlns:a16="http://schemas.microsoft.com/office/drawing/2014/main" id="{0EC950BA-25D5-FBDF-B11F-2219358C0269}"/>
              </a:ext>
            </a:extLst>
          </p:cNvPr>
          <p:cNvSpPr/>
          <p:nvPr/>
        </p:nvSpPr>
        <p:spPr>
          <a:xfrm>
            <a:off x="6916061" y="192572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7" name="Ellipse 9">
            <a:extLst>
              <a:ext uri="{FF2B5EF4-FFF2-40B4-BE49-F238E27FC236}">
                <a16:creationId xmlns:a16="http://schemas.microsoft.com/office/drawing/2014/main" id="{74DD179C-6831-0CB8-1331-E20D0E98C750}"/>
              </a:ext>
            </a:extLst>
          </p:cNvPr>
          <p:cNvSpPr/>
          <p:nvPr/>
        </p:nvSpPr>
        <p:spPr>
          <a:xfrm>
            <a:off x="7272749" y="1726513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8" name="Ellipse 9">
            <a:extLst>
              <a:ext uri="{FF2B5EF4-FFF2-40B4-BE49-F238E27FC236}">
                <a16:creationId xmlns:a16="http://schemas.microsoft.com/office/drawing/2014/main" id="{4A4036D3-C32D-F096-B08C-36E998C389E3}"/>
              </a:ext>
            </a:extLst>
          </p:cNvPr>
          <p:cNvSpPr/>
          <p:nvPr/>
        </p:nvSpPr>
        <p:spPr>
          <a:xfrm>
            <a:off x="7834812" y="1726513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9" name="Ellipse 9">
            <a:extLst>
              <a:ext uri="{FF2B5EF4-FFF2-40B4-BE49-F238E27FC236}">
                <a16:creationId xmlns:a16="http://schemas.microsoft.com/office/drawing/2014/main" id="{B9E94F4F-2961-5D22-85DD-295B49F3CF78}"/>
              </a:ext>
            </a:extLst>
          </p:cNvPr>
          <p:cNvSpPr/>
          <p:nvPr/>
        </p:nvSpPr>
        <p:spPr>
          <a:xfrm>
            <a:off x="7599920" y="1726513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0" name="Ellipse 9">
            <a:extLst>
              <a:ext uri="{FF2B5EF4-FFF2-40B4-BE49-F238E27FC236}">
                <a16:creationId xmlns:a16="http://schemas.microsoft.com/office/drawing/2014/main" id="{779DE68D-30AC-1C22-7C6A-3266CE4C522D}"/>
              </a:ext>
            </a:extLst>
          </p:cNvPr>
          <p:cNvSpPr/>
          <p:nvPr/>
        </p:nvSpPr>
        <p:spPr>
          <a:xfrm>
            <a:off x="6953967" y="1726513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21" name="Ellipse 9">
            <a:extLst>
              <a:ext uri="{FF2B5EF4-FFF2-40B4-BE49-F238E27FC236}">
                <a16:creationId xmlns:a16="http://schemas.microsoft.com/office/drawing/2014/main" id="{FD418B8A-D7B5-F5F2-B0D5-6A4A164725A8}"/>
              </a:ext>
            </a:extLst>
          </p:cNvPr>
          <p:cNvSpPr/>
          <p:nvPr/>
        </p:nvSpPr>
        <p:spPr>
          <a:xfrm>
            <a:off x="7444753" y="1998077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2" name="Ellipse 9">
            <a:extLst>
              <a:ext uri="{FF2B5EF4-FFF2-40B4-BE49-F238E27FC236}">
                <a16:creationId xmlns:a16="http://schemas.microsoft.com/office/drawing/2014/main" id="{8F4978A8-A597-10E2-8865-653C4CFC10CB}"/>
              </a:ext>
            </a:extLst>
          </p:cNvPr>
          <p:cNvSpPr/>
          <p:nvPr/>
        </p:nvSpPr>
        <p:spPr>
          <a:xfrm>
            <a:off x="7616698" y="1953016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3" name="Ellipse 9">
            <a:extLst>
              <a:ext uri="{FF2B5EF4-FFF2-40B4-BE49-F238E27FC236}">
                <a16:creationId xmlns:a16="http://schemas.microsoft.com/office/drawing/2014/main" id="{97C75E0D-F088-E37F-C6AC-6EEB673A6BE2}"/>
              </a:ext>
            </a:extLst>
          </p:cNvPr>
          <p:cNvSpPr/>
          <p:nvPr/>
        </p:nvSpPr>
        <p:spPr>
          <a:xfrm>
            <a:off x="7373417" y="1885904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4" name="Ellipse 9">
            <a:extLst>
              <a:ext uri="{FF2B5EF4-FFF2-40B4-BE49-F238E27FC236}">
                <a16:creationId xmlns:a16="http://schemas.microsoft.com/office/drawing/2014/main" id="{C50816B9-761A-EB23-A8B4-BB2E4F4C3B78}"/>
              </a:ext>
            </a:extLst>
          </p:cNvPr>
          <p:cNvSpPr/>
          <p:nvPr/>
        </p:nvSpPr>
        <p:spPr>
          <a:xfrm>
            <a:off x="6792373" y="1714123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8" name="Ellipse 327"/>
          <p:cNvSpPr/>
          <p:nvPr/>
        </p:nvSpPr>
        <p:spPr>
          <a:xfrm>
            <a:off x="6651668" y="1098022"/>
            <a:ext cx="1733650" cy="1254405"/>
          </a:xfrm>
          <a:prstGeom prst="ellipse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4" name="Ellipse 343"/>
          <p:cNvSpPr/>
          <p:nvPr/>
        </p:nvSpPr>
        <p:spPr>
          <a:xfrm>
            <a:off x="6958673" y="1389558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5" name="Ellipse 344"/>
          <p:cNvSpPr/>
          <p:nvPr/>
        </p:nvSpPr>
        <p:spPr>
          <a:xfrm>
            <a:off x="7220642" y="138818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Ellipse 345"/>
          <p:cNvSpPr/>
          <p:nvPr/>
        </p:nvSpPr>
        <p:spPr>
          <a:xfrm>
            <a:off x="7713510" y="1394670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7" name="Ellipse 346"/>
          <p:cNvSpPr/>
          <p:nvPr/>
        </p:nvSpPr>
        <p:spPr>
          <a:xfrm>
            <a:off x="7747557" y="1680014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8" name="Ellipse 347"/>
          <p:cNvSpPr/>
          <p:nvPr/>
        </p:nvSpPr>
        <p:spPr>
          <a:xfrm>
            <a:off x="7460922" y="1544930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9" name="Ellipse 348"/>
          <p:cNvSpPr/>
          <p:nvPr/>
        </p:nvSpPr>
        <p:spPr>
          <a:xfrm>
            <a:off x="7184974" y="1767563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0" name="Ellipse 349"/>
          <p:cNvSpPr/>
          <p:nvPr/>
        </p:nvSpPr>
        <p:spPr>
          <a:xfrm>
            <a:off x="7080647" y="1709197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1" name="Ellipse 9">
            <a:extLst>
              <a:ext uri="{FF2B5EF4-FFF2-40B4-BE49-F238E27FC236}">
                <a16:creationId xmlns:a16="http://schemas.microsoft.com/office/drawing/2014/main" id="{74DD179C-6831-0CB8-1331-E20D0E98C750}"/>
              </a:ext>
            </a:extLst>
          </p:cNvPr>
          <p:cNvSpPr/>
          <p:nvPr/>
        </p:nvSpPr>
        <p:spPr>
          <a:xfrm>
            <a:off x="7270291" y="1547070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2" name="Ellipse 9">
            <a:extLst>
              <a:ext uri="{FF2B5EF4-FFF2-40B4-BE49-F238E27FC236}">
                <a16:creationId xmlns:a16="http://schemas.microsoft.com/office/drawing/2014/main" id="{4A4036D3-C32D-F096-B08C-36E998C389E3}"/>
              </a:ext>
            </a:extLst>
          </p:cNvPr>
          <p:cNvSpPr/>
          <p:nvPr/>
        </p:nvSpPr>
        <p:spPr>
          <a:xfrm>
            <a:off x="7832354" y="1547070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3" name="Ellipse 9">
            <a:extLst>
              <a:ext uri="{FF2B5EF4-FFF2-40B4-BE49-F238E27FC236}">
                <a16:creationId xmlns:a16="http://schemas.microsoft.com/office/drawing/2014/main" id="{B9E94F4F-2961-5D22-85DD-295B49F3CF78}"/>
              </a:ext>
            </a:extLst>
          </p:cNvPr>
          <p:cNvSpPr/>
          <p:nvPr/>
        </p:nvSpPr>
        <p:spPr>
          <a:xfrm>
            <a:off x="7597462" y="1547070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4" name="Ellipse 9">
            <a:extLst>
              <a:ext uri="{FF2B5EF4-FFF2-40B4-BE49-F238E27FC236}">
                <a16:creationId xmlns:a16="http://schemas.microsoft.com/office/drawing/2014/main" id="{FD418B8A-D7B5-F5F2-B0D5-6A4A164725A8}"/>
              </a:ext>
            </a:extLst>
          </p:cNvPr>
          <p:cNvSpPr/>
          <p:nvPr/>
        </p:nvSpPr>
        <p:spPr>
          <a:xfrm>
            <a:off x="7442295" y="1818634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5" name="Ellipse 9">
            <a:extLst>
              <a:ext uri="{FF2B5EF4-FFF2-40B4-BE49-F238E27FC236}">
                <a16:creationId xmlns:a16="http://schemas.microsoft.com/office/drawing/2014/main" id="{8F4978A8-A597-10E2-8865-653C4CFC10CB}"/>
              </a:ext>
            </a:extLst>
          </p:cNvPr>
          <p:cNvSpPr/>
          <p:nvPr/>
        </p:nvSpPr>
        <p:spPr>
          <a:xfrm>
            <a:off x="7762255" y="180334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6" name="Ellipse 9">
            <a:extLst>
              <a:ext uri="{FF2B5EF4-FFF2-40B4-BE49-F238E27FC236}">
                <a16:creationId xmlns:a16="http://schemas.microsoft.com/office/drawing/2014/main" id="{97C75E0D-F088-E37F-C6AC-6EEB673A6BE2}"/>
              </a:ext>
            </a:extLst>
          </p:cNvPr>
          <p:cNvSpPr/>
          <p:nvPr/>
        </p:nvSpPr>
        <p:spPr>
          <a:xfrm>
            <a:off x="7370959" y="170646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7" name="Ellipse 356"/>
          <p:cNvSpPr/>
          <p:nvPr/>
        </p:nvSpPr>
        <p:spPr>
          <a:xfrm>
            <a:off x="7639283" y="2410394"/>
            <a:ext cx="71336" cy="583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8" name="Ellipse 357"/>
          <p:cNvSpPr/>
          <p:nvPr/>
        </p:nvSpPr>
        <p:spPr>
          <a:xfrm>
            <a:off x="8130896" y="2562794"/>
            <a:ext cx="71336" cy="583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9" name="Ellipse 358"/>
          <p:cNvSpPr/>
          <p:nvPr/>
        </p:nvSpPr>
        <p:spPr>
          <a:xfrm>
            <a:off x="8561144" y="1226582"/>
            <a:ext cx="71336" cy="583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0" name="Ellipse 359"/>
          <p:cNvSpPr/>
          <p:nvPr/>
        </p:nvSpPr>
        <p:spPr>
          <a:xfrm>
            <a:off x="6697806" y="1006710"/>
            <a:ext cx="71336" cy="583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1" name="Ellipse 360"/>
          <p:cNvSpPr/>
          <p:nvPr/>
        </p:nvSpPr>
        <p:spPr>
          <a:xfrm>
            <a:off x="8718351" y="1486564"/>
            <a:ext cx="71336" cy="583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Ellipse 361"/>
          <p:cNvSpPr/>
          <p:nvPr/>
        </p:nvSpPr>
        <p:spPr>
          <a:xfrm>
            <a:off x="7791683" y="2562794"/>
            <a:ext cx="71336" cy="583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8B620-ADF9-9ED9-3D53-8EBFEE5E5B68}"/>
              </a:ext>
            </a:extLst>
          </p:cNvPr>
          <p:cNvSpPr txBox="1"/>
          <p:nvPr/>
        </p:nvSpPr>
        <p:spPr>
          <a:xfrm>
            <a:off x="3942975" y="3219809"/>
            <a:ext cx="12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Supervised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31C3E7-A848-22C8-CFCC-BE69780DF565}"/>
              </a:ext>
            </a:extLst>
          </p:cNvPr>
          <p:cNvSpPr txBox="1"/>
          <p:nvPr/>
        </p:nvSpPr>
        <p:spPr>
          <a:xfrm>
            <a:off x="3792773" y="-20709"/>
            <a:ext cx="15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Unsupervised </a:t>
            </a:r>
          </a:p>
        </p:txBody>
      </p:sp>
    </p:spTree>
    <p:extLst>
      <p:ext uri="{BB962C8B-B14F-4D97-AF65-F5344CB8AC3E}">
        <p14:creationId xmlns:p14="http://schemas.microsoft.com/office/powerpoint/2010/main" val="60159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>
            <a:off x="486696" y="3067668"/>
            <a:ext cx="3812458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 flipH="1" flipV="1">
            <a:off x="494073" y="117988"/>
            <a:ext cx="12290" cy="293247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707921" y="752170"/>
            <a:ext cx="2440858" cy="25195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cxnSpLocks/>
          </p:cNvCxnSpPr>
          <p:nvPr/>
        </p:nvCxnSpPr>
        <p:spPr>
          <a:xfrm flipV="1">
            <a:off x="62680" y="251248"/>
            <a:ext cx="2672370" cy="271563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1283109" y="1056970"/>
            <a:ext cx="2440858" cy="251951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1149148" y="812395"/>
            <a:ext cx="88490" cy="811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e 17"/>
          <p:cNvSpPr/>
          <p:nvPr/>
        </p:nvSpPr>
        <p:spPr>
          <a:xfrm>
            <a:off x="912099" y="1147915"/>
            <a:ext cx="88490" cy="811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lipse 18"/>
          <p:cNvSpPr/>
          <p:nvPr/>
        </p:nvSpPr>
        <p:spPr>
          <a:xfrm>
            <a:off x="731584" y="1610032"/>
            <a:ext cx="88490" cy="811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Ellipse 19"/>
          <p:cNvSpPr/>
          <p:nvPr/>
        </p:nvSpPr>
        <p:spPr>
          <a:xfrm>
            <a:off x="1241938" y="1128252"/>
            <a:ext cx="88490" cy="811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1018870" y="1402327"/>
            <a:ext cx="88490" cy="811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1559645" y="981995"/>
            <a:ext cx="88490" cy="811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Ellipse 22"/>
          <p:cNvSpPr/>
          <p:nvPr/>
        </p:nvSpPr>
        <p:spPr>
          <a:xfrm>
            <a:off x="867854" y="752169"/>
            <a:ext cx="88490" cy="811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Ellipse 23"/>
          <p:cNvSpPr/>
          <p:nvPr/>
        </p:nvSpPr>
        <p:spPr>
          <a:xfrm>
            <a:off x="1476993" y="1430592"/>
            <a:ext cx="88490" cy="811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1065883" y="1557179"/>
            <a:ext cx="88490" cy="811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Ellipse 25"/>
          <p:cNvSpPr/>
          <p:nvPr/>
        </p:nvSpPr>
        <p:spPr>
          <a:xfrm>
            <a:off x="738654" y="1025008"/>
            <a:ext cx="88490" cy="811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1331967" y="635411"/>
            <a:ext cx="88490" cy="811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650164" y="752169"/>
            <a:ext cx="88490" cy="811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696252" y="1292919"/>
            <a:ext cx="88490" cy="811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1131946" y="1032998"/>
            <a:ext cx="88490" cy="811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1256384" y="1374037"/>
            <a:ext cx="88490" cy="811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llipse 31"/>
          <p:cNvSpPr/>
          <p:nvPr/>
        </p:nvSpPr>
        <p:spPr>
          <a:xfrm>
            <a:off x="2990236" y="2230688"/>
            <a:ext cx="88490" cy="811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/>
          <p:cNvSpPr/>
          <p:nvPr/>
        </p:nvSpPr>
        <p:spPr>
          <a:xfrm>
            <a:off x="2659626" y="2379095"/>
            <a:ext cx="88490" cy="811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Ellipse 34"/>
          <p:cNvSpPr/>
          <p:nvPr/>
        </p:nvSpPr>
        <p:spPr>
          <a:xfrm>
            <a:off x="2218403" y="2518295"/>
            <a:ext cx="88490" cy="811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2828007" y="2608619"/>
            <a:ext cx="88490" cy="811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2838146" y="2149570"/>
            <a:ext cx="88490" cy="811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/>
          <p:cNvSpPr/>
          <p:nvPr/>
        </p:nvSpPr>
        <p:spPr>
          <a:xfrm>
            <a:off x="2945991" y="1771639"/>
            <a:ext cx="88490" cy="811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Ellipse 38"/>
          <p:cNvSpPr/>
          <p:nvPr/>
        </p:nvSpPr>
        <p:spPr>
          <a:xfrm>
            <a:off x="2693422" y="2797290"/>
            <a:ext cx="88490" cy="811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Ellipse 39"/>
          <p:cNvSpPr/>
          <p:nvPr/>
        </p:nvSpPr>
        <p:spPr>
          <a:xfrm>
            <a:off x="3158611" y="2514603"/>
            <a:ext cx="88490" cy="811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lipse 40"/>
          <p:cNvSpPr/>
          <p:nvPr/>
        </p:nvSpPr>
        <p:spPr>
          <a:xfrm>
            <a:off x="3350337" y="2021750"/>
            <a:ext cx="88490" cy="811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Ellipse 41"/>
          <p:cNvSpPr/>
          <p:nvPr/>
        </p:nvSpPr>
        <p:spPr>
          <a:xfrm>
            <a:off x="2389239" y="2888215"/>
            <a:ext cx="88490" cy="811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Ellipse 42"/>
          <p:cNvSpPr/>
          <p:nvPr/>
        </p:nvSpPr>
        <p:spPr>
          <a:xfrm>
            <a:off x="3517180" y="2379095"/>
            <a:ext cx="88490" cy="811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lipse 43"/>
          <p:cNvSpPr/>
          <p:nvPr/>
        </p:nvSpPr>
        <p:spPr>
          <a:xfrm>
            <a:off x="3220062" y="2786233"/>
            <a:ext cx="88490" cy="811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Ellipse 44"/>
          <p:cNvSpPr/>
          <p:nvPr/>
        </p:nvSpPr>
        <p:spPr>
          <a:xfrm>
            <a:off x="3551900" y="2704477"/>
            <a:ext cx="88490" cy="811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Ellipse 45"/>
          <p:cNvSpPr/>
          <p:nvPr/>
        </p:nvSpPr>
        <p:spPr>
          <a:xfrm>
            <a:off x="3591232" y="1763955"/>
            <a:ext cx="88490" cy="811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Ellipse 46"/>
          <p:cNvSpPr/>
          <p:nvPr/>
        </p:nvSpPr>
        <p:spPr>
          <a:xfrm>
            <a:off x="3802624" y="2149570"/>
            <a:ext cx="88490" cy="811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feld 47"/>
          <p:cNvSpPr txBox="1"/>
          <p:nvPr/>
        </p:nvSpPr>
        <p:spPr>
          <a:xfrm rot="18817161">
            <a:off x="2314078" y="815345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 = 0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 rot="18847832">
            <a:off x="2855926" y="1125932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 = 1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 rot="18879401">
            <a:off x="1633994" y="476082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 = -1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D8357AC2-222B-49B3-AD8D-20F163C192FB}"/>
                  </a:ext>
                </a:extLst>
              </p:cNvPr>
              <p:cNvSpPr txBox="1"/>
              <p:nvPr/>
            </p:nvSpPr>
            <p:spPr>
              <a:xfrm>
                <a:off x="3282466" y="50168"/>
                <a:ext cx="447558" cy="4021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D8357AC2-222B-49B3-AD8D-20F163C19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466" y="50168"/>
                <a:ext cx="447558" cy="4021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AC51A21A-ED3E-4AA7-A846-CAA1E04BE86B}"/>
                  </a:ext>
                </a:extLst>
              </p:cNvPr>
              <p:cNvSpPr txBox="1"/>
              <p:nvPr/>
            </p:nvSpPr>
            <p:spPr>
              <a:xfrm>
                <a:off x="247001" y="3182879"/>
                <a:ext cx="447558" cy="405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AC51A21A-ED3E-4AA7-A846-CAA1E04BE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01" y="3182879"/>
                <a:ext cx="447558" cy="405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3C0C1611-6A8A-4DA0-81AA-3E67D641E375}"/>
              </a:ext>
            </a:extLst>
          </p:cNvPr>
          <p:cNvSpPr/>
          <p:nvPr/>
        </p:nvSpPr>
        <p:spPr>
          <a:xfrm rot="18770891">
            <a:off x="3235813" y="-106009"/>
            <a:ext cx="149200" cy="1308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35D73F41-1E46-497A-8720-71180A28B587}"/>
              </a:ext>
            </a:extLst>
          </p:cNvPr>
          <p:cNvSpPr/>
          <p:nvPr/>
        </p:nvSpPr>
        <p:spPr>
          <a:xfrm rot="7928308">
            <a:off x="517535" y="3060303"/>
            <a:ext cx="106343" cy="3105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30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>
            <a:cxnSpLocks/>
          </p:cNvCxnSpPr>
          <p:nvPr/>
        </p:nvCxnSpPr>
        <p:spPr>
          <a:xfrm>
            <a:off x="251804" y="2321047"/>
            <a:ext cx="248300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>
            <a:cxnSpLocks/>
          </p:cNvCxnSpPr>
          <p:nvPr/>
        </p:nvCxnSpPr>
        <p:spPr>
          <a:xfrm flipV="1">
            <a:off x="267570" y="117989"/>
            <a:ext cx="0" cy="219737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1537552" y="1308296"/>
            <a:ext cx="88490" cy="811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Ellipse 38"/>
          <p:cNvSpPr/>
          <p:nvPr/>
        </p:nvSpPr>
        <p:spPr>
          <a:xfrm>
            <a:off x="1932615" y="1612515"/>
            <a:ext cx="88490" cy="811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Ellipse 41"/>
          <p:cNvSpPr/>
          <p:nvPr/>
        </p:nvSpPr>
        <p:spPr>
          <a:xfrm>
            <a:off x="2030171" y="773036"/>
            <a:ext cx="88490" cy="811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lipse 43"/>
          <p:cNvSpPr/>
          <p:nvPr/>
        </p:nvSpPr>
        <p:spPr>
          <a:xfrm>
            <a:off x="1368456" y="582069"/>
            <a:ext cx="88490" cy="811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Ellipse 46"/>
          <p:cNvSpPr/>
          <p:nvPr/>
        </p:nvSpPr>
        <p:spPr>
          <a:xfrm>
            <a:off x="972069" y="1709809"/>
            <a:ext cx="88490" cy="811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736F3E9-6B7F-4C83-858A-4D28024E0A78}"/>
              </a:ext>
            </a:extLst>
          </p:cNvPr>
          <p:cNvSpPr/>
          <p:nvPr/>
        </p:nvSpPr>
        <p:spPr>
          <a:xfrm>
            <a:off x="1493307" y="1017453"/>
            <a:ext cx="88490" cy="811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16692671-8FD1-451B-A19E-980D1F0063F9}"/>
              </a:ext>
            </a:extLst>
          </p:cNvPr>
          <p:cNvSpPr/>
          <p:nvPr/>
        </p:nvSpPr>
        <p:spPr>
          <a:xfrm>
            <a:off x="1233293" y="1098571"/>
            <a:ext cx="88490" cy="811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7EFD8FA3-CDF8-47B8-B25C-7714C6ED2FEE}"/>
              </a:ext>
            </a:extLst>
          </p:cNvPr>
          <p:cNvSpPr/>
          <p:nvPr/>
        </p:nvSpPr>
        <p:spPr>
          <a:xfrm>
            <a:off x="1124469" y="1862209"/>
            <a:ext cx="88490" cy="811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C334C169-613E-47B9-80A8-FA45952B1521}"/>
              </a:ext>
            </a:extLst>
          </p:cNvPr>
          <p:cNvSpPr/>
          <p:nvPr/>
        </p:nvSpPr>
        <p:spPr>
          <a:xfrm>
            <a:off x="1523185" y="2015428"/>
            <a:ext cx="88490" cy="811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6C18270B-091B-4411-B917-178164D66D97}"/>
              </a:ext>
            </a:extLst>
          </p:cNvPr>
          <p:cNvSpPr/>
          <p:nvPr/>
        </p:nvSpPr>
        <p:spPr>
          <a:xfrm>
            <a:off x="791949" y="1216675"/>
            <a:ext cx="88490" cy="811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elogramm 6">
            <a:extLst>
              <a:ext uri="{FF2B5EF4-FFF2-40B4-BE49-F238E27FC236}">
                <a16:creationId xmlns:a16="http://schemas.microsoft.com/office/drawing/2014/main" id="{8B8A74C8-EB74-45FA-8F25-A732CACD463B}"/>
              </a:ext>
            </a:extLst>
          </p:cNvPr>
          <p:cNvSpPr/>
          <p:nvPr/>
        </p:nvSpPr>
        <p:spPr>
          <a:xfrm>
            <a:off x="3615195" y="941622"/>
            <a:ext cx="2591289" cy="60399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7D771727-73EF-49FE-8A3F-59FC093B01E5}"/>
              </a:ext>
            </a:extLst>
          </p:cNvPr>
          <p:cNvCxnSpPr>
            <a:cxnSpLocks/>
          </p:cNvCxnSpPr>
          <p:nvPr/>
        </p:nvCxnSpPr>
        <p:spPr>
          <a:xfrm>
            <a:off x="3474578" y="2322445"/>
            <a:ext cx="248300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D6D88990-84CB-4BA3-A9FD-866736E6E404}"/>
              </a:ext>
            </a:extLst>
          </p:cNvPr>
          <p:cNvCxnSpPr>
            <a:cxnSpLocks/>
          </p:cNvCxnSpPr>
          <p:nvPr/>
        </p:nvCxnSpPr>
        <p:spPr>
          <a:xfrm flipV="1">
            <a:off x="3490344" y="110998"/>
            <a:ext cx="0" cy="219737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1B578737-3748-4969-8F9E-60A97E428273}"/>
              </a:ext>
            </a:extLst>
          </p:cNvPr>
          <p:cNvSpPr/>
          <p:nvPr/>
        </p:nvSpPr>
        <p:spPr>
          <a:xfrm>
            <a:off x="4760326" y="705686"/>
            <a:ext cx="88490" cy="811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52A9F8A3-96C4-4A71-9E5C-F289480C9F3F}"/>
              </a:ext>
            </a:extLst>
          </p:cNvPr>
          <p:cNvSpPr/>
          <p:nvPr/>
        </p:nvSpPr>
        <p:spPr>
          <a:xfrm>
            <a:off x="4977122" y="1814659"/>
            <a:ext cx="88490" cy="811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6A1B65EA-2025-4ABC-A40D-B7B3C268F033}"/>
              </a:ext>
            </a:extLst>
          </p:cNvPr>
          <p:cNvSpPr/>
          <p:nvPr/>
        </p:nvSpPr>
        <p:spPr>
          <a:xfrm>
            <a:off x="5229896" y="2000108"/>
            <a:ext cx="88490" cy="811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F523F332-66A3-4E27-9C72-4A92C78A8FCB}"/>
              </a:ext>
            </a:extLst>
          </p:cNvPr>
          <p:cNvSpPr/>
          <p:nvPr/>
        </p:nvSpPr>
        <p:spPr>
          <a:xfrm>
            <a:off x="4586765" y="1701649"/>
            <a:ext cx="88490" cy="811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3BCBF8A7-7A04-4A04-8CDD-ADF94029ACAC}"/>
              </a:ext>
            </a:extLst>
          </p:cNvPr>
          <p:cNvSpPr/>
          <p:nvPr/>
        </p:nvSpPr>
        <p:spPr>
          <a:xfrm>
            <a:off x="4194843" y="1702818"/>
            <a:ext cx="88490" cy="811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7EDD9569-ABF4-4B82-8D66-966A35D4FE63}"/>
              </a:ext>
            </a:extLst>
          </p:cNvPr>
          <p:cNvSpPr/>
          <p:nvPr/>
        </p:nvSpPr>
        <p:spPr>
          <a:xfrm>
            <a:off x="5280524" y="527117"/>
            <a:ext cx="88490" cy="811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CDA589A0-6690-430B-8C9F-7C4961AB7462}"/>
              </a:ext>
            </a:extLst>
          </p:cNvPr>
          <p:cNvSpPr/>
          <p:nvPr/>
        </p:nvSpPr>
        <p:spPr>
          <a:xfrm>
            <a:off x="4977122" y="482784"/>
            <a:ext cx="88490" cy="811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E368C070-7DAC-4165-9C12-44996CC9C6C3}"/>
              </a:ext>
            </a:extLst>
          </p:cNvPr>
          <p:cNvSpPr/>
          <p:nvPr/>
        </p:nvSpPr>
        <p:spPr>
          <a:xfrm>
            <a:off x="4347243" y="1855218"/>
            <a:ext cx="88490" cy="811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18840635-6B19-45C7-BB28-C1CE969277A0}"/>
              </a:ext>
            </a:extLst>
          </p:cNvPr>
          <p:cNvSpPr/>
          <p:nvPr/>
        </p:nvSpPr>
        <p:spPr>
          <a:xfrm>
            <a:off x="4745959" y="2008437"/>
            <a:ext cx="88490" cy="811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D47F150-C993-400F-8154-4CE6FFA5EC59}"/>
              </a:ext>
            </a:extLst>
          </p:cNvPr>
          <p:cNvSpPr/>
          <p:nvPr/>
        </p:nvSpPr>
        <p:spPr>
          <a:xfrm>
            <a:off x="5436557" y="1936336"/>
            <a:ext cx="88490" cy="811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29F142C7-7FBA-4522-A8F7-E10285216C42}"/>
              </a:ext>
            </a:extLst>
          </p:cNvPr>
          <p:cNvCxnSpPr>
            <a:cxnSpLocks/>
          </p:cNvCxnSpPr>
          <p:nvPr/>
        </p:nvCxnSpPr>
        <p:spPr>
          <a:xfrm flipV="1">
            <a:off x="3488888" y="845765"/>
            <a:ext cx="731795" cy="148896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9A8C0057-C058-4315-8C3B-0120497667DD}"/>
              </a:ext>
            </a:extLst>
          </p:cNvPr>
          <p:cNvSpPr/>
          <p:nvPr/>
        </p:nvSpPr>
        <p:spPr>
          <a:xfrm>
            <a:off x="2852257" y="1098571"/>
            <a:ext cx="573981" cy="199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D72DDEAD-D8CC-47F5-9108-DA2D540CB143}"/>
              </a:ext>
            </a:extLst>
          </p:cNvPr>
          <p:cNvSpPr txBox="1"/>
          <p:nvPr/>
        </p:nvSpPr>
        <p:spPr>
          <a:xfrm>
            <a:off x="2961314" y="79367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φ</a:t>
            </a:r>
            <a:endParaRPr lang="en-GB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11398CF9-ADBF-41C7-9054-7903B2C07DFC}"/>
              </a:ext>
            </a:extLst>
          </p:cNvPr>
          <p:cNvSpPr txBox="1"/>
          <p:nvPr/>
        </p:nvSpPr>
        <p:spPr>
          <a:xfrm>
            <a:off x="2685771" y="215006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endParaRPr lang="en-GB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BEDBDC01-7D6F-4830-BAC9-E51FD74BBC6F}"/>
              </a:ext>
            </a:extLst>
          </p:cNvPr>
          <p:cNvSpPr txBox="1"/>
          <p:nvPr/>
        </p:nvSpPr>
        <p:spPr>
          <a:xfrm>
            <a:off x="2945" y="-8036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  <a:endParaRPr lang="en-GB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6775F0A-CFB2-4E74-9D6C-200E5515825A}"/>
              </a:ext>
            </a:extLst>
          </p:cNvPr>
          <p:cNvSpPr txBox="1"/>
          <p:nvPr/>
        </p:nvSpPr>
        <p:spPr>
          <a:xfrm>
            <a:off x="5952775" y="215006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endParaRPr lang="en-GB" dirty="0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48214744-6D8C-490F-9EC8-0C97872482D0}"/>
              </a:ext>
            </a:extLst>
          </p:cNvPr>
          <p:cNvSpPr txBox="1"/>
          <p:nvPr/>
        </p:nvSpPr>
        <p:spPr>
          <a:xfrm>
            <a:off x="3139247" y="-666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  <a:endParaRPr lang="en-GB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6C525285-A2EC-436D-A394-04E6D0BFC93F}"/>
              </a:ext>
            </a:extLst>
          </p:cNvPr>
          <p:cNvSpPr txBox="1"/>
          <p:nvPr/>
        </p:nvSpPr>
        <p:spPr>
          <a:xfrm>
            <a:off x="3949681" y="54151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</a:t>
            </a:r>
            <a:endParaRPr lang="en-GB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97711B2C-05EE-4580-A7F4-A7D59888ED5C}"/>
              </a:ext>
            </a:extLst>
          </p:cNvPr>
          <p:cNvSpPr/>
          <p:nvPr/>
        </p:nvSpPr>
        <p:spPr>
          <a:xfrm>
            <a:off x="1016314" y="854154"/>
            <a:ext cx="884281" cy="6573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76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C73C08F-CA54-09D1-F534-78E7DEC37C4E}"/>
              </a:ext>
            </a:extLst>
          </p:cNvPr>
          <p:cNvSpPr/>
          <p:nvPr/>
        </p:nvSpPr>
        <p:spPr>
          <a:xfrm>
            <a:off x="1896613" y="1362932"/>
            <a:ext cx="243280" cy="2432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B574BD-C77C-E78F-A52E-83783C2F1153}"/>
              </a:ext>
            </a:extLst>
          </p:cNvPr>
          <p:cNvSpPr/>
          <p:nvPr/>
        </p:nvSpPr>
        <p:spPr>
          <a:xfrm>
            <a:off x="1896613" y="1852011"/>
            <a:ext cx="243280" cy="2432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C32972-0C55-2E46-3EC1-188D896310D6}"/>
              </a:ext>
            </a:extLst>
          </p:cNvPr>
          <p:cNvSpPr/>
          <p:nvPr/>
        </p:nvSpPr>
        <p:spPr>
          <a:xfrm>
            <a:off x="1896613" y="2341090"/>
            <a:ext cx="243280" cy="2432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30BEFF-A140-C25F-7D2E-6654562CEEFD}"/>
              </a:ext>
            </a:extLst>
          </p:cNvPr>
          <p:cNvSpPr/>
          <p:nvPr/>
        </p:nvSpPr>
        <p:spPr>
          <a:xfrm>
            <a:off x="1896613" y="2830169"/>
            <a:ext cx="243280" cy="2432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BBA571-56AC-811A-96CD-F7BFCE8289EF}"/>
              </a:ext>
            </a:extLst>
          </p:cNvPr>
          <p:cNvSpPr/>
          <p:nvPr/>
        </p:nvSpPr>
        <p:spPr>
          <a:xfrm>
            <a:off x="1896613" y="3319248"/>
            <a:ext cx="243280" cy="2432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1F21D0-A658-F775-D14C-4F903EAFB350}"/>
              </a:ext>
            </a:extLst>
          </p:cNvPr>
          <p:cNvSpPr/>
          <p:nvPr/>
        </p:nvSpPr>
        <p:spPr>
          <a:xfrm>
            <a:off x="1896613" y="3808327"/>
            <a:ext cx="243280" cy="2432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D594AC-D5EC-04A5-8A31-46A6ED694043}"/>
              </a:ext>
            </a:extLst>
          </p:cNvPr>
          <p:cNvSpPr/>
          <p:nvPr/>
        </p:nvSpPr>
        <p:spPr>
          <a:xfrm>
            <a:off x="1896613" y="4297406"/>
            <a:ext cx="243280" cy="2432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F9F4F7-0870-AE07-C2C2-5BC43D3520CE}"/>
              </a:ext>
            </a:extLst>
          </p:cNvPr>
          <p:cNvSpPr/>
          <p:nvPr/>
        </p:nvSpPr>
        <p:spPr>
          <a:xfrm>
            <a:off x="1896613" y="4786485"/>
            <a:ext cx="243280" cy="2432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BCDA08-EE10-F965-F54D-8040835E2EBC}"/>
              </a:ext>
            </a:extLst>
          </p:cNvPr>
          <p:cNvSpPr/>
          <p:nvPr/>
        </p:nvSpPr>
        <p:spPr>
          <a:xfrm>
            <a:off x="1896613" y="873853"/>
            <a:ext cx="243280" cy="2432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92852F-46D9-BEB6-8DCA-F107DA2DD0A3}"/>
              </a:ext>
            </a:extLst>
          </p:cNvPr>
          <p:cNvSpPr/>
          <p:nvPr/>
        </p:nvSpPr>
        <p:spPr>
          <a:xfrm>
            <a:off x="1896613" y="5275564"/>
            <a:ext cx="243280" cy="2432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930302-EA06-D81B-59EF-C3B4C8E433A5}"/>
              </a:ext>
            </a:extLst>
          </p:cNvPr>
          <p:cNvSpPr/>
          <p:nvPr/>
        </p:nvSpPr>
        <p:spPr>
          <a:xfrm>
            <a:off x="1896613" y="5764640"/>
            <a:ext cx="243280" cy="2432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8B51217-9089-9131-86A2-FB90D4ED0F1D}"/>
              </a:ext>
            </a:extLst>
          </p:cNvPr>
          <p:cNvSpPr/>
          <p:nvPr/>
        </p:nvSpPr>
        <p:spPr>
          <a:xfrm>
            <a:off x="4322429" y="1317913"/>
            <a:ext cx="243280" cy="2432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6451F5-F1B7-0DC4-A385-1FF5830A1248}"/>
              </a:ext>
            </a:extLst>
          </p:cNvPr>
          <p:cNvSpPr/>
          <p:nvPr/>
        </p:nvSpPr>
        <p:spPr>
          <a:xfrm>
            <a:off x="4322429" y="2385552"/>
            <a:ext cx="243280" cy="2432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50118D-381E-A269-46B6-B5DAC5FA099E}"/>
              </a:ext>
            </a:extLst>
          </p:cNvPr>
          <p:cNvSpPr/>
          <p:nvPr/>
        </p:nvSpPr>
        <p:spPr>
          <a:xfrm>
            <a:off x="4322429" y="3453191"/>
            <a:ext cx="243280" cy="2432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18FD132-0855-F787-6AFA-A555FDB835EC}"/>
              </a:ext>
            </a:extLst>
          </p:cNvPr>
          <p:cNvSpPr/>
          <p:nvPr/>
        </p:nvSpPr>
        <p:spPr>
          <a:xfrm>
            <a:off x="4322429" y="4520830"/>
            <a:ext cx="243280" cy="2432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88A9E42-0BEC-EDB0-AF4E-0B19E22DA705}"/>
              </a:ext>
            </a:extLst>
          </p:cNvPr>
          <p:cNvSpPr/>
          <p:nvPr/>
        </p:nvSpPr>
        <p:spPr>
          <a:xfrm>
            <a:off x="5917737" y="1973653"/>
            <a:ext cx="243280" cy="2432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07BA0B-CE0D-BE6B-B4C5-E41F714F4B3C}"/>
              </a:ext>
            </a:extLst>
          </p:cNvPr>
          <p:cNvSpPr/>
          <p:nvPr/>
        </p:nvSpPr>
        <p:spPr>
          <a:xfrm>
            <a:off x="5917737" y="3041292"/>
            <a:ext cx="243280" cy="2432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CFAF59C-3797-8252-B3D4-89F480379E43}"/>
              </a:ext>
            </a:extLst>
          </p:cNvPr>
          <p:cNvSpPr/>
          <p:nvPr/>
        </p:nvSpPr>
        <p:spPr>
          <a:xfrm>
            <a:off x="5917737" y="4108931"/>
            <a:ext cx="243280" cy="2432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9023638-810A-C605-D5D0-894C151BDF0D}"/>
              </a:ext>
            </a:extLst>
          </p:cNvPr>
          <p:cNvSpPr/>
          <p:nvPr/>
        </p:nvSpPr>
        <p:spPr>
          <a:xfrm>
            <a:off x="7638878" y="3037380"/>
            <a:ext cx="243280" cy="2432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0114731-F58D-F876-6605-2D3BE6304E3F}"/>
              </a:ext>
            </a:extLst>
          </p:cNvPr>
          <p:cNvCxnSpPr>
            <a:stCxn id="17" idx="6"/>
            <a:endCxn id="20" idx="2"/>
          </p:cNvCxnSpPr>
          <p:nvPr/>
        </p:nvCxnSpPr>
        <p:spPr>
          <a:xfrm>
            <a:off x="2139893" y="995493"/>
            <a:ext cx="2182536" cy="44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193590-B33D-A899-E027-C2E23C1E948F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>
            <a:off x="2139893" y="995493"/>
            <a:ext cx="2182536" cy="1511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E91C7F-71A7-222D-B70C-F86E31C0B135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>
            <a:off x="2139893" y="995493"/>
            <a:ext cx="2182536" cy="257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A997D58-DFB8-1D24-81AF-7BA1F4F02512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2139893" y="995493"/>
            <a:ext cx="2182536" cy="364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9642719-9E3B-9A4D-1ABA-BC08137E2EC4}"/>
              </a:ext>
            </a:extLst>
          </p:cNvPr>
          <p:cNvCxnSpPr>
            <a:cxnSpLocks/>
            <a:stCxn id="2" idx="6"/>
            <a:endCxn id="20" idx="2"/>
          </p:cNvCxnSpPr>
          <p:nvPr/>
        </p:nvCxnSpPr>
        <p:spPr>
          <a:xfrm flipV="1">
            <a:off x="2139893" y="1439553"/>
            <a:ext cx="2182536" cy="45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81B08F-5952-A29B-D13E-DF8D91027BC7}"/>
              </a:ext>
            </a:extLst>
          </p:cNvPr>
          <p:cNvCxnSpPr>
            <a:cxnSpLocks/>
            <a:stCxn id="2" idx="6"/>
            <a:endCxn id="22" idx="3"/>
          </p:cNvCxnSpPr>
          <p:nvPr/>
        </p:nvCxnSpPr>
        <p:spPr>
          <a:xfrm>
            <a:off x="2139893" y="1484572"/>
            <a:ext cx="2218164" cy="2176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FA48085-D30A-B262-DD62-711FE6C7F330}"/>
              </a:ext>
            </a:extLst>
          </p:cNvPr>
          <p:cNvCxnSpPr>
            <a:cxnSpLocks/>
            <a:stCxn id="2" idx="6"/>
            <a:endCxn id="23" idx="2"/>
          </p:cNvCxnSpPr>
          <p:nvPr/>
        </p:nvCxnSpPr>
        <p:spPr>
          <a:xfrm>
            <a:off x="2139893" y="1484572"/>
            <a:ext cx="2182536" cy="3157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BD9145-02DA-DE7D-A863-282341DB15EA}"/>
              </a:ext>
            </a:extLst>
          </p:cNvPr>
          <p:cNvCxnSpPr>
            <a:cxnSpLocks/>
            <a:stCxn id="2" idx="6"/>
            <a:endCxn id="21" idx="2"/>
          </p:cNvCxnSpPr>
          <p:nvPr/>
        </p:nvCxnSpPr>
        <p:spPr>
          <a:xfrm>
            <a:off x="2139893" y="1484572"/>
            <a:ext cx="2182536" cy="102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E77863D-DA1D-B490-7261-462E0F8F3566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 flipV="1">
            <a:off x="2139893" y="1439553"/>
            <a:ext cx="2182536" cy="53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185998D-102C-9E3C-12AC-A520FDF5F12A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2139893" y="1973651"/>
            <a:ext cx="2182536" cy="533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D6EB897-9044-B35C-72CA-752E49A58CAE}"/>
              </a:ext>
            </a:extLst>
          </p:cNvPr>
          <p:cNvCxnSpPr>
            <a:cxnSpLocks/>
            <a:stCxn id="10" idx="6"/>
            <a:endCxn id="22" idx="3"/>
          </p:cNvCxnSpPr>
          <p:nvPr/>
        </p:nvCxnSpPr>
        <p:spPr>
          <a:xfrm>
            <a:off x="2139893" y="1973651"/>
            <a:ext cx="2218164" cy="1687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F5D5F2F-3B6B-A0B5-A903-ED7CC39640E1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>
            <a:off x="2139893" y="1973651"/>
            <a:ext cx="2182536" cy="266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C70D44-95E6-4C2F-CD10-92E5564E0EAB}"/>
              </a:ext>
            </a:extLst>
          </p:cNvPr>
          <p:cNvCxnSpPr>
            <a:cxnSpLocks/>
            <a:stCxn id="11" idx="6"/>
            <a:endCxn id="20" idx="2"/>
          </p:cNvCxnSpPr>
          <p:nvPr/>
        </p:nvCxnSpPr>
        <p:spPr>
          <a:xfrm flipV="1">
            <a:off x="2139893" y="1439553"/>
            <a:ext cx="2182536" cy="102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3E2EE79-DFC5-4F81-A20B-C586823188B1}"/>
              </a:ext>
            </a:extLst>
          </p:cNvPr>
          <p:cNvCxnSpPr>
            <a:cxnSpLocks/>
            <a:stCxn id="11" idx="6"/>
            <a:endCxn id="21" idx="2"/>
          </p:cNvCxnSpPr>
          <p:nvPr/>
        </p:nvCxnSpPr>
        <p:spPr>
          <a:xfrm>
            <a:off x="2139893" y="2462730"/>
            <a:ext cx="2182536" cy="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AD2D77-4D44-1574-63B9-39ECF1504E19}"/>
              </a:ext>
            </a:extLst>
          </p:cNvPr>
          <p:cNvCxnSpPr>
            <a:cxnSpLocks/>
            <a:stCxn id="11" idx="6"/>
            <a:endCxn id="22" idx="2"/>
          </p:cNvCxnSpPr>
          <p:nvPr/>
        </p:nvCxnSpPr>
        <p:spPr>
          <a:xfrm>
            <a:off x="2139893" y="2462730"/>
            <a:ext cx="2182536" cy="111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394DEF5-6503-7BA6-1640-2606C26FEF46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2139893" y="2462730"/>
            <a:ext cx="2182536" cy="217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3DC320E-2C75-1465-EF0A-1FBE8C7BE70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 flipV="1">
            <a:off x="2139893" y="1439553"/>
            <a:ext cx="2182536" cy="1512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918C199-E0DE-5920-5ECC-C8183F5E6847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2139893" y="2507192"/>
            <a:ext cx="2182536" cy="44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0D7F67-3661-F4E2-93E6-5F3BA4714A82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>
            <a:off x="2139893" y="2951809"/>
            <a:ext cx="2182536" cy="623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A7267AC-DEE8-23D0-48BB-5F11062DA715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>
            <a:off x="2139893" y="2951809"/>
            <a:ext cx="2182536" cy="1690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F7C82F8-B29F-228D-71ED-B855DFF5F4C8}"/>
              </a:ext>
            </a:extLst>
          </p:cNvPr>
          <p:cNvCxnSpPr>
            <a:cxnSpLocks/>
            <a:stCxn id="13" idx="6"/>
            <a:endCxn id="20" idx="2"/>
          </p:cNvCxnSpPr>
          <p:nvPr/>
        </p:nvCxnSpPr>
        <p:spPr>
          <a:xfrm flipV="1">
            <a:off x="2139893" y="1439553"/>
            <a:ext cx="2182536" cy="200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A2F072C-9132-C8AE-89D6-F584357F18F3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2139893" y="2507192"/>
            <a:ext cx="2182536" cy="933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04F928-6FB5-7410-45CD-8124886D55DA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>
            <a:off x="2139893" y="3440888"/>
            <a:ext cx="2182536" cy="133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A9F78FA-1AAF-7728-E797-2D58C37A98D9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>
            <a:off x="2139893" y="3440888"/>
            <a:ext cx="2182536" cy="1201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4D1E560-2CBF-8812-07C2-F18A0D55FE22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 flipV="1">
            <a:off x="2139893" y="1439553"/>
            <a:ext cx="2182536" cy="2490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F3086E5-A799-52D8-8046-075D61F0330F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2139893" y="2507192"/>
            <a:ext cx="2182536" cy="142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E4C8063-1096-1106-3AD8-27954CC2BAF2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 flipV="1">
            <a:off x="2139893" y="3574831"/>
            <a:ext cx="2182536" cy="35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3799501-A109-550D-327E-7C9F095F53A1}"/>
              </a:ext>
            </a:extLst>
          </p:cNvPr>
          <p:cNvCxnSpPr>
            <a:cxnSpLocks/>
            <a:stCxn id="14" idx="6"/>
            <a:endCxn id="23" idx="2"/>
          </p:cNvCxnSpPr>
          <p:nvPr/>
        </p:nvCxnSpPr>
        <p:spPr>
          <a:xfrm>
            <a:off x="2139893" y="3929967"/>
            <a:ext cx="2182536" cy="712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D2ECF21-74B1-801C-3389-F64607D8DBD8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 flipV="1">
            <a:off x="2139893" y="1439553"/>
            <a:ext cx="2182536" cy="2979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F0113A2-68E6-C411-92DA-822085AD5EE6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>
          <a:xfrm flipV="1">
            <a:off x="2139893" y="2507192"/>
            <a:ext cx="2182536" cy="191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CBA442F-113B-9BF8-926B-69E7D23CC84C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 flipV="1">
            <a:off x="2139893" y="1439553"/>
            <a:ext cx="2182536" cy="2979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AD71894-5905-09ED-0C81-481FF1EAFAD6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 flipV="1">
            <a:off x="2139893" y="3574831"/>
            <a:ext cx="2182536" cy="844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6B74E2B-4E43-9313-C553-726A0E7C3AEC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2139893" y="4419046"/>
            <a:ext cx="2182536" cy="22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5511EC0-6A8A-4E7E-ED38-160F47FAD121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2139893" y="1439553"/>
            <a:ext cx="2182536" cy="346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89F975F-D13D-1426-BF50-E4921B98253A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>
          <a:xfrm flipV="1">
            <a:off x="2139893" y="2507192"/>
            <a:ext cx="2182536" cy="2400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D77B76A-BE2B-0B07-B805-09754831C6A3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 flipV="1">
            <a:off x="2139893" y="3574831"/>
            <a:ext cx="2182536" cy="1333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B0F59D6-D1E3-9232-4FC5-647BE1069B02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 flipV="1">
            <a:off x="2139893" y="4642470"/>
            <a:ext cx="2182536" cy="265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6C04CFA-BC7F-B875-1BCA-ABD9C635D808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2139893" y="1439553"/>
            <a:ext cx="2182536" cy="3957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5341B71-2AF6-2AE8-B5FF-74B30853D1B3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 flipV="1">
            <a:off x="2139893" y="2507192"/>
            <a:ext cx="2182536" cy="289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F2F2981-F202-1C87-11FB-F54EE8FA7EE2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2139893" y="3574831"/>
            <a:ext cx="2182536" cy="1822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5FC7D00-52B5-EB92-D00B-279828F6EE35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 flipV="1">
            <a:off x="2139893" y="4642470"/>
            <a:ext cx="2182536" cy="75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6AC439F-650B-F2A4-C7F5-DCA9403A3B8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 flipV="1">
            <a:off x="2139893" y="1439553"/>
            <a:ext cx="2182536" cy="4446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7601E6E-C219-77F2-4896-EE9C7BF9B79E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 flipV="1">
            <a:off x="2139893" y="2507192"/>
            <a:ext cx="2182536" cy="337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2C230D1-1513-AB95-113A-BBCB51C4FB25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 flipV="1">
            <a:off x="2139893" y="3574831"/>
            <a:ext cx="2182536" cy="23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6B33B4D-6C97-9384-D6CE-8B7B3AF38FE0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 flipV="1">
            <a:off x="2139893" y="4642470"/>
            <a:ext cx="2182536" cy="124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389EE2A4-18FC-6220-A842-44C834B5FE5F}"/>
              </a:ext>
            </a:extLst>
          </p:cNvPr>
          <p:cNvSpPr/>
          <p:nvPr/>
        </p:nvSpPr>
        <p:spPr>
          <a:xfrm>
            <a:off x="1896613" y="384774"/>
            <a:ext cx="243280" cy="2432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CD7D1CC-418F-2DBC-D5A9-3B3033AAB990}"/>
              </a:ext>
            </a:extLst>
          </p:cNvPr>
          <p:cNvCxnSpPr>
            <a:cxnSpLocks/>
            <a:stCxn id="166" idx="6"/>
            <a:endCxn id="20" idx="2"/>
          </p:cNvCxnSpPr>
          <p:nvPr/>
        </p:nvCxnSpPr>
        <p:spPr>
          <a:xfrm>
            <a:off x="2139893" y="506414"/>
            <a:ext cx="2182536" cy="93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A162F10-8780-BFC1-A25E-20ACE3313984}"/>
              </a:ext>
            </a:extLst>
          </p:cNvPr>
          <p:cNvCxnSpPr>
            <a:cxnSpLocks/>
            <a:stCxn id="166" idx="6"/>
            <a:endCxn id="21" idx="2"/>
          </p:cNvCxnSpPr>
          <p:nvPr/>
        </p:nvCxnSpPr>
        <p:spPr>
          <a:xfrm>
            <a:off x="2139893" y="506414"/>
            <a:ext cx="2182536" cy="2000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2F21E5C-D017-95D1-A0DD-EBC508950BBA}"/>
              </a:ext>
            </a:extLst>
          </p:cNvPr>
          <p:cNvCxnSpPr>
            <a:cxnSpLocks/>
            <a:stCxn id="166" idx="6"/>
            <a:endCxn id="22" idx="2"/>
          </p:cNvCxnSpPr>
          <p:nvPr/>
        </p:nvCxnSpPr>
        <p:spPr>
          <a:xfrm>
            <a:off x="2139893" y="506414"/>
            <a:ext cx="2182536" cy="3068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C993719-DB16-B225-9F47-1EC4E2AA1191}"/>
              </a:ext>
            </a:extLst>
          </p:cNvPr>
          <p:cNvCxnSpPr>
            <a:cxnSpLocks/>
            <a:stCxn id="166" idx="6"/>
            <a:endCxn id="23" idx="2"/>
          </p:cNvCxnSpPr>
          <p:nvPr/>
        </p:nvCxnSpPr>
        <p:spPr>
          <a:xfrm>
            <a:off x="2139893" y="506414"/>
            <a:ext cx="2182536" cy="4136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5273D00-C74F-2A21-22C2-97E619819E2C}"/>
              </a:ext>
            </a:extLst>
          </p:cNvPr>
          <p:cNvCxnSpPr>
            <a:stCxn id="20" idx="6"/>
            <a:endCxn id="24" idx="2"/>
          </p:cNvCxnSpPr>
          <p:nvPr/>
        </p:nvCxnSpPr>
        <p:spPr>
          <a:xfrm>
            <a:off x="4565709" y="1439553"/>
            <a:ext cx="1352028" cy="65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040C3C-3C45-FDBC-98E3-40465540CA8F}"/>
              </a:ext>
            </a:extLst>
          </p:cNvPr>
          <p:cNvCxnSpPr>
            <a:stCxn id="20" idx="6"/>
            <a:endCxn id="25" idx="2"/>
          </p:cNvCxnSpPr>
          <p:nvPr/>
        </p:nvCxnSpPr>
        <p:spPr>
          <a:xfrm>
            <a:off x="4565709" y="1439553"/>
            <a:ext cx="1352028" cy="172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DF1DEF-4D43-C97D-67BD-7F3C3912416F}"/>
              </a:ext>
            </a:extLst>
          </p:cNvPr>
          <p:cNvCxnSpPr>
            <a:cxnSpLocks/>
            <a:stCxn id="20" idx="6"/>
            <a:endCxn id="26" idx="2"/>
          </p:cNvCxnSpPr>
          <p:nvPr/>
        </p:nvCxnSpPr>
        <p:spPr>
          <a:xfrm>
            <a:off x="4565709" y="1439553"/>
            <a:ext cx="1352028" cy="279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13E344-30DC-9BD8-0901-2EE7871167B6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4565709" y="2095293"/>
            <a:ext cx="1352028" cy="41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2B0274-7C3C-53CB-A25C-E02D4869D42E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4565709" y="2507192"/>
            <a:ext cx="1352028" cy="65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18FE6BE-C7C2-6565-1D9F-A5908EBF5C7A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4542613" y="2505950"/>
            <a:ext cx="1375124" cy="172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A5D910-94C4-F3E0-3CA6-CD58C79BBA09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4565709" y="2095293"/>
            <a:ext cx="1352028" cy="147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0C5322-54CD-45F7-2C77-A199A035677A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4565709" y="3162932"/>
            <a:ext cx="1352028" cy="41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A652E2B-02AD-62BE-B854-132BCF134FD2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>
            <a:off x="4565709" y="3574831"/>
            <a:ext cx="1352028" cy="65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64E08B1-EC68-B846-0641-4605D83698AB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4565709" y="2095293"/>
            <a:ext cx="1352028" cy="254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75CFE14-9D88-4653-2273-58E2F083A02E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4565709" y="3162932"/>
            <a:ext cx="1352028" cy="147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F5D0CA-BFA1-26CE-98EF-20D1CB59E077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4565709" y="4230571"/>
            <a:ext cx="1352028" cy="41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EA323F0-796F-D843-ABFA-9B941925F89C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>
            <a:off x="6161017" y="2095293"/>
            <a:ext cx="1477861" cy="106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AE8C3F0-B4FF-3AF5-FA55-68EBBB194F84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6161017" y="3159020"/>
            <a:ext cx="1477861" cy="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A2D5D86-A6CC-BF91-5823-C36ACBB25164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 flipV="1">
            <a:off x="6161017" y="3159020"/>
            <a:ext cx="1477861" cy="107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4BA691F-8835-E711-62B3-1EEA61423140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7882158" y="3159020"/>
            <a:ext cx="276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cat&#10;&#10;Description automatically generated">
            <a:extLst>
              <a:ext uri="{FF2B5EF4-FFF2-40B4-BE49-F238E27FC236}">
                <a16:creationId xmlns:a16="http://schemas.microsoft.com/office/drawing/2014/main" id="{152B14F1-6530-E0AD-D26B-AE7753B2A5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32" y="2390464"/>
            <a:ext cx="910297" cy="604968"/>
          </a:xfrm>
          <a:prstGeom prst="rect">
            <a:avLst/>
          </a:prstGeom>
        </p:spPr>
      </p:pic>
      <p:pic>
        <p:nvPicPr>
          <p:cNvPr id="31" name="Picture 30" descr="A house with a lawn and bushes&#10;&#10;Description automatically generated">
            <a:extLst>
              <a:ext uri="{FF2B5EF4-FFF2-40B4-BE49-F238E27FC236}">
                <a16:creationId xmlns:a16="http://schemas.microsoft.com/office/drawing/2014/main" id="{0E03F5C9-BB40-1FA9-65E8-C5292BC27C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4" t="17174" r="8979" b="14788"/>
          <a:stretch/>
        </p:blipFill>
        <p:spPr>
          <a:xfrm>
            <a:off x="162036" y="3102966"/>
            <a:ext cx="930229" cy="588756"/>
          </a:xfrm>
          <a:prstGeom prst="rect">
            <a:avLst/>
          </a:prstGeom>
        </p:spPr>
      </p:pic>
      <p:pic>
        <p:nvPicPr>
          <p:cNvPr id="36" name="Picture 35" descr="A orange van with a white roof&#10;&#10;Description automatically generated">
            <a:extLst>
              <a:ext uri="{FF2B5EF4-FFF2-40B4-BE49-F238E27FC236}">
                <a16:creationId xmlns:a16="http://schemas.microsoft.com/office/drawing/2014/main" id="{B25B2704-33F7-C387-48A3-5ACFC94C95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06" y="3803453"/>
            <a:ext cx="930229" cy="45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4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56DC520-9D37-D3BE-5136-BFFF24F2CFBB}"/>
              </a:ext>
            </a:extLst>
          </p:cNvPr>
          <p:cNvGrpSpPr/>
          <p:nvPr/>
        </p:nvGrpSpPr>
        <p:grpSpPr>
          <a:xfrm>
            <a:off x="10737320" y="4142550"/>
            <a:ext cx="542484" cy="584738"/>
            <a:chOff x="4053283" y="2304024"/>
            <a:chExt cx="542484" cy="58473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F614E3D-540F-698D-DA5E-2638F7673DE2}"/>
                </a:ext>
              </a:extLst>
            </p:cNvPr>
            <p:cNvSpPr/>
            <p:nvPr/>
          </p:nvSpPr>
          <p:spPr>
            <a:xfrm>
              <a:off x="4053283" y="2304024"/>
              <a:ext cx="542484" cy="584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38E94F6-C150-9EF1-67BA-63DC96F6307E}"/>
                </a:ext>
              </a:extLst>
            </p:cNvPr>
            <p:cNvCxnSpPr>
              <a:cxnSpLocks/>
              <a:stCxn id="3" idx="0"/>
              <a:endCxn id="3" idx="4"/>
            </p:cNvCxnSpPr>
            <p:nvPr/>
          </p:nvCxnSpPr>
          <p:spPr>
            <a:xfrm>
              <a:off x="4324525" y="2304024"/>
              <a:ext cx="0" cy="5847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8DE37E-5F14-4805-FD59-2B54A658ABCD}"/>
                </a:ext>
              </a:extLst>
            </p:cNvPr>
            <p:cNvSpPr txBox="1"/>
            <p:nvPr/>
          </p:nvSpPr>
          <p:spPr>
            <a:xfrm>
              <a:off x="4058662" y="2411727"/>
              <a:ext cx="34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∑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1ACCD3-B66F-F3BA-5046-3AA03F647C53}"/>
                </a:ext>
              </a:extLst>
            </p:cNvPr>
            <p:cNvSpPr txBox="1"/>
            <p:nvPr/>
          </p:nvSpPr>
          <p:spPr>
            <a:xfrm>
              <a:off x="4310643" y="242011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f</a:t>
              </a:r>
              <a:endParaRPr lang="en-GB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5D592ADA-E97E-4100-5E2F-D3902EF66CB0}"/>
              </a:ext>
            </a:extLst>
          </p:cNvPr>
          <p:cNvSpPr/>
          <p:nvPr/>
        </p:nvSpPr>
        <p:spPr>
          <a:xfrm>
            <a:off x="3187817" y="1602297"/>
            <a:ext cx="453005" cy="4530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078883-6939-4F57-A11A-A007D1E9F380}"/>
              </a:ext>
            </a:extLst>
          </p:cNvPr>
          <p:cNvSpPr/>
          <p:nvPr/>
        </p:nvSpPr>
        <p:spPr>
          <a:xfrm>
            <a:off x="4450756" y="856919"/>
            <a:ext cx="453005" cy="4530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EC8D015-E4B5-624E-8F8C-8A4E13B4113B}"/>
              </a:ext>
            </a:extLst>
          </p:cNvPr>
          <p:cNvSpPr/>
          <p:nvPr/>
        </p:nvSpPr>
        <p:spPr>
          <a:xfrm>
            <a:off x="4450756" y="2256638"/>
            <a:ext cx="453005" cy="4530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38ABA5-7D52-7A19-BB19-7B4B20E6262F}"/>
              </a:ext>
            </a:extLst>
          </p:cNvPr>
          <p:cNvSpPr/>
          <p:nvPr/>
        </p:nvSpPr>
        <p:spPr>
          <a:xfrm>
            <a:off x="5869497" y="1602297"/>
            <a:ext cx="453005" cy="4530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58308B-2CD3-6A21-772D-487111067CE2}"/>
              </a:ext>
            </a:extLst>
          </p:cNvPr>
          <p:cNvCxnSpPr>
            <a:cxnSpLocks/>
            <a:stCxn id="21" idx="7"/>
            <a:endCxn id="23" idx="2"/>
          </p:cNvCxnSpPr>
          <p:nvPr/>
        </p:nvCxnSpPr>
        <p:spPr>
          <a:xfrm flipV="1">
            <a:off x="3574481" y="1083422"/>
            <a:ext cx="876275" cy="58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4776C9-BBE5-44D8-C995-0363E0D40963}"/>
              </a:ext>
            </a:extLst>
          </p:cNvPr>
          <p:cNvCxnSpPr>
            <a:cxnSpLocks/>
            <a:stCxn id="21" idx="5"/>
            <a:endCxn id="24" idx="2"/>
          </p:cNvCxnSpPr>
          <p:nvPr/>
        </p:nvCxnSpPr>
        <p:spPr>
          <a:xfrm>
            <a:off x="3574481" y="1988961"/>
            <a:ext cx="876275" cy="49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6396CD-CF55-9842-6450-F5F1ED73B207}"/>
              </a:ext>
            </a:extLst>
          </p:cNvPr>
          <p:cNvCxnSpPr>
            <a:cxnSpLocks/>
            <a:stCxn id="23" idx="6"/>
            <a:endCxn id="25" idx="1"/>
          </p:cNvCxnSpPr>
          <p:nvPr/>
        </p:nvCxnSpPr>
        <p:spPr>
          <a:xfrm>
            <a:off x="4903761" y="1083422"/>
            <a:ext cx="1032077" cy="58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70DBF2-6B14-2DF5-6997-8D763E88772E}"/>
              </a:ext>
            </a:extLst>
          </p:cNvPr>
          <p:cNvCxnSpPr>
            <a:cxnSpLocks/>
            <a:stCxn id="24" idx="6"/>
            <a:endCxn id="25" idx="3"/>
          </p:cNvCxnSpPr>
          <p:nvPr/>
        </p:nvCxnSpPr>
        <p:spPr>
          <a:xfrm flipV="1">
            <a:off x="4903761" y="1988961"/>
            <a:ext cx="1032077" cy="49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E2A2C86-2617-AD7F-AD96-A0D0669451A0}"/>
              </a:ext>
            </a:extLst>
          </p:cNvPr>
          <p:cNvSpPr/>
          <p:nvPr/>
        </p:nvSpPr>
        <p:spPr>
          <a:xfrm>
            <a:off x="926626" y="3193163"/>
            <a:ext cx="836577" cy="83657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61D241-1BBF-6DE9-0876-38DE4E07C5A0}"/>
              </a:ext>
            </a:extLst>
          </p:cNvPr>
          <p:cNvSpPr/>
          <p:nvPr/>
        </p:nvSpPr>
        <p:spPr>
          <a:xfrm>
            <a:off x="2275367" y="3370521"/>
            <a:ext cx="510363" cy="5103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8AC089-BF32-79D7-CF93-EF752565EFC8}"/>
              </a:ext>
            </a:extLst>
          </p:cNvPr>
          <p:cNvSpPr/>
          <p:nvPr/>
        </p:nvSpPr>
        <p:spPr>
          <a:xfrm>
            <a:off x="2275366" y="4029740"/>
            <a:ext cx="510363" cy="5103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EC1B1E-135C-8048-C893-D560FEB0C961}"/>
              </a:ext>
            </a:extLst>
          </p:cNvPr>
          <p:cNvSpPr/>
          <p:nvPr/>
        </p:nvSpPr>
        <p:spPr>
          <a:xfrm>
            <a:off x="3940393" y="4442030"/>
            <a:ext cx="510363" cy="5103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BA25CB-EF47-2131-BB03-C80BD4EDD03E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2785730" y="3625703"/>
            <a:ext cx="1229404" cy="891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58CF12-F2AF-B9E4-5EB7-7869635B196B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2785729" y="4284922"/>
            <a:ext cx="1154664" cy="412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ED42AFE-6635-0610-0DC8-280BC80EEE2B}"/>
              </a:ext>
            </a:extLst>
          </p:cNvPr>
          <p:cNvSpPr txBox="1"/>
          <p:nvPr/>
        </p:nvSpPr>
        <p:spPr>
          <a:xfrm>
            <a:off x="8227177" y="618966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BCC52A-5CC1-F0E3-C95A-31150950AB8F}"/>
              </a:ext>
            </a:extLst>
          </p:cNvPr>
          <p:cNvGrpSpPr/>
          <p:nvPr/>
        </p:nvGrpSpPr>
        <p:grpSpPr>
          <a:xfrm>
            <a:off x="4112963" y="4614218"/>
            <a:ext cx="171259" cy="191387"/>
            <a:chOff x="6314880" y="4029740"/>
            <a:chExt cx="469552" cy="51036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99FC877-4AE3-A7B9-9200-E9AA32E757D8}"/>
                </a:ext>
              </a:extLst>
            </p:cNvPr>
            <p:cNvCxnSpPr>
              <a:cxnSpLocks/>
            </p:cNvCxnSpPr>
            <p:nvPr/>
          </p:nvCxnSpPr>
          <p:spPr>
            <a:xfrm>
              <a:off x="6314880" y="4540103"/>
              <a:ext cx="2347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B04B471-D64E-9AE5-1621-D0883C0ABD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9656" y="4029740"/>
              <a:ext cx="0" cy="5103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42BE6C9-5380-CC88-6EEC-21C4045C7452}"/>
                </a:ext>
              </a:extLst>
            </p:cNvPr>
            <p:cNvCxnSpPr>
              <a:cxnSpLocks/>
            </p:cNvCxnSpPr>
            <p:nvPr/>
          </p:nvCxnSpPr>
          <p:spPr>
            <a:xfrm>
              <a:off x="6549656" y="4029740"/>
              <a:ext cx="2347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B2F328F8-4A34-3D4F-0E31-304E6E2687C3}"/>
              </a:ext>
            </a:extLst>
          </p:cNvPr>
          <p:cNvSpPr/>
          <p:nvPr/>
        </p:nvSpPr>
        <p:spPr>
          <a:xfrm>
            <a:off x="2275365" y="4805605"/>
            <a:ext cx="510363" cy="5103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077E749-C788-56E2-028C-CBC735F396D1}"/>
              </a:ext>
            </a:extLst>
          </p:cNvPr>
          <p:cNvSpPr/>
          <p:nvPr/>
        </p:nvSpPr>
        <p:spPr>
          <a:xfrm>
            <a:off x="2275365" y="5581470"/>
            <a:ext cx="510363" cy="5103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4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0FA46A-44C3-C962-F893-3B0C3AC3297D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785728" y="4877652"/>
            <a:ext cx="1229406" cy="145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4F4F355-F89A-626F-71E1-AD0CA1DAF6F1}"/>
              </a:ext>
            </a:extLst>
          </p:cNvPr>
          <p:cNvCxnSpPr>
            <a:cxnSpLocks/>
            <a:stCxn id="47" idx="6"/>
            <a:endCxn id="12" idx="4"/>
          </p:cNvCxnSpPr>
          <p:nvPr/>
        </p:nvCxnSpPr>
        <p:spPr>
          <a:xfrm flipV="1">
            <a:off x="2785728" y="4952393"/>
            <a:ext cx="1409847" cy="884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BDAF5B-0072-625C-CB6C-E17683F38253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4450756" y="4697212"/>
            <a:ext cx="344528" cy="12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7F148C0-6506-410A-6819-E0C18539359A}"/>
              </a:ext>
            </a:extLst>
          </p:cNvPr>
          <p:cNvSpPr txBox="1"/>
          <p:nvPr/>
        </p:nvSpPr>
        <p:spPr>
          <a:xfrm>
            <a:off x="3320447" y="375908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F298A86-50CC-6C36-6EC6-D792EBAE016A}"/>
              </a:ext>
            </a:extLst>
          </p:cNvPr>
          <p:cNvSpPr txBox="1"/>
          <p:nvPr/>
        </p:nvSpPr>
        <p:spPr>
          <a:xfrm>
            <a:off x="3312655" y="41805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307BDB2-2F0F-6D1D-4501-6AA803272364}"/>
              </a:ext>
            </a:extLst>
          </p:cNvPr>
          <p:cNvSpPr txBox="1"/>
          <p:nvPr/>
        </p:nvSpPr>
        <p:spPr>
          <a:xfrm>
            <a:off x="3290610" y="461570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E47095-C72F-4735-B7D0-7E686290A931}"/>
              </a:ext>
            </a:extLst>
          </p:cNvPr>
          <p:cNvSpPr txBox="1"/>
          <p:nvPr/>
        </p:nvSpPr>
        <p:spPr>
          <a:xfrm>
            <a:off x="3276490" y="506071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90DFD61-7F74-81EA-3B99-C3272C96E597}"/>
                  </a:ext>
                </a:extLst>
              </p:cNvPr>
              <p:cNvSpPr txBox="1"/>
              <p:nvPr/>
            </p:nvSpPr>
            <p:spPr>
              <a:xfrm>
                <a:off x="4247843" y="3646954"/>
                <a:ext cx="1850122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90DFD61-7F74-81EA-3B99-C3272C96E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843" y="3646954"/>
                <a:ext cx="1850122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 Verbindung mit Pfeil 2">
            <a:extLst>
              <a:ext uri="{FF2B5EF4-FFF2-40B4-BE49-F238E27FC236}">
                <a16:creationId xmlns:a16="http://schemas.microsoft.com/office/drawing/2014/main" id="{0AB70DDA-914B-AB64-2A30-308E06F71B17}"/>
              </a:ext>
            </a:extLst>
          </p:cNvPr>
          <p:cNvCxnSpPr>
            <a:cxnSpLocks/>
          </p:cNvCxnSpPr>
          <p:nvPr/>
        </p:nvCxnSpPr>
        <p:spPr>
          <a:xfrm flipV="1">
            <a:off x="6514164" y="6041538"/>
            <a:ext cx="3292567" cy="47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4">
            <a:extLst>
              <a:ext uri="{FF2B5EF4-FFF2-40B4-BE49-F238E27FC236}">
                <a16:creationId xmlns:a16="http://schemas.microsoft.com/office/drawing/2014/main" id="{C51BCD2E-A5B1-E19B-2D8D-DDE092D1AE1C}"/>
              </a:ext>
            </a:extLst>
          </p:cNvPr>
          <p:cNvCxnSpPr/>
          <p:nvPr/>
        </p:nvCxnSpPr>
        <p:spPr>
          <a:xfrm flipV="1">
            <a:off x="6514164" y="3293475"/>
            <a:ext cx="1" cy="2795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">
            <a:extLst>
              <a:ext uri="{FF2B5EF4-FFF2-40B4-BE49-F238E27FC236}">
                <a16:creationId xmlns:a16="http://schemas.microsoft.com/office/drawing/2014/main" id="{36B95672-8196-03F1-6CE1-045C05462DFD}"/>
              </a:ext>
            </a:extLst>
          </p:cNvPr>
          <p:cNvSpPr/>
          <p:nvPr/>
        </p:nvSpPr>
        <p:spPr>
          <a:xfrm>
            <a:off x="7182131" y="3838223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Ellipse 7">
            <a:extLst>
              <a:ext uri="{FF2B5EF4-FFF2-40B4-BE49-F238E27FC236}">
                <a16:creationId xmlns:a16="http://schemas.microsoft.com/office/drawing/2014/main" id="{39F7343A-1F06-4B4D-DD1A-C70DF1D17DE1}"/>
              </a:ext>
            </a:extLst>
          </p:cNvPr>
          <p:cNvSpPr/>
          <p:nvPr/>
        </p:nvSpPr>
        <p:spPr>
          <a:xfrm>
            <a:off x="7334531" y="3990623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Ellipse 8">
            <a:extLst>
              <a:ext uri="{FF2B5EF4-FFF2-40B4-BE49-F238E27FC236}">
                <a16:creationId xmlns:a16="http://schemas.microsoft.com/office/drawing/2014/main" id="{97AA9C3E-DBFC-959D-4484-B2BA683A9CB5}"/>
              </a:ext>
            </a:extLst>
          </p:cNvPr>
          <p:cNvSpPr/>
          <p:nvPr/>
        </p:nvSpPr>
        <p:spPr>
          <a:xfrm>
            <a:off x="7720395" y="3698794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Ellipse 9">
            <a:extLst>
              <a:ext uri="{FF2B5EF4-FFF2-40B4-BE49-F238E27FC236}">
                <a16:creationId xmlns:a16="http://schemas.microsoft.com/office/drawing/2014/main" id="{7BB087D3-ECB9-E87A-9C10-526D67B7558B}"/>
              </a:ext>
            </a:extLst>
          </p:cNvPr>
          <p:cNvSpPr/>
          <p:nvPr/>
        </p:nvSpPr>
        <p:spPr>
          <a:xfrm>
            <a:off x="7827399" y="3997108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Ellipse 10">
            <a:extLst>
              <a:ext uri="{FF2B5EF4-FFF2-40B4-BE49-F238E27FC236}">
                <a16:creationId xmlns:a16="http://schemas.microsoft.com/office/drawing/2014/main" id="{005BE632-9B92-48CE-35AD-B67EF6AC7028}"/>
              </a:ext>
            </a:extLst>
          </p:cNvPr>
          <p:cNvSpPr/>
          <p:nvPr/>
        </p:nvSpPr>
        <p:spPr>
          <a:xfrm>
            <a:off x="7209711" y="4407810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Ellipse 11">
            <a:extLst>
              <a:ext uri="{FF2B5EF4-FFF2-40B4-BE49-F238E27FC236}">
                <a16:creationId xmlns:a16="http://schemas.microsoft.com/office/drawing/2014/main" id="{701F61CA-B9F1-5E09-2170-E60C5A55B1FA}"/>
              </a:ext>
            </a:extLst>
          </p:cNvPr>
          <p:cNvSpPr/>
          <p:nvPr/>
        </p:nvSpPr>
        <p:spPr>
          <a:xfrm>
            <a:off x="7253467" y="460212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Ellipse 12">
            <a:extLst>
              <a:ext uri="{FF2B5EF4-FFF2-40B4-BE49-F238E27FC236}">
                <a16:creationId xmlns:a16="http://schemas.microsoft.com/office/drawing/2014/main" id="{55272D97-85D9-68C3-E39A-8DC6F56E3D04}"/>
              </a:ext>
            </a:extLst>
          </p:cNvPr>
          <p:cNvSpPr/>
          <p:nvPr/>
        </p:nvSpPr>
        <p:spPr>
          <a:xfrm>
            <a:off x="7440256" y="451541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Ellipse 13">
            <a:extLst>
              <a:ext uri="{FF2B5EF4-FFF2-40B4-BE49-F238E27FC236}">
                <a16:creationId xmlns:a16="http://schemas.microsoft.com/office/drawing/2014/main" id="{67B6272F-6ABA-03E9-5F51-DF3142EF5769}"/>
              </a:ext>
            </a:extLst>
          </p:cNvPr>
          <p:cNvSpPr/>
          <p:nvPr/>
        </p:nvSpPr>
        <p:spPr>
          <a:xfrm>
            <a:off x="8216505" y="3838223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Ellipse 14">
            <a:extLst>
              <a:ext uri="{FF2B5EF4-FFF2-40B4-BE49-F238E27FC236}">
                <a16:creationId xmlns:a16="http://schemas.microsoft.com/office/drawing/2014/main" id="{3B03962B-21F9-818F-2B15-C411485054CE}"/>
              </a:ext>
            </a:extLst>
          </p:cNvPr>
          <p:cNvSpPr/>
          <p:nvPr/>
        </p:nvSpPr>
        <p:spPr>
          <a:xfrm>
            <a:off x="6628263" y="4232118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Ellipse 15">
            <a:extLst>
              <a:ext uri="{FF2B5EF4-FFF2-40B4-BE49-F238E27FC236}">
                <a16:creationId xmlns:a16="http://schemas.microsoft.com/office/drawing/2014/main" id="{90FE77E8-F347-9B48-AA33-1F992AC0E8B6}"/>
              </a:ext>
            </a:extLst>
          </p:cNvPr>
          <p:cNvSpPr/>
          <p:nvPr/>
        </p:nvSpPr>
        <p:spPr>
          <a:xfrm>
            <a:off x="7538812" y="3779857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Ellipse 16">
            <a:extLst>
              <a:ext uri="{FF2B5EF4-FFF2-40B4-BE49-F238E27FC236}">
                <a16:creationId xmlns:a16="http://schemas.microsoft.com/office/drawing/2014/main" id="{1182CE50-305F-E1C7-68AB-C9D9DEF804C1}"/>
              </a:ext>
            </a:extLst>
          </p:cNvPr>
          <p:cNvSpPr/>
          <p:nvPr/>
        </p:nvSpPr>
        <p:spPr>
          <a:xfrm>
            <a:off x="7298863" y="437000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Ellipse 19">
            <a:extLst>
              <a:ext uri="{FF2B5EF4-FFF2-40B4-BE49-F238E27FC236}">
                <a16:creationId xmlns:a16="http://schemas.microsoft.com/office/drawing/2014/main" id="{9AD59F7A-2F07-491E-17B3-F8FDAB35B488}"/>
              </a:ext>
            </a:extLst>
          </p:cNvPr>
          <p:cNvSpPr/>
          <p:nvPr/>
        </p:nvSpPr>
        <p:spPr>
          <a:xfrm>
            <a:off x="7732441" y="5081743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Ellipse 20">
            <a:extLst>
              <a:ext uri="{FF2B5EF4-FFF2-40B4-BE49-F238E27FC236}">
                <a16:creationId xmlns:a16="http://schemas.microsoft.com/office/drawing/2014/main" id="{1978E612-9B19-3070-117B-59397C19F45F}"/>
              </a:ext>
            </a:extLst>
          </p:cNvPr>
          <p:cNvSpPr/>
          <p:nvPr/>
        </p:nvSpPr>
        <p:spPr>
          <a:xfrm>
            <a:off x="8037241" y="4703985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Ellipse 21">
            <a:extLst>
              <a:ext uri="{FF2B5EF4-FFF2-40B4-BE49-F238E27FC236}">
                <a16:creationId xmlns:a16="http://schemas.microsoft.com/office/drawing/2014/main" id="{F177FB40-185A-AC73-2C9C-E7994B921CAE}"/>
              </a:ext>
            </a:extLst>
          </p:cNvPr>
          <p:cNvSpPr/>
          <p:nvPr/>
        </p:nvSpPr>
        <p:spPr>
          <a:xfrm>
            <a:off x="7379003" y="5381841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Ellipse 22">
            <a:extLst>
              <a:ext uri="{FF2B5EF4-FFF2-40B4-BE49-F238E27FC236}">
                <a16:creationId xmlns:a16="http://schemas.microsoft.com/office/drawing/2014/main" id="{7737D358-EB98-E6B2-731B-1ED56268BEE2}"/>
              </a:ext>
            </a:extLst>
          </p:cNvPr>
          <p:cNvSpPr/>
          <p:nvPr/>
        </p:nvSpPr>
        <p:spPr>
          <a:xfrm>
            <a:off x="7732441" y="5461121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Ellipse 23">
            <a:extLst>
              <a:ext uri="{FF2B5EF4-FFF2-40B4-BE49-F238E27FC236}">
                <a16:creationId xmlns:a16="http://schemas.microsoft.com/office/drawing/2014/main" id="{3AE14CA6-3590-8FCA-601E-1DAF35649800}"/>
              </a:ext>
            </a:extLst>
          </p:cNvPr>
          <p:cNvSpPr/>
          <p:nvPr/>
        </p:nvSpPr>
        <p:spPr>
          <a:xfrm>
            <a:off x="7832959" y="5321692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Ellipse 24">
            <a:extLst>
              <a:ext uri="{FF2B5EF4-FFF2-40B4-BE49-F238E27FC236}">
                <a16:creationId xmlns:a16="http://schemas.microsoft.com/office/drawing/2014/main" id="{9FCA3697-D66F-5533-6E1A-DD890E347B7F}"/>
              </a:ext>
            </a:extLst>
          </p:cNvPr>
          <p:cNvSpPr/>
          <p:nvPr/>
        </p:nvSpPr>
        <p:spPr>
          <a:xfrm>
            <a:off x="8037241" y="5386543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Ellipse 25">
            <a:extLst>
              <a:ext uri="{FF2B5EF4-FFF2-40B4-BE49-F238E27FC236}">
                <a16:creationId xmlns:a16="http://schemas.microsoft.com/office/drawing/2014/main" id="{EC596C53-3766-1323-58A8-FF11188F6906}"/>
              </a:ext>
            </a:extLst>
          </p:cNvPr>
          <p:cNvSpPr/>
          <p:nvPr/>
        </p:nvSpPr>
        <p:spPr>
          <a:xfrm>
            <a:off x="7920509" y="5628113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Ellipse 26">
            <a:extLst>
              <a:ext uri="{FF2B5EF4-FFF2-40B4-BE49-F238E27FC236}">
                <a16:creationId xmlns:a16="http://schemas.microsoft.com/office/drawing/2014/main" id="{512850B5-8E12-FA3D-168D-70528498254E}"/>
              </a:ext>
            </a:extLst>
          </p:cNvPr>
          <p:cNvSpPr/>
          <p:nvPr/>
        </p:nvSpPr>
        <p:spPr>
          <a:xfrm>
            <a:off x="8231793" y="5217930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lipse 27">
            <a:extLst>
              <a:ext uri="{FF2B5EF4-FFF2-40B4-BE49-F238E27FC236}">
                <a16:creationId xmlns:a16="http://schemas.microsoft.com/office/drawing/2014/main" id="{DD59C728-7E55-949E-52C9-86BA74E04459}"/>
              </a:ext>
            </a:extLst>
          </p:cNvPr>
          <p:cNvSpPr/>
          <p:nvPr/>
        </p:nvSpPr>
        <p:spPr>
          <a:xfrm>
            <a:off x="8355012" y="5598930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28">
            <a:extLst>
              <a:ext uri="{FF2B5EF4-FFF2-40B4-BE49-F238E27FC236}">
                <a16:creationId xmlns:a16="http://schemas.microsoft.com/office/drawing/2014/main" id="{FEB4AA9F-C740-3813-2C54-8659B9F425D2}"/>
              </a:ext>
            </a:extLst>
          </p:cNvPr>
          <p:cNvSpPr/>
          <p:nvPr/>
        </p:nvSpPr>
        <p:spPr>
          <a:xfrm>
            <a:off x="7706500" y="5874546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lipse 29">
            <a:extLst>
              <a:ext uri="{FF2B5EF4-FFF2-40B4-BE49-F238E27FC236}">
                <a16:creationId xmlns:a16="http://schemas.microsoft.com/office/drawing/2014/main" id="{20FEA8BC-C4BB-7015-5998-CF5BBD99D1A8}"/>
              </a:ext>
            </a:extLst>
          </p:cNvPr>
          <p:cNvSpPr/>
          <p:nvPr/>
        </p:nvSpPr>
        <p:spPr>
          <a:xfrm>
            <a:off x="8572263" y="5263326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Ellipse 30">
            <a:extLst>
              <a:ext uri="{FF2B5EF4-FFF2-40B4-BE49-F238E27FC236}">
                <a16:creationId xmlns:a16="http://schemas.microsoft.com/office/drawing/2014/main" id="{2A0A3153-9030-72FB-CA74-74C6940B1FB4}"/>
              </a:ext>
            </a:extLst>
          </p:cNvPr>
          <p:cNvSpPr/>
          <p:nvPr/>
        </p:nvSpPr>
        <p:spPr>
          <a:xfrm>
            <a:off x="8445803" y="4854765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Ellipse 31">
            <a:extLst>
              <a:ext uri="{FF2B5EF4-FFF2-40B4-BE49-F238E27FC236}">
                <a16:creationId xmlns:a16="http://schemas.microsoft.com/office/drawing/2014/main" id="{E906E3EC-0D63-DE29-23A6-AAE10ED61651}"/>
              </a:ext>
            </a:extLst>
          </p:cNvPr>
          <p:cNvSpPr/>
          <p:nvPr/>
        </p:nvSpPr>
        <p:spPr>
          <a:xfrm>
            <a:off x="7270377" y="5247113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Ellipse 32">
            <a:extLst>
              <a:ext uri="{FF2B5EF4-FFF2-40B4-BE49-F238E27FC236}">
                <a16:creationId xmlns:a16="http://schemas.microsoft.com/office/drawing/2014/main" id="{F88172B1-AB2F-9BC8-984B-4E05C10DA1FF}"/>
              </a:ext>
            </a:extLst>
          </p:cNvPr>
          <p:cNvSpPr/>
          <p:nvPr/>
        </p:nvSpPr>
        <p:spPr>
          <a:xfrm>
            <a:off x="8424727" y="5140109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llipse 33">
            <a:extLst>
              <a:ext uri="{FF2B5EF4-FFF2-40B4-BE49-F238E27FC236}">
                <a16:creationId xmlns:a16="http://schemas.microsoft.com/office/drawing/2014/main" id="{09D204B3-322A-6241-64EC-E58F04F026D7}"/>
              </a:ext>
            </a:extLst>
          </p:cNvPr>
          <p:cNvSpPr/>
          <p:nvPr/>
        </p:nvSpPr>
        <p:spPr>
          <a:xfrm>
            <a:off x="8072909" y="5012027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Ellipse 34">
            <a:extLst>
              <a:ext uri="{FF2B5EF4-FFF2-40B4-BE49-F238E27FC236}">
                <a16:creationId xmlns:a16="http://schemas.microsoft.com/office/drawing/2014/main" id="{4B3CFF97-8C9A-3747-3D21-2437B2905EE1}"/>
              </a:ext>
            </a:extLst>
          </p:cNvPr>
          <p:cNvSpPr/>
          <p:nvPr/>
        </p:nvSpPr>
        <p:spPr>
          <a:xfrm>
            <a:off x="7498977" y="5726201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Ellipse 35">
            <a:extLst>
              <a:ext uri="{FF2B5EF4-FFF2-40B4-BE49-F238E27FC236}">
                <a16:creationId xmlns:a16="http://schemas.microsoft.com/office/drawing/2014/main" id="{B9CB8139-D6D4-6B26-6027-1F8E79B2FDA7}"/>
              </a:ext>
            </a:extLst>
          </p:cNvPr>
          <p:cNvSpPr/>
          <p:nvPr/>
        </p:nvSpPr>
        <p:spPr>
          <a:xfrm>
            <a:off x="8500927" y="4608331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Ellipse 36">
            <a:extLst>
              <a:ext uri="{FF2B5EF4-FFF2-40B4-BE49-F238E27FC236}">
                <a16:creationId xmlns:a16="http://schemas.microsoft.com/office/drawing/2014/main" id="{3E9DD52F-082E-3E9A-8029-B590A43B4A84}"/>
              </a:ext>
            </a:extLst>
          </p:cNvPr>
          <p:cNvSpPr/>
          <p:nvPr/>
        </p:nvSpPr>
        <p:spPr>
          <a:xfrm>
            <a:off x="6976837" y="4606635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Ellipse 36">
            <a:extLst>
              <a:ext uri="{FF2B5EF4-FFF2-40B4-BE49-F238E27FC236}">
                <a16:creationId xmlns:a16="http://schemas.microsoft.com/office/drawing/2014/main" id="{FA6CDEAC-EF5E-E2E4-3673-421D71ACCD0D}"/>
              </a:ext>
            </a:extLst>
          </p:cNvPr>
          <p:cNvSpPr/>
          <p:nvPr/>
        </p:nvSpPr>
        <p:spPr>
          <a:xfrm>
            <a:off x="7129237" y="4146638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Ellipse 20">
            <a:extLst>
              <a:ext uri="{FF2B5EF4-FFF2-40B4-BE49-F238E27FC236}">
                <a16:creationId xmlns:a16="http://schemas.microsoft.com/office/drawing/2014/main" id="{86A409E4-EDD1-DEC3-EFA7-BE62AC92D7E0}"/>
              </a:ext>
            </a:extLst>
          </p:cNvPr>
          <p:cNvSpPr/>
          <p:nvPr/>
        </p:nvSpPr>
        <p:spPr>
          <a:xfrm>
            <a:off x="8189641" y="4856385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Ellipse 10">
            <a:extLst>
              <a:ext uri="{FF2B5EF4-FFF2-40B4-BE49-F238E27FC236}">
                <a16:creationId xmlns:a16="http://schemas.microsoft.com/office/drawing/2014/main" id="{501E7B98-1B1B-111E-B764-B415A8FC7246}"/>
              </a:ext>
            </a:extLst>
          </p:cNvPr>
          <p:cNvSpPr/>
          <p:nvPr/>
        </p:nvSpPr>
        <p:spPr>
          <a:xfrm>
            <a:off x="8146790" y="4010079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Ellipse 10">
            <a:extLst>
              <a:ext uri="{FF2B5EF4-FFF2-40B4-BE49-F238E27FC236}">
                <a16:creationId xmlns:a16="http://schemas.microsoft.com/office/drawing/2014/main" id="{BA93B39D-502C-6E1C-6EE4-681444A2CDC9}"/>
              </a:ext>
            </a:extLst>
          </p:cNvPr>
          <p:cNvSpPr/>
          <p:nvPr/>
        </p:nvSpPr>
        <p:spPr>
          <a:xfrm>
            <a:off x="6967828" y="4878992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Ellipse 9">
            <a:extLst>
              <a:ext uri="{FF2B5EF4-FFF2-40B4-BE49-F238E27FC236}">
                <a16:creationId xmlns:a16="http://schemas.microsoft.com/office/drawing/2014/main" id="{DC1F33F9-44D4-417B-2F5B-6FC8DD20E0C9}"/>
              </a:ext>
            </a:extLst>
          </p:cNvPr>
          <p:cNvSpPr/>
          <p:nvPr/>
        </p:nvSpPr>
        <p:spPr>
          <a:xfrm>
            <a:off x="7384180" y="4149508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Ellipse 9">
            <a:extLst>
              <a:ext uri="{FF2B5EF4-FFF2-40B4-BE49-F238E27FC236}">
                <a16:creationId xmlns:a16="http://schemas.microsoft.com/office/drawing/2014/main" id="{1B486286-1835-D7ED-A84E-57BAD8613654}"/>
              </a:ext>
            </a:extLst>
          </p:cNvPr>
          <p:cNvSpPr/>
          <p:nvPr/>
        </p:nvSpPr>
        <p:spPr>
          <a:xfrm>
            <a:off x="6713060" y="4099174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Ellipse 9">
            <a:extLst>
              <a:ext uri="{FF2B5EF4-FFF2-40B4-BE49-F238E27FC236}">
                <a16:creationId xmlns:a16="http://schemas.microsoft.com/office/drawing/2014/main" id="{E67C16F9-EC03-9ED4-DB90-7EA868DCC0B9}"/>
              </a:ext>
            </a:extLst>
          </p:cNvPr>
          <p:cNvSpPr/>
          <p:nvPr/>
        </p:nvSpPr>
        <p:spPr>
          <a:xfrm>
            <a:off x="7711351" y="4149508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Ellipse 9">
            <a:extLst>
              <a:ext uri="{FF2B5EF4-FFF2-40B4-BE49-F238E27FC236}">
                <a16:creationId xmlns:a16="http://schemas.microsoft.com/office/drawing/2014/main" id="{ACAA8099-2831-B8C2-C86E-04D9FE307C0E}"/>
              </a:ext>
            </a:extLst>
          </p:cNvPr>
          <p:cNvSpPr/>
          <p:nvPr/>
        </p:nvSpPr>
        <p:spPr>
          <a:xfrm>
            <a:off x="7065398" y="4149508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04" name="Ellipse 9">
            <a:extLst>
              <a:ext uri="{FF2B5EF4-FFF2-40B4-BE49-F238E27FC236}">
                <a16:creationId xmlns:a16="http://schemas.microsoft.com/office/drawing/2014/main" id="{67640B72-2A3B-9346-8724-6A0FE8FE028B}"/>
              </a:ext>
            </a:extLst>
          </p:cNvPr>
          <p:cNvSpPr/>
          <p:nvPr/>
        </p:nvSpPr>
        <p:spPr>
          <a:xfrm>
            <a:off x="6629170" y="4636070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Ellipse 9">
            <a:extLst>
              <a:ext uri="{FF2B5EF4-FFF2-40B4-BE49-F238E27FC236}">
                <a16:creationId xmlns:a16="http://schemas.microsoft.com/office/drawing/2014/main" id="{C012064B-05BA-2E9D-47EA-55A24F6D40C9}"/>
              </a:ext>
            </a:extLst>
          </p:cNvPr>
          <p:cNvSpPr/>
          <p:nvPr/>
        </p:nvSpPr>
        <p:spPr>
          <a:xfrm>
            <a:off x="7728129" y="4376011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Ellipse 9">
            <a:extLst>
              <a:ext uri="{FF2B5EF4-FFF2-40B4-BE49-F238E27FC236}">
                <a16:creationId xmlns:a16="http://schemas.microsoft.com/office/drawing/2014/main" id="{512AFF7D-1E59-756A-43DE-DD5434B8F74B}"/>
              </a:ext>
            </a:extLst>
          </p:cNvPr>
          <p:cNvSpPr/>
          <p:nvPr/>
        </p:nvSpPr>
        <p:spPr>
          <a:xfrm>
            <a:off x="7484848" y="4308899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Ellipse 9">
            <a:extLst>
              <a:ext uri="{FF2B5EF4-FFF2-40B4-BE49-F238E27FC236}">
                <a16:creationId xmlns:a16="http://schemas.microsoft.com/office/drawing/2014/main" id="{C43859EC-BBDB-A9DE-BEC9-3E4C133B99C2}"/>
              </a:ext>
            </a:extLst>
          </p:cNvPr>
          <p:cNvSpPr/>
          <p:nvPr/>
        </p:nvSpPr>
        <p:spPr>
          <a:xfrm>
            <a:off x="6763394" y="4149508"/>
            <a:ext cx="71336" cy="5836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Ellipse 26">
            <a:extLst>
              <a:ext uri="{FF2B5EF4-FFF2-40B4-BE49-F238E27FC236}">
                <a16:creationId xmlns:a16="http://schemas.microsoft.com/office/drawing/2014/main" id="{BD2DCF86-4DEB-4EAC-79D1-DFAB999C8204}"/>
              </a:ext>
            </a:extLst>
          </p:cNvPr>
          <p:cNvSpPr/>
          <p:nvPr/>
        </p:nvSpPr>
        <p:spPr>
          <a:xfrm>
            <a:off x="8384193" y="5756224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Ellipse 26">
            <a:extLst>
              <a:ext uri="{FF2B5EF4-FFF2-40B4-BE49-F238E27FC236}">
                <a16:creationId xmlns:a16="http://schemas.microsoft.com/office/drawing/2014/main" id="{57B0287B-B517-E69C-1858-5418DEDF633E}"/>
              </a:ext>
            </a:extLst>
          </p:cNvPr>
          <p:cNvSpPr/>
          <p:nvPr/>
        </p:nvSpPr>
        <p:spPr>
          <a:xfrm>
            <a:off x="8812032" y="5756224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Ellipse 26">
            <a:extLst>
              <a:ext uri="{FF2B5EF4-FFF2-40B4-BE49-F238E27FC236}">
                <a16:creationId xmlns:a16="http://schemas.microsoft.com/office/drawing/2014/main" id="{F8EA9FD8-9BC1-4B54-A4E6-C87F061EA11E}"/>
              </a:ext>
            </a:extLst>
          </p:cNvPr>
          <p:cNvSpPr/>
          <p:nvPr/>
        </p:nvSpPr>
        <p:spPr>
          <a:xfrm>
            <a:off x="8090578" y="5882059"/>
            <a:ext cx="71336" cy="583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A69583A-D88E-A448-A38D-AB361BC10101}"/>
              </a:ext>
            </a:extLst>
          </p:cNvPr>
          <p:cNvCxnSpPr>
            <a:cxnSpLocks/>
          </p:cNvCxnSpPr>
          <p:nvPr/>
        </p:nvCxnSpPr>
        <p:spPr>
          <a:xfrm flipV="1">
            <a:off x="6498845" y="3438529"/>
            <a:ext cx="2871658" cy="21118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2595EBD-D68A-1178-DF67-32C4D90A2DFD}"/>
              </a:ext>
            </a:extLst>
          </p:cNvPr>
          <p:cNvSpPr txBox="1"/>
          <p:nvPr/>
        </p:nvSpPr>
        <p:spPr>
          <a:xfrm>
            <a:off x="6095999" y="495544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34356E-2496-35FE-708B-382A9447857F}"/>
              </a:ext>
            </a:extLst>
          </p:cNvPr>
          <p:cNvSpPr/>
          <p:nvPr/>
        </p:nvSpPr>
        <p:spPr>
          <a:xfrm>
            <a:off x="4007937" y="5394522"/>
            <a:ext cx="510363" cy="5103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baseline="-25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12CD6B-2830-9AF5-D40E-26FA887F4A8D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H="1" flipV="1">
            <a:off x="4195575" y="4952393"/>
            <a:ext cx="67544" cy="442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9001B3-D6C5-4B14-5D7B-85F11526B821}"/>
              </a:ext>
            </a:extLst>
          </p:cNvPr>
          <p:cNvSpPr txBox="1"/>
          <p:nvPr/>
        </p:nvSpPr>
        <p:spPr>
          <a:xfrm>
            <a:off x="6748730" y="856919"/>
            <a:ext cx="164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Artist is good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E00CA-8C2B-AD7A-5BD8-03E9169AE7F7}"/>
              </a:ext>
            </a:extLst>
          </p:cNvPr>
          <p:cNvSpPr txBox="1"/>
          <p:nvPr/>
        </p:nvSpPr>
        <p:spPr>
          <a:xfrm>
            <a:off x="6762504" y="1456480"/>
            <a:ext cx="183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Weather is fine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7A2B9E-482C-7C51-9E53-C6D366EFFEB3}"/>
              </a:ext>
            </a:extLst>
          </p:cNvPr>
          <p:cNvSpPr txBox="1"/>
          <p:nvPr/>
        </p:nvSpPr>
        <p:spPr>
          <a:xfrm>
            <a:off x="6766256" y="2225506"/>
            <a:ext cx="229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Friends come along </a:t>
            </a:r>
            <a:r>
              <a:rPr lang="en-US" i="1" dirty="0"/>
              <a:t>x</a:t>
            </a:r>
            <a:r>
              <a:rPr lang="en-US" i="1" baseline="-25000" dirty="0"/>
              <a:t>3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2DC191-E5AB-245F-233D-C422B59F1278}"/>
              </a:ext>
            </a:extLst>
          </p:cNvPr>
          <p:cNvSpPr/>
          <p:nvPr/>
        </p:nvSpPr>
        <p:spPr>
          <a:xfrm>
            <a:off x="9850096" y="1372807"/>
            <a:ext cx="584738" cy="58473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D36813-8553-96F5-96A3-EFD3ACB15ADC}"/>
              </a:ext>
            </a:extLst>
          </p:cNvPr>
          <p:cNvCxnSpPr>
            <a:stCxn id="6" idx="3"/>
            <a:endCxn id="19" idx="1"/>
          </p:cNvCxnSpPr>
          <p:nvPr/>
        </p:nvCxnSpPr>
        <p:spPr>
          <a:xfrm>
            <a:off x="8392770" y="1041585"/>
            <a:ext cx="1542959" cy="416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9AF4C4-7C80-D09C-C4C7-A56DACD510AE}"/>
              </a:ext>
            </a:extLst>
          </p:cNvPr>
          <p:cNvCxnSpPr>
            <a:cxnSpLocks/>
            <a:stCxn id="11" idx="3"/>
            <a:endCxn id="19" idx="2"/>
          </p:cNvCxnSpPr>
          <p:nvPr/>
        </p:nvCxnSpPr>
        <p:spPr>
          <a:xfrm>
            <a:off x="8602110" y="1641146"/>
            <a:ext cx="1247986" cy="24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4F2D9FB-67F3-03DD-77FC-C0002ABC2C02}"/>
              </a:ext>
            </a:extLst>
          </p:cNvPr>
          <p:cNvCxnSpPr>
            <a:cxnSpLocks/>
            <a:stCxn id="18" idx="3"/>
            <a:endCxn id="19" idx="3"/>
          </p:cNvCxnSpPr>
          <p:nvPr/>
        </p:nvCxnSpPr>
        <p:spPr>
          <a:xfrm flipV="1">
            <a:off x="9061756" y="1871912"/>
            <a:ext cx="873973" cy="538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4831F56-063E-6C0E-F82C-8E89CC63345B}"/>
              </a:ext>
            </a:extLst>
          </p:cNvPr>
          <p:cNvSpPr txBox="1"/>
          <p:nvPr/>
        </p:nvSpPr>
        <p:spPr>
          <a:xfrm>
            <a:off x="8968842" y="1323830"/>
            <a:ext cx="115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</a:t>
            </a:r>
            <a:r>
              <a:rPr lang="en-US" i="1" baseline="-25000" dirty="0"/>
              <a:t>2</a:t>
            </a:r>
            <a:r>
              <a:rPr lang="de-DE" dirty="0"/>
              <a:t>=5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A9A538-A1F5-CE36-E380-EAEA19B3455C}"/>
              </a:ext>
            </a:extLst>
          </p:cNvPr>
          <p:cNvSpPr txBox="1"/>
          <p:nvPr/>
        </p:nvSpPr>
        <p:spPr>
          <a:xfrm>
            <a:off x="8981585" y="1866719"/>
            <a:ext cx="9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</a:t>
            </a:r>
            <a:r>
              <a:rPr lang="en-US" i="1" baseline="-25000" dirty="0"/>
              <a:t>3</a:t>
            </a:r>
            <a:r>
              <a:rPr lang="de-DE" dirty="0"/>
              <a:t>=3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24464E-E31B-BC1B-078B-964B69EAE66C}"/>
              </a:ext>
            </a:extLst>
          </p:cNvPr>
          <p:cNvSpPr txBox="1"/>
          <p:nvPr/>
        </p:nvSpPr>
        <p:spPr>
          <a:xfrm>
            <a:off x="8926451" y="937832"/>
            <a:ext cx="6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</a:t>
            </a:r>
            <a:r>
              <a:rPr lang="en-US" i="1" baseline="-25000" dirty="0"/>
              <a:t>1</a:t>
            </a:r>
            <a:r>
              <a:rPr lang="de-DE" dirty="0"/>
              <a:t>=3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1F805B-DE3A-FF40-2A7E-75F632E49AB0}"/>
              </a:ext>
            </a:extLst>
          </p:cNvPr>
          <p:cNvSpPr txBox="1"/>
          <p:nvPr/>
        </p:nvSpPr>
        <p:spPr>
          <a:xfrm>
            <a:off x="9793492" y="2218604"/>
            <a:ext cx="69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b</a:t>
            </a:r>
            <a:r>
              <a:rPr lang="de-DE" dirty="0"/>
              <a:t>=-7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4F1F2D-D0D0-B9D1-86C4-33A053C6A757}"/>
              </a:ext>
            </a:extLst>
          </p:cNvPr>
          <p:cNvCxnSpPr>
            <a:cxnSpLocks/>
            <a:stCxn id="42" idx="0"/>
            <a:endCxn id="19" idx="4"/>
          </p:cNvCxnSpPr>
          <p:nvPr/>
        </p:nvCxnSpPr>
        <p:spPr>
          <a:xfrm flipV="1">
            <a:off x="10142465" y="1957545"/>
            <a:ext cx="0" cy="261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5C844D3-3142-05A4-E95D-FF4A1F84EBEF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10434834" y="1665176"/>
            <a:ext cx="447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8657ED7-1273-19AB-74CA-4663F13E4F95}"/>
              </a:ext>
            </a:extLst>
          </p:cNvPr>
          <p:cNvSpPr txBox="1"/>
          <p:nvPr/>
        </p:nvSpPr>
        <p:spPr>
          <a:xfrm>
            <a:off x="8331865" y="487665"/>
            <a:ext cx="162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Visit a concert?</a:t>
            </a:r>
            <a:endParaRPr lang="en-US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3C2C18-8B20-328E-ECF1-E65C341C5088}"/>
              </a:ext>
            </a:extLst>
          </p:cNvPr>
          <p:cNvSpPr txBox="1"/>
          <p:nvPr/>
        </p:nvSpPr>
        <p:spPr>
          <a:xfrm>
            <a:off x="10658817" y="1282225"/>
            <a:ext cx="12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Yes, 0 No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96941A-7936-A598-645B-67529FDD2B7C}"/>
              </a:ext>
            </a:extLst>
          </p:cNvPr>
          <p:cNvSpPr txBox="1"/>
          <p:nvPr/>
        </p:nvSpPr>
        <p:spPr>
          <a:xfrm>
            <a:off x="7035046" y="2717709"/>
            <a:ext cx="420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What is the output for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de-DE" dirty="0"/>
              <a:t> = 1,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de-DE" dirty="0"/>
              <a:t> = 1,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i="1" baseline="-25000" dirty="0"/>
              <a:t>3</a:t>
            </a:r>
            <a:r>
              <a:rPr lang="de-DE" dirty="0"/>
              <a:t> = 0?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21302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 13"/>
          <p:cNvSpPr/>
          <p:nvPr/>
        </p:nvSpPr>
        <p:spPr>
          <a:xfrm>
            <a:off x="2072149" y="3517489"/>
            <a:ext cx="2367116" cy="2300749"/>
          </a:xfrm>
          <a:custGeom>
            <a:avLst/>
            <a:gdLst>
              <a:gd name="connsiteX0" fmla="*/ 258096 w 2367116"/>
              <a:gd name="connsiteY0" fmla="*/ 1187245 h 2300749"/>
              <a:gd name="connsiteX1" fmla="*/ 294967 w 2367116"/>
              <a:gd name="connsiteY1" fmla="*/ 1157749 h 2300749"/>
              <a:gd name="connsiteX2" fmla="*/ 272845 w 2367116"/>
              <a:gd name="connsiteY2" fmla="*/ 1084007 h 2300749"/>
              <a:gd name="connsiteX3" fmla="*/ 250722 w 2367116"/>
              <a:gd name="connsiteY3" fmla="*/ 1069258 h 2300749"/>
              <a:gd name="connsiteX4" fmla="*/ 258096 w 2367116"/>
              <a:gd name="connsiteY4" fmla="*/ 966020 h 2300749"/>
              <a:gd name="connsiteX5" fmla="*/ 272845 w 2367116"/>
              <a:gd name="connsiteY5" fmla="*/ 848032 h 2300749"/>
              <a:gd name="connsiteX6" fmla="*/ 265471 w 2367116"/>
              <a:gd name="connsiteY6" fmla="*/ 766916 h 2300749"/>
              <a:gd name="connsiteX7" fmla="*/ 250722 w 2367116"/>
              <a:gd name="connsiteY7" fmla="*/ 744794 h 2300749"/>
              <a:gd name="connsiteX8" fmla="*/ 221225 w 2367116"/>
              <a:gd name="connsiteY8" fmla="*/ 700549 h 2300749"/>
              <a:gd name="connsiteX9" fmla="*/ 213851 w 2367116"/>
              <a:gd name="connsiteY9" fmla="*/ 678426 h 2300749"/>
              <a:gd name="connsiteX10" fmla="*/ 199103 w 2367116"/>
              <a:gd name="connsiteY10" fmla="*/ 656303 h 2300749"/>
              <a:gd name="connsiteX11" fmla="*/ 184354 w 2367116"/>
              <a:gd name="connsiteY11" fmla="*/ 597310 h 2300749"/>
              <a:gd name="connsiteX12" fmla="*/ 169606 w 2367116"/>
              <a:gd name="connsiteY12" fmla="*/ 538316 h 2300749"/>
              <a:gd name="connsiteX13" fmla="*/ 154858 w 2367116"/>
              <a:gd name="connsiteY13" fmla="*/ 479323 h 2300749"/>
              <a:gd name="connsiteX14" fmla="*/ 140109 w 2367116"/>
              <a:gd name="connsiteY14" fmla="*/ 449826 h 2300749"/>
              <a:gd name="connsiteX15" fmla="*/ 132735 w 2367116"/>
              <a:gd name="connsiteY15" fmla="*/ 427703 h 2300749"/>
              <a:gd name="connsiteX16" fmla="*/ 81116 w 2367116"/>
              <a:gd name="connsiteY16" fmla="*/ 368710 h 2300749"/>
              <a:gd name="connsiteX17" fmla="*/ 66367 w 2367116"/>
              <a:gd name="connsiteY17" fmla="*/ 353962 h 2300749"/>
              <a:gd name="connsiteX18" fmla="*/ 51619 w 2367116"/>
              <a:gd name="connsiteY18" fmla="*/ 339213 h 2300749"/>
              <a:gd name="connsiteX19" fmla="*/ 14748 w 2367116"/>
              <a:gd name="connsiteY19" fmla="*/ 309716 h 2300749"/>
              <a:gd name="connsiteX20" fmla="*/ 0 w 2367116"/>
              <a:gd name="connsiteY20" fmla="*/ 287594 h 2300749"/>
              <a:gd name="connsiteX21" fmla="*/ 7374 w 2367116"/>
              <a:gd name="connsiteY21" fmla="*/ 258097 h 2300749"/>
              <a:gd name="connsiteX22" fmla="*/ 51619 w 2367116"/>
              <a:gd name="connsiteY22" fmla="*/ 235974 h 2300749"/>
              <a:gd name="connsiteX23" fmla="*/ 73742 w 2367116"/>
              <a:gd name="connsiteY23" fmla="*/ 250723 h 2300749"/>
              <a:gd name="connsiteX24" fmla="*/ 95864 w 2367116"/>
              <a:gd name="connsiteY24" fmla="*/ 258097 h 2300749"/>
              <a:gd name="connsiteX25" fmla="*/ 132735 w 2367116"/>
              <a:gd name="connsiteY25" fmla="*/ 280220 h 2300749"/>
              <a:gd name="connsiteX26" fmla="*/ 191729 w 2367116"/>
              <a:gd name="connsiteY26" fmla="*/ 309716 h 2300749"/>
              <a:gd name="connsiteX27" fmla="*/ 597309 w 2367116"/>
              <a:gd name="connsiteY27" fmla="*/ 302342 h 2300749"/>
              <a:gd name="connsiteX28" fmla="*/ 656303 w 2367116"/>
              <a:gd name="connsiteY28" fmla="*/ 294968 h 2300749"/>
              <a:gd name="connsiteX29" fmla="*/ 678425 w 2367116"/>
              <a:gd name="connsiteY29" fmla="*/ 287594 h 2300749"/>
              <a:gd name="connsiteX30" fmla="*/ 759542 w 2367116"/>
              <a:gd name="connsiteY30" fmla="*/ 272845 h 2300749"/>
              <a:gd name="connsiteX31" fmla="*/ 825909 w 2367116"/>
              <a:gd name="connsiteY31" fmla="*/ 250723 h 2300749"/>
              <a:gd name="connsiteX32" fmla="*/ 848032 w 2367116"/>
              <a:gd name="connsiteY32" fmla="*/ 243349 h 2300749"/>
              <a:gd name="connsiteX33" fmla="*/ 862780 w 2367116"/>
              <a:gd name="connsiteY33" fmla="*/ 228600 h 2300749"/>
              <a:gd name="connsiteX34" fmla="*/ 884903 w 2367116"/>
              <a:gd name="connsiteY34" fmla="*/ 221226 h 2300749"/>
              <a:gd name="connsiteX35" fmla="*/ 907025 w 2367116"/>
              <a:gd name="connsiteY35" fmla="*/ 206478 h 2300749"/>
              <a:gd name="connsiteX36" fmla="*/ 936522 w 2367116"/>
              <a:gd name="connsiteY36" fmla="*/ 191729 h 2300749"/>
              <a:gd name="connsiteX37" fmla="*/ 966019 w 2367116"/>
              <a:gd name="connsiteY37" fmla="*/ 162232 h 2300749"/>
              <a:gd name="connsiteX38" fmla="*/ 995516 w 2367116"/>
              <a:gd name="connsiteY38" fmla="*/ 140110 h 2300749"/>
              <a:gd name="connsiteX39" fmla="*/ 1025013 w 2367116"/>
              <a:gd name="connsiteY39" fmla="*/ 103239 h 2300749"/>
              <a:gd name="connsiteX40" fmla="*/ 1047135 w 2367116"/>
              <a:gd name="connsiteY40" fmla="*/ 73742 h 2300749"/>
              <a:gd name="connsiteX41" fmla="*/ 1061883 w 2367116"/>
              <a:gd name="connsiteY41" fmla="*/ 51620 h 2300749"/>
              <a:gd name="connsiteX42" fmla="*/ 1076632 w 2367116"/>
              <a:gd name="connsiteY42" fmla="*/ 36871 h 2300749"/>
              <a:gd name="connsiteX43" fmla="*/ 1091380 w 2367116"/>
              <a:gd name="connsiteY43" fmla="*/ 14749 h 2300749"/>
              <a:gd name="connsiteX44" fmla="*/ 1143000 w 2367116"/>
              <a:gd name="connsiteY44" fmla="*/ 0 h 2300749"/>
              <a:gd name="connsiteX45" fmla="*/ 1172496 w 2367116"/>
              <a:gd name="connsiteY45" fmla="*/ 7374 h 2300749"/>
              <a:gd name="connsiteX46" fmla="*/ 1179871 w 2367116"/>
              <a:gd name="connsiteY46" fmla="*/ 29497 h 2300749"/>
              <a:gd name="connsiteX47" fmla="*/ 1187245 w 2367116"/>
              <a:gd name="connsiteY47" fmla="*/ 58994 h 2300749"/>
              <a:gd name="connsiteX48" fmla="*/ 1179871 w 2367116"/>
              <a:gd name="connsiteY48" fmla="*/ 140110 h 2300749"/>
              <a:gd name="connsiteX49" fmla="*/ 1165122 w 2367116"/>
              <a:gd name="connsiteY49" fmla="*/ 176981 h 2300749"/>
              <a:gd name="connsiteX50" fmla="*/ 1157748 w 2367116"/>
              <a:gd name="connsiteY50" fmla="*/ 199103 h 2300749"/>
              <a:gd name="connsiteX51" fmla="*/ 1172496 w 2367116"/>
              <a:gd name="connsiteY51" fmla="*/ 287594 h 2300749"/>
              <a:gd name="connsiteX52" fmla="*/ 1187245 w 2367116"/>
              <a:gd name="connsiteY52" fmla="*/ 302342 h 2300749"/>
              <a:gd name="connsiteX53" fmla="*/ 1216742 w 2367116"/>
              <a:gd name="connsiteY53" fmla="*/ 331839 h 2300749"/>
              <a:gd name="connsiteX54" fmla="*/ 1260987 w 2367116"/>
              <a:gd name="connsiteY54" fmla="*/ 361336 h 2300749"/>
              <a:gd name="connsiteX55" fmla="*/ 1378974 w 2367116"/>
              <a:gd name="connsiteY55" fmla="*/ 383458 h 2300749"/>
              <a:gd name="connsiteX56" fmla="*/ 1393722 w 2367116"/>
              <a:gd name="connsiteY56" fmla="*/ 398207 h 2300749"/>
              <a:gd name="connsiteX57" fmla="*/ 1415845 w 2367116"/>
              <a:gd name="connsiteY57" fmla="*/ 405581 h 2300749"/>
              <a:gd name="connsiteX58" fmla="*/ 1437967 w 2367116"/>
              <a:gd name="connsiteY58" fmla="*/ 420329 h 2300749"/>
              <a:gd name="connsiteX59" fmla="*/ 1504335 w 2367116"/>
              <a:gd name="connsiteY59" fmla="*/ 412955 h 2300749"/>
              <a:gd name="connsiteX60" fmla="*/ 1526458 w 2367116"/>
              <a:gd name="connsiteY60" fmla="*/ 398207 h 2300749"/>
              <a:gd name="connsiteX61" fmla="*/ 1555954 w 2367116"/>
              <a:gd name="connsiteY61" fmla="*/ 390832 h 2300749"/>
              <a:gd name="connsiteX62" fmla="*/ 1614948 w 2367116"/>
              <a:gd name="connsiteY62" fmla="*/ 346587 h 2300749"/>
              <a:gd name="connsiteX63" fmla="*/ 1659193 w 2367116"/>
              <a:gd name="connsiteY63" fmla="*/ 317091 h 2300749"/>
              <a:gd name="connsiteX64" fmla="*/ 1673942 w 2367116"/>
              <a:gd name="connsiteY64" fmla="*/ 302342 h 2300749"/>
              <a:gd name="connsiteX65" fmla="*/ 1703438 w 2367116"/>
              <a:gd name="connsiteY65" fmla="*/ 294968 h 2300749"/>
              <a:gd name="connsiteX66" fmla="*/ 1740309 w 2367116"/>
              <a:gd name="connsiteY66" fmla="*/ 302342 h 2300749"/>
              <a:gd name="connsiteX67" fmla="*/ 1747683 w 2367116"/>
              <a:gd name="connsiteY67" fmla="*/ 331839 h 2300749"/>
              <a:gd name="connsiteX68" fmla="*/ 1725561 w 2367116"/>
              <a:gd name="connsiteY68" fmla="*/ 398207 h 2300749"/>
              <a:gd name="connsiteX69" fmla="*/ 1718187 w 2367116"/>
              <a:gd name="connsiteY69" fmla="*/ 420329 h 2300749"/>
              <a:gd name="connsiteX70" fmla="*/ 1681316 w 2367116"/>
              <a:gd name="connsiteY70" fmla="*/ 449826 h 2300749"/>
              <a:gd name="connsiteX71" fmla="*/ 1696064 w 2367116"/>
              <a:gd name="connsiteY71" fmla="*/ 597310 h 2300749"/>
              <a:gd name="connsiteX72" fmla="*/ 1703438 w 2367116"/>
              <a:gd name="connsiteY72" fmla="*/ 626807 h 2300749"/>
              <a:gd name="connsiteX73" fmla="*/ 1732935 w 2367116"/>
              <a:gd name="connsiteY73" fmla="*/ 671052 h 2300749"/>
              <a:gd name="connsiteX74" fmla="*/ 1740309 w 2367116"/>
              <a:gd name="connsiteY74" fmla="*/ 693174 h 2300749"/>
              <a:gd name="connsiteX75" fmla="*/ 1755058 w 2367116"/>
              <a:gd name="connsiteY75" fmla="*/ 707923 h 2300749"/>
              <a:gd name="connsiteX76" fmla="*/ 1784554 w 2367116"/>
              <a:gd name="connsiteY76" fmla="*/ 752168 h 2300749"/>
              <a:gd name="connsiteX77" fmla="*/ 1806677 w 2367116"/>
              <a:gd name="connsiteY77" fmla="*/ 774291 h 2300749"/>
              <a:gd name="connsiteX78" fmla="*/ 1821425 w 2367116"/>
              <a:gd name="connsiteY78" fmla="*/ 803787 h 2300749"/>
              <a:gd name="connsiteX79" fmla="*/ 1843548 w 2367116"/>
              <a:gd name="connsiteY79" fmla="*/ 818536 h 2300749"/>
              <a:gd name="connsiteX80" fmla="*/ 1880419 w 2367116"/>
              <a:gd name="connsiteY80" fmla="*/ 855407 h 2300749"/>
              <a:gd name="connsiteX81" fmla="*/ 1902542 w 2367116"/>
              <a:gd name="connsiteY81" fmla="*/ 870155 h 2300749"/>
              <a:gd name="connsiteX82" fmla="*/ 1924664 w 2367116"/>
              <a:gd name="connsiteY82" fmla="*/ 892278 h 2300749"/>
              <a:gd name="connsiteX83" fmla="*/ 1968909 w 2367116"/>
              <a:gd name="connsiteY83" fmla="*/ 907026 h 2300749"/>
              <a:gd name="connsiteX84" fmla="*/ 2101645 w 2367116"/>
              <a:gd name="connsiteY84" fmla="*/ 921774 h 2300749"/>
              <a:gd name="connsiteX85" fmla="*/ 2145890 w 2367116"/>
              <a:gd name="connsiteY85" fmla="*/ 929149 h 2300749"/>
              <a:gd name="connsiteX86" fmla="*/ 2197509 w 2367116"/>
              <a:gd name="connsiteY86" fmla="*/ 936523 h 2300749"/>
              <a:gd name="connsiteX87" fmla="*/ 2256503 w 2367116"/>
              <a:gd name="connsiteY87" fmla="*/ 951271 h 2300749"/>
              <a:gd name="connsiteX88" fmla="*/ 2286000 w 2367116"/>
              <a:gd name="connsiteY88" fmla="*/ 966020 h 2300749"/>
              <a:gd name="connsiteX89" fmla="*/ 2330245 w 2367116"/>
              <a:gd name="connsiteY89" fmla="*/ 980768 h 2300749"/>
              <a:gd name="connsiteX90" fmla="*/ 2352367 w 2367116"/>
              <a:gd name="connsiteY90" fmla="*/ 1002891 h 2300749"/>
              <a:gd name="connsiteX91" fmla="*/ 2367116 w 2367116"/>
              <a:gd name="connsiteY91" fmla="*/ 1047136 h 2300749"/>
              <a:gd name="connsiteX92" fmla="*/ 2359742 w 2367116"/>
              <a:gd name="connsiteY92" fmla="*/ 1135626 h 2300749"/>
              <a:gd name="connsiteX93" fmla="*/ 2315496 w 2367116"/>
              <a:gd name="connsiteY93" fmla="*/ 1157749 h 2300749"/>
              <a:gd name="connsiteX94" fmla="*/ 2293374 w 2367116"/>
              <a:gd name="connsiteY94" fmla="*/ 1172497 h 2300749"/>
              <a:gd name="connsiteX95" fmla="*/ 2256503 w 2367116"/>
              <a:gd name="connsiteY95" fmla="*/ 1179871 h 2300749"/>
              <a:gd name="connsiteX96" fmla="*/ 2212258 w 2367116"/>
              <a:gd name="connsiteY96" fmla="*/ 1194620 h 2300749"/>
              <a:gd name="connsiteX97" fmla="*/ 2190135 w 2367116"/>
              <a:gd name="connsiteY97" fmla="*/ 1201994 h 2300749"/>
              <a:gd name="connsiteX98" fmla="*/ 2153264 w 2367116"/>
              <a:gd name="connsiteY98" fmla="*/ 1209368 h 2300749"/>
              <a:gd name="connsiteX99" fmla="*/ 2123767 w 2367116"/>
              <a:gd name="connsiteY99" fmla="*/ 1224116 h 2300749"/>
              <a:gd name="connsiteX100" fmla="*/ 2116393 w 2367116"/>
              <a:gd name="connsiteY100" fmla="*/ 1246239 h 2300749"/>
              <a:gd name="connsiteX101" fmla="*/ 2094271 w 2367116"/>
              <a:gd name="connsiteY101" fmla="*/ 1290484 h 2300749"/>
              <a:gd name="connsiteX102" fmla="*/ 2086896 w 2367116"/>
              <a:gd name="connsiteY102" fmla="*/ 1378974 h 2300749"/>
              <a:gd name="connsiteX103" fmla="*/ 2079522 w 2367116"/>
              <a:gd name="connsiteY103" fmla="*/ 1401097 h 2300749"/>
              <a:gd name="connsiteX104" fmla="*/ 2094271 w 2367116"/>
              <a:gd name="connsiteY104" fmla="*/ 1460091 h 2300749"/>
              <a:gd name="connsiteX105" fmla="*/ 2116393 w 2367116"/>
              <a:gd name="connsiteY105" fmla="*/ 1519084 h 2300749"/>
              <a:gd name="connsiteX106" fmla="*/ 2138516 w 2367116"/>
              <a:gd name="connsiteY106" fmla="*/ 1563329 h 2300749"/>
              <a:gd name="connsiteX107" fmla="*/ 2168013 w 2367116"/>
              <a:gd name="connsiteY107" fmla="*/ 1607574 h 2300749"/>
              <a:gd name="connsiteX108" fmla="*/ 2197509 w 2367116"/>
              <a:gd name="connsiteY108" fmla="*/ 1651820 h 2300749"/>
              <a:gd name="connsiteX109" fmla="*/ 2212258 w 2367116"/>
              <a:gd name="connsiteY109" fmla="*/ 1696065 h 2300749"/>
              <a:gd name="connsiteX110" fmla="*/ 2227006 w 2367116"/>
              <a:gd name="connsiteY110" fmla="*/ 1725562 h 2300749"/>
              <a:gd name="connsiteX111" fmla="*/ 2249129 w 2367116"/>
              <a:gd name="connsiteY111" fmla="*/ 1791929 h 2300749"/>
              <a:gd name="connsiteX112" fmla="*/ 2256503 w 2367116"/>
              <a:gd name="connsiteY112" fmla="*/ 1828800 h 2300749"/>
              <a:gd name="connsiteX113" fmla="*/ 2263877 w 2367116"/>
              <a:gd name="connsiteY113" fmla="*/ 1850923 h 2300749"/>
              <a:gd name="connsiteX114" fmla="*/ 2271251 w 2367116"/>
              <a:gd name="connsiteY114" fmla="*/ 1880420 h 2300749"/>
              <a:gd name="connsiteX115" fmla="*/ 2249129 w 2367116"/>
              <a:gd name="connsiteY115" fmla="*/ 1946787 h 2300749"/>
              <a:gd name="connsiteX116" fmla="*/ 2204883 w 2367116"/>
              <a:gd name="connsiteY116" fmla="*/ 1961536 h 2300749"/>
              <a:gd name="connsiteX117" fmla="*/ 2138516 w 2367116"/>
              <a:gd name="connsiteY117" fmla="*/ 1954162 h 2300749"/>
              <a:gd name="connsiteX118" fmla="*/ 2094271 w 2367116"/>
              <a:gd name="connsiteY118" fmla="*/ 1917291 h 2300749"/>
              <a:gd name="connsiteX119" fmla="*/ 2064774 w 2367116"/>
              <a:gd name="connsiteY119" fmla="*/ 1902542 h 2300749"/>
              <a:gd name="connsiteX120" fmla="*/ 2035277 w 2367116"/>
              <a:gd name="connsiteY120" fmla="*/ 1880420 h 2300749"/>
              <a:gd name="connsiteX121" fmla="*/ 2013154 w 2367116"/>
              <a:gd name="connsiteY121" fmla="*/ 1865671 h 2300749"/>
              <a:gd name="connsiteX122" fmla="*/ 1976283 w 2367116"/>
              <a:gd name="connsiteY122" fmla="*/ 1836174 h 2300749"/>
              <a:gd name="connsiteX123" fmla="*/ 1961535 w 2367116"/>
              <a:gd name="connsiteY123" fmla="*/ 1814052 h 2300749"/>
              <a:gd name="connsiteX124" fmla="*/ 1939413 w 2367116"/>
              <a:gd name="connsiteY124" fmla="*/ 1791929 h 2300749"/>
              <a:gd name="connsiteX125" fmla="*/ 1909916 w 2367116"/>
              <a:gd name="connsiteY125" fmla="*/ 1747684 h 2300749"/>
              <a:gd name="connsiteX126" fmla="*/ 1784554 w 2367116"/>
              <a:gd name="connsiteY126" fmla="*/ 1703439 h 2300749"/>
              <a:gd name="connsiteX127" fmla="*/ 1637071 w 2367116"/>
              <a:gd name="connsiteY127" fmla="*/ 1710813 h 2300749"/>
              <a:gd name="connsiteX128" fmla="*/ 1541206 w 2367116"/>
              <a:gd name="connsiteY128" fmla="*/ 1725562 h 2300749"/>
              <a:gd name="connsiteX129" fmla="*/ 1519083 w 2367116"/>
              <a:gd name="connsiteY129" fmla="*/ 1740310 h 2300749"/>
              <a:gd name="connsiteX130" fmla="*/ 1460090 w 2367116"/>
              <a:gd name="connsiteY130" fmla="*/ 1755058 h 2300749"/>
              <a:gd name="connsiteX131" fmla="*/ 1423219 w 2367116"/>
              <a:gd name="connsiteY131" fmla="*/ 1784555 h 2300749"/>
              <a:gd name="connsiteX132" fmla="*/ 1401096 w 2367116"/>
              <a:gd name="connsiteY132" fmla="*/ 1791929 h 2300749"/>
              <a:gd name="connsiteX133" fmla="*/ 1378974 w 2367116"/>
              <a:gd name="connsiteY133" fmla="*/ 1806678 h 2300749"/>
              <a:gd name="connsiteX134" fmla="*/ 1364225 w 2367116"/>
              <a:gd name="connsiteY134" fmla="*/ 1828800 h 2300749"/>
              <a:gd name="connsiteX135" fmla="*/ 1342103 w 2367116"/>
              <a:gd name="connsiteY135" fmla="*/ 1836174 h 2300749"/>
              <a:gd name="connsiteX136" fmla="*/ 1290483 w 2367116"/>
              <a:gd name="connsiteY136" fmla="*/ 1873045 h 2300749"/>
              <a:gd name="connsiteX137" fmla="*/ 1275735 w 2367116"/>
              <a:gd name="connsiteY137" fmla="*/ 1887794 h 2300749"/>
              <a:gd name="connsiteX138" fmla="*/ 1209367 w 2367116"/>
              <a:gd name="connsiteY138" fmla="*/ 1946787 h 2300749"/>
              <a:gd name="connsiteX139" fmla="*/ 1194619 w 2367116"/>
              <a:gd name="connsiteY139" fmla="*/ 1961536 h 2300749"/>
              <a:gd name="connsiteX140" fmla="*/ 1172496 w 2367116"/>
              <a:gd name="connsiteY140" fmla="*/ 1983658 h 2300749"/>
              <a:gd name="connsiteX141" fmla="*/ 1150374 w 2367116"/>
              <a:gd name="connsiteY141" fmla="*/ 2027903 h 2300749"/>
              <a:gd name="connsiteX142" fmla="*/ 1120877 w 2367116"/>
              <a:gd name="connsiteY142" fmla="*/ 2042652 h 2300749"/>
              <a:gd name="connsiteX143" fmla="*/ 1106129 w 2367116"/>
              <a:gd name="connsiteY143" fmla="*/ 2064774 h 2300749"/>
              <a:gd name="connsiteX144" fmla="*/ 1069258 w 2367116"/>
              <a:gd name="connsiteY144" fmla="*/ 2101645 h 2300749"/>
              <a:gd name="connsiteX145" fmla="*/ 1054509 w 2367116"/>
              <a:gd name="connsiteY145" fmla="*/ 2123768 h 2300749"/>
              <a:gd name="connsiteX146" fmla="*/ 1047135 w 2367116"/>
              <a:gd name="connsiteY146" fmla="*/ 2145891 h 2300749"/>
              <a:gd name="connsiteX147" fmla="*/ 1025013 w 2367116"/>
              <a:gd name="connsiteY147" fmla="*/ 2168013 h 2300749"/>
              <a:gd name="connsiteX148" fmla="*/ 1010264 w 2367116"/>
              <a:gd name="connsiteY148" fmla="*/ 2190136 h 2300749"/>
              <a:gd name="connsiteX149" fmla="*/ 1002890 w 2367116"/>
              <a:gd name="connsiteY149" fmla="*/ 2212258 h 2300749"/>
              <a:gd name="connsiteX150" fmla="*/ 988142 w 2367116"/>
              <a:gd name="connsiteY150" fmla="*/ 2278626 h 2300749"/>
              <a:gd name="connsiteX151" fmla="*/ 966019 w 2367116"/>
              <a:gd name="connsiteY151" fmla="*/ 2286000 h 2300749"/>
              <a:gd name="connsiteX152" fmla="*/ 914400 w 2367116"/>
              <a:gd name="connsiteY152" fmla="*/ 2300749 h 2300749"/>
              <a:gd name="connsiteX153" fmla="*/ 892277 w 2367116"/>
              <a:gd name="connsiteY153" fmla="*/ 2286000 h 2300749"/>
              <a:gd name="connsiteX154" fmla="*/ 884903 w 2367116"/>
              <a:gd name="connsiteY154" fmla="*/ 2263878 h 2300749"/>
              <a:gd name="connsiteX155" fmla="*/ 862780 w 2367116"/>
              <a:gd name="connsiteY155" fmla="*/ 2212258 h 2300749"/>
              <a:gd name="connsiteX156" fmla="*/ 870154 w 2367116"/>
              <a:gd name="connsiteY156" fmla="*/ 1880420 h 2300749"/>
              <a:gd name="connsiteX157" fmla="*/ 862780 w 2367116"/>
              <a:gd name="connsiteY157" fmla="*/ 1732936 h 2300749"/>
              <a:gd name="connsiteX158" fmla="*/ 855406 w 2367116"/>
              <a:gd name="connsiteY158" fmla="*/ 1681316 h 2300749"/>
              <a:gd name="connsiteX159" fmla="*/ 833283 w 2367116"/>
              <a:gd name="connsiteY159" fmla="*/ 1651820 h 2300749"/>
              <a:gd name="connsiteX160" fmla="*/ 796413 w 2367116"/>
              <a:gd name="connsiteY160" fmla="*/ 1622323 h 2300749"/>
              <a:gd name="connsiteX161" fmla="*/ 766916 w 2367116"/>
              <a:gd name="connsiteY161" fmla="*/ 1578078 h 2300749"/>
              <a:gd name="connsiteX162" fmla="*/ 752167 w 2367116"/>
              <a:gd name="connsiteY162" fmla="*/ 1555955 h 2300749"/>
              <a:gd name="connsiteX163" fmla="*/ 707922 w 2367116"/>
              <a:gd name="connsiteY163" fmla="*/ 1526458 h 2300749"/>
              <a:gd name="connsiteX164" fmla="*/ 685800 w 2367116"/>
              <a:gd name="connsiteY164" fmla="*/ 1511710 h 2300749"/>
              <a:gd name="connsiteX165" fmla="*/ 648929 w 2367116"/>
              <a:gd name="connsiteY165" fmla="*/ 1482213 h 2300749"/>
              <a:gd name="connsiteX166" fmla="*/ 619432 w 2367116"/>
              <a:gd name="connsiteY166" fmla="*/ 1467465 h 2300749"/>
              <a:gd name="connsiteX167" fmla="*/ 597309 w 2367116"/>
              <a:gd name="connsiteY167" fmla="*/ 1452716 h 2300749"/>
              <a:gd name="connsiteX168" fmla="*/ 538316 w 2367116"/>
              <a:gd name="connsiteY168" fmla="*/ 1437968 h 2300749"/>
              <a:gd name="connsiteX169" fmla="*/ 427703 w 2367116"/>
              <a:gd name="connsiteY169" fmla="*/ 1445342 h 2300749"/>
              <a:gd name="connsiteX170" fmla="*/ 309716 w 2367116"/>
              <a:gd name="connsiteY170" fmla="*/ 1467465 h 2300749"/>
              <a:gd name="connsiteX171" fmla="*/ 287593 w 2367116"/>
              <a:gd name="connsiteY171" fmla="*/ 1474839 h 2300749"/>
              <a:gd name="connsiteX172" fmla="*/ 243348 w 2367116"/>
              <a:gd name="connsiteY172" fmla="*/ 1482213 h 2300749"/>
              <a:gd name="connsiteX173" fmla="*/ 221225 w 2367116"/>
              <a:gd name="connsiteY173" fmla="*/ 1489587 h 2300749"/>
              <a:gd name="connsiteX174" fmla="*/ 162232 w 2367116"/>
              <a:gd name="connsiteY174" fmla="*/ 1504336 h 2300749"/>
              <a:gd name="connsiteX175" fmla="*/ 73742 w 2367116"/>
              <a:gd name="connsiteY175" fmla="*/ 1489587 h 2300749"/>
              <a:gd name="connsiteX176" fmla="*/ 58993 w 2367116"/>
              <a:gd name="connsiteY176" fmla="*/ 1474839 h 2300749"/>
              <a:gd name="connsiteX177" fmla="*/ 44245 w 2367116"/>
              <a:gd name="connsiteY177" fmla="*/ 1430594 h 2300749"/>
              <a:gd name="connsiteX178" fmla="*/ 29496 w 2367116"/>
              <a:gd name="connsiteY178" fmla="*/ 1378974 h 2300749"/>
              <a:gd name="connsiteX179" fmla="*/ 44245 w 2367116"/>
              <a:gd name="connsiteY179" fmla="*/ 1319981 h 2300749"/>
              <a:gd name="connsiteX180" fmla="*/ 58993 w 2367116"/>
              <a:gd name="connsiteY180" fmla="*/ 1305232 h 2300749"/>
              <a:gd name="connsiteX181" fmla="*/ 81116 w 2367116"/>
              <a:gd name="connsiteY181" fmla="*/ 1290484 h 2300749"/>
              <a:gd name="connsiteX182" fmla="*/ 132735 w 2367116"/>
              <a:gd name="connsiteY182" fmla="*/ 1275736 h 2300749"/>
              <a:gd name="connsiteX183" fmla="*/ 154858 w 2367116"/>
              <a:gd name="connsiteY183" fmla="*/ 1268362 h 2300749"/>
              <a:gd name="connsiteX184" fmla="*/ 206477 w 2367116"/>
              <a:gd name="connsiteY184" fmla="*/ 1253613 h 2300749"/>
              <a:gd name="connsiteX185" fmla="*/ 258096 w 2367116"/>
              <a:gd name="connsiteY185" fmla="*/ 1187245 h 230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2367116" h="2300749">
                <a:moveTo>
                  <a:pt x="258096" y="1187245"/>
                </a:moveTo>
                <a:cubicBezTo>
                  <a:pt x="272844" y="1171268"/>
                  <a:pt x="289588" y="1172541"/>
                  <a:pt x="294967" y="1157749"/>
                </a:cubicBezTo>
                <a:cubicBezTo>
                  <a:pt x="302394" y="1137326"/>
                  <a:pt x="289049" y="1100211"/>
                  <a:pt x="272845" y="1084007"/>
                </a:cubicBezTo>
                <a:cubicBezTo>
                  <a:pt x="266578" y="1077740"/>
                  <a:pt x="258096" y="1074174"/>
                  <a:pt x="250722" y="1069258"/>
                </a:cubicBezTo>
                <a:cubicBezTo>
                  <a:pt x="237027" y="1014477"/>
                  <a:pt x="241958" y="1052089"/>
                  <a:pt x="258096" y="966020"/>
                </a:cubicBezTo>
                <a:cubicBezTo>
                  <a:pt x="267900" y="913732"/>
                  <a:pt x="266680" y="909680"/>
                  <a:pt x="272845" y="848032"/>
                </a:cubicBezTo>
                <a:cubicBezTo>
                  <a:pt x="270387" y="820993"/>
                  <a:pt x="271160" y="793463"/>
                  <a:pt x="265471" y="766916"/>
                </a:cubicBezTo>
                <a:cubicBezTo>
                  <a:pt x="263614" y="758250"/>
                  <a:pt x="255119" y="752489"/>
                  <a:pt x="250722" y="744794"/>
                </a:cubicBezTo>
                <a:cubicBezTo>
                  <a:pt x="226911" y="703125"/>
                  <a:pt x="247513" y="726835"/>
                  <a:pt x="221225" y="700549"/>
                </a:cubicBezTo>
                <a:cubicBezTo>
                  <a:pt x="218767" y="693175"/>
                  <a:pt x="217327" y="685379"/>
                  <a:pt x="213851" y="678426"/>
                </a:cubicBezTo>
                <a:cubicBezTo>
                  <a:pt x="209888" y="670499"/>
                  <a:pt x="202132" y="664632"/>
                  <a:pt x="199103" y="656303"/>
                </a:cubicBezTo>
                <a:cubicBezTo>
                  <a:pt x="192176" y="637254"/>
                  <a:pt x="190764" y="616540"/>
                  <a:pt x="184354" y="597310"/>
                </a:cubicBezTo>
                <a:cubicBezTo>
                  <a:pt x="170257" y="555017"/>
                  <a:pt x="182954" y="596159"/>
                  <a:pt x="169606" y="538316"/>
                </a:cubicBezTo>
                <a:cubicBezTo>
                  <a:pt x="165048" y="518566"/>
                  <a:pt x="163923" y="497452"/>
                  <a:pt x="154858" y="479323"/>
                </a:cubicBezTo>
                <a:cubicBezTo>
                  <a:pt x="149942" y="469491"/>
                  <a:pt x="144439" y="459930"/>
                  <a:pt x="140109" y="449826"/>
                </a:cubicBezTo>
                <a:cubicBezTo>
                  <a:pt x="137047" y="442681"/>
                  <a:pt x="136211" y="434656"/>
                  <a:pt x="132735" y="427703"/>
                </a:cubicBezTo>
                <a:cubicBezTo>
                  <a:pt x="120541" y="403315"/>
                  <a:pt x="100336" y="387930"/>
                  <a:pt x="81116" y="368710"/>
                </a:cubicBezTo>
                <a:lnTo>
                  <a:pt x="66367" y="353962"/>
                </a:lnTo>
                <a:cubicBezTo>
                  <a:pt x="61451" y="349046"/>
                  <a:pt x="57404" y="343069"/>
                  <a:pt x="51619" y="339213"/>
                </a:cubicBezTo>
                <a:cubicBezTo>
                  <a:pt x="35189" y="328260"/>
                  <a:pt x="26759" y="324730"/>
                  <a:pt x="14748" y="309716"/>
                </a:cubicBezTo>
                <a:cubicBezTo>
                  <a:pt x="9212" y="302796"/>
                  <a:pt x="4916" y="294968"/>
                  <a:pt x="0" y="287594"/>
                </a:cubicBezTo>
                <a:cubicBezTo>
                  <a:pt x="2458" y="277762"/>
                  <a:pt x="1752" y="266530"/>
                  <a:pt x="7374" y="258097"/>
                </a:cubicBezTo>
                <a:cubicBezTo>
                  <a:pt x="15542" y="245845"/>
                  <a:pt x="39001" y="240180"/>
                  <a:pt x="51619" y="235974"/>
                </a:cubicBezTo>
                <a:cubicBezTo>
                  <a:pt x="58993" y="240890"/>
                  <a:pt x="65815" y="246759"/>
                  <a:pt x="73742" y="250723"/>
                </a:cubicBezTo>
                <a:cubicBezTo>
                  <a:pt x="80694" y="254199"/>
                  <a:pt x="89199" y="254098"/>
                  <a:pt x="95864" y="258097"/>
                </a:cubicBezTo>
                <a:cubicBezTo>
                  <a:pt x="146481" y="288466"/>
                  <a:pt x="70062" y="259326"/>
                  <a:pt x="132735" y="280220"/>
                </a:cubicBezTo>
                <a:cubicBezTo>
                  <a:pt x="155883" y="303367"/>
                  <a:pt x="154051" y="309716"/>
                  <a:pt x="191729" y="309716"/>
                </a:cubicBezTo>
                <a:cubicBezTo>
                  <a:pt x="326945" y="309716"/>
                  <a:pt x="462116" y="304800"/>
                  <a:pt x="597309" y="302342"/>
                </a:cubicBezTo>
                <a:cubicBezTo>
                  <a:pt x="616974" y="299884"/>
                  <a:pt x="636805" y="298513"/>
                  <a:pt x="656303" y="294968"/>
                </a:cubicBezTo>
                <a:cubicBezTo>
                  <a:pt x="663951" y="293578"/>
                  <a:pt x="670803" y="289118"/>
                  <a:pt x="678425" y="287594"/>
                </a:cubicBezTo>
                <a:cubicBezTo>
                  <a:pt x="735572" y="276165"/>
                  <a:pt x="715810" y="285965"/>
                  <a:pt x="759542" y="272845"/>
                </a:cubicBezTo>
                <a:cubicBezTo>
                  <a:pt x="759559" y="272840"/>
                  <a:pt x="814839" y="254413"/>
                  <a:pt x="825909" y="250723"/>
                </a:cubicBezTo>
                <a:lnTo>
                  <a:pt x="848032" y="243349"/>
                </a:lnTo>
                <a:cubicBezTo>
                  <a:pt x="852948" y="238433"/>
                  <a:pt x="856818" y="232177"/>
                  <a:pt x="862780" y="228600"/>
                </a:cubicBezTo>
                <a:cubicBezTo>
                  <a:pt x="869445" y="224601"/>
                  <a:pt x="877950" y="224702"/>
                  <a:pt x="884903" y="221226"/>
                </a:cubicBezTo>
                <a:cubicBezTo>
                  <a:pt x="892830" y="217263"/>
                  <a:pt x="899330" y="210875"/>
                  <a:pt x="907025" y="206478"/>
                </a:cubicBezTo>
                <a:cubicBezTo>
                  <a:pt x="916570" y="201024"/>
                  <a:pt x="927728" y="198325"/>
                  <a:pt x="936522" y="191729"/>
                </a:cubicBezTo>
                <a:cubicBezTo>
                  <a:pt x="947646" y="183386"/>
                  <a:pt x="954895" y="170575"/>
                  <a:pt x="966019" y="162232"/>
                </a:cubicBezTo>
                <a:lnTo>
                  <a:pt x="995516" y="140110"/>
                </a:lnTo>
                <a:cubicBezTo>
                  <a:pt x="1031982" y="85409"/>
                  <a:pt x="989985" y="145272"/>
                  <a:pt x="1025013" y="103239"/>
                </a:cubicBezTo>
                <a:cubicBezTo>
                  <a:pt x="1032881" y="93797"/>
                  <a:pt x="1039992" y="83743"/>
                  <a:pt x="1047135" y="73742"/>
                </a:cubicBezTo>
                <a:cubicBezTo>
                  <a:pt x="1052286" y="66530"/>
                  <a:pt x="1056347" y="58540"/>
                  <a:pt x="1061883" y="51620"/>
                </a:cubicBezTo>
                <a:cubicBezTo>
                  <a:pt x="1066226" y="46191"/>
                  <a:pt x="1072289" y="42300"/>
                  <a:pt x="1076632" y="36871"/>
                </a:cubicBezTo>
                <a:cubicBezTo>
                  <a:pt x="1082168" y="29951"/>
                  <a:pt x="1084460" y="20285"/>
                  <a:pt x="1091380" y="14749"/>
                </a:cubicBezTo>
                <a:cubicBezTo>
                  <a:pt x="1096191" y="10900"/>
                  <a:pt x="1141069" y="483"/>
                  <a:pt x="1143000" y="0"/>
                </a:cubicBezTo>
                <a:cubicBezTo>
                  <a:pt x="1152832" y="2458"/>
                  <a:pt x="1164582" y="1043"/>
                  <a:pt x="1172496" y="7374"/>
                </a:cubicBezTo>
                <a:cubicBezTo>
                  <a:pt x="1178566" y="12230"/>
                  <a:pt x="1177735" y="22023"/>
                  <a:pt x="1179871" y="29497"/>
                </a:cubicBezTo>
                <a:cubicBezTo>
                  <a:pt x="1182655" y="39242"/>
                  <a:pt x="1184787" y="49162"/>
                  <a:pt x="1187245" y="58994"/>
                </a:cubicBezTo>
                <a:cubicBezTo>
                  <a:pt x="1184787" y="86033"/>
                  <a:pt x="1184875" y="113425"/>
                  <a:pt x="1179871" y="140110"/>
                </a:cubicBezTo>
                <a:cubicBezTo>
                  <a:pt x="1177431" y="153120"/>
                  <a:pt x="1169770" y="164587"/>
                  <a:pt x="1165122" y="176981"/>
                </a:cubicBezTo>
                <a:cubicBezTo>
                  <a:pt x="1162393" y="184259"/>
                  <a:pt x="1160206" y="191729"/>
                  <a:pt x="1157748" y="199103"/>
                </a:cubicBezTo>
                <a:cubicBezTo>
                  <a:pt x="1158476" y="205655"/>
                  <a:pt x="1160704" y="267941"/>
                  <a:pt x="1172496" y="287594"/>
                </a:cubicBezTo>
                <a:cubicBezTo>
                  <a:pt x="1176073" y="293556"/>
                  <a:pt x="1182329" y="297426"/>
                  <a:pt x="1187245" y="302342"/>
                </a:cubicBezTo>
                <a:cubicBezTo>
                  <a:pt x="1199759" y="339884"/>
                  <a:pt x="1184563" y="313962"/>
                  <a:pt x="1216742" y="331839"/>
                </a:cubicBezTo>
                <a:cubicBezTo>
                  <a:pt x="1232237" y="340447"/>
                  <a:pt x="1244171" y="355731"/>
                  <a:pt x="1260987" y="361336"/>
                </a:cubicBezTo>
                <a:cubicBezTo>
                  <a:pt x="1328668" y="383896"/>
                  <a:pt x="1289763" y="374537"/>
                  <a:pt x="1378974" y="383458"/>
                </a:cubicBezTo>
                <a:cubicBezTo>
                  <a:pt x="1383890" y="388374"/>
                  <a:pt x="1387760" y="394630"/>
                  <a:pt x="1393722" y="398207"/>
                </a:cubicBezTo>
                <a:cubicBezTo>
                  <a:pt x="1400387" y="402206"/>
                  <a:pt x="1408892" y="402105"/>
                  <a:pt x="1415845" y="405581"/>
                </a:cubicBezTo>
                <a:cubicBezTo>
                  <a:pt x="1423772" y="409544"/>
                  <a:pt x="1430593" y="415413"/>
                  <a:pt x="1437967" y="420329"/>
                </a:cubicBezTo>
                <a:cubicBezTo>
                  <a:pt x="1460090" y="417871"/>
                  <a:pt x="1482741" y="418353"/>
                  <a:pt x="1504335" y="412955"/>
                </a:cubicBezTo>
                <a:cubicBezTo>
                  <a:pt x="1512933" y="410806"/>
                  <a:pt x="1518312" y="401698"/>
                  <a:pt x="1526458" y="398207"/>
                </a:cubicBezTo>
                <a:cubicBezTo>
                  <a:pt x="1535773" y="394215"/>
                  <a:pt x="1546122" y="393290"/>
                  <a:pt x="1555954" y="390832"/>
                </a:cubicBezTo>
                <a:cubicBezTo>
                  <a:pt x="1583236" y="363551"/>
                  <a:pt x="1564920" y="379939"/>
                  <a:pt x="1614948" y="346587"/>
                </a:cubicBezTo>
                <a:lnTo>
                  <a:pt x="1659193" y="317091"/>
                </a:lnTo>
                <a:cubicBezTo>
                  <a:pt x="1664109" y="312175"/>
                  <a:pt x="1667723" y="305451"/>
                  <a:pt x="1673942" y="302342"/>
                </a:cubicBezTo>
                <a:cubicBezTo>
                  <a:pt x="1683007" y="297810"/>
                  <a:pt x="1693606" y="297426"/>
                  <a:pt x="1703438" y="294968"/>
                </a:cubicBezTo>
                <a:cubicBezTo>
                  <a:pt x="1715728" y="297426"/>
                  <a:pt x="1730680" y="294318"/>
                  <a:pt x="1740309" y="302342"/>
                </a:cubicBezTo>
                <a:cubicBezTo>
                  <a:pt x="1748095" y="308830"/>
                  <a:pt x="1747683" y="321704"/>
                  <a:pt x="1747683" y="331839"/>
                </a:cubicBezTo>
                <a:cubicBezTo>
                  <a:pt x="1747683" y="386599"/>
                  <a:pt x="1743368" y="362592"/>
                  <a:pt x="1725561" y="398207"/>
                </a:cubicBezTo>
                <a:cubicBezTo>
                  <a:pt x="1722085" y="405159"/>
                  <a:pt x="1722186" y="413664"/>
                  <a:pt x="1718187" y="420329"/>
                </a:cubicBezTo>
                <a:cubicBezTo>
                  <a:pt x="1711182" y="432005"/>
                  <a:pt x="1691365" y="443127"/>
                  <a:pt x="1681316" y="449826"/>
                </a:cubicBezTo>
                <a:cubicBezTo>
                  <a:pt x="1693257" y="652829"/>
                  <a:pt x="1674690" y="522499"/>
                  <a:pt x="1696064" y="597310"/>
                </a:cubicBezTo>
                <a:cubicBezTo>
                  <a:pt x="1698848" y="607055"/>
                  <a:pt x="1698906" y="617742"/>
                  <a:pt x="1703438" y="626807"/>
                </a:cubicBezTo>
                <a:cubicBezTo>
                  <a:pt x="1711365" y="642661"/>
                  <a:pt x="1727330" y="654236"/>
                  <a:pt x="1732935" y="671052"/>
                </a:cubicBezTo>
                <a:cubicBezTo>
                  <a:pt x="1735393" y="678426"/>
                  <a:pt x="1736310" y="686509"/>
                  <a:pt x="1740309" y="693174"/>
                </a:cubicBezTo>
                <a:cubicBezTo>
                  <a:pt x="1743886" y="699136"/>
                  <a:pt x="1750886" y="702361"/>
                  <a:pt x="1755058" y="707923"/>
                </a:cubicBezTo>
                <a:cubicBezTo>
                  <a:pt x="1765693" y="722103"/>
                  <a:pt x="1772020" y="739634"/>
                  <a:pt x="1784554" y="752168"/>
                </a:cubicBezTo>
                <a:cubicBezTo>
                  <a:pt x="1791928" y="759542"/>
                  <a:pt x="1800615" y="765805"/>
                  <a:pt x="1806677" y="774291"/>
                </a:cubicBezTo>
                <a:cubicBezTo>
                  <a:pt x="1813066" y="783236"/>
                  <a:pt x="1814388" y="795342"/>
                  <a:pt x="1821425" y="803787"/>
                </a:cubicBezTo>
                <a:cubicBezTo>
                  <a:pt x="1827099" y="810596"/>
                  <a:pt x="1836878" y="812700"/>
                  <a:pt x="1843548" y="818536"/>
                </a:cubicBezTo>
                <a:cubicBezTo>
                  <a:pt x="1856629" y="829982"/>
                  <a:pt x="1865957" y="845766"/>
                  <a:pt x="1880419" y="855407"/>
                </a:cubicBezTo>
                <a:cubicBezTo>
                  <a:pt x="1887793" y="860323"/>
                  <a:pt x="1895733" y="864481"/>
                  <a:pt x="1902542" y="870155"/>
                </a:cubicBezTo>
                <a:cubicBezTo>
                  <a:pt x="1910553" y="876831"/>
                  <a:pt x="1915548" y="887213"/>
                  <a:pt x="1924664" y="892278"/>
                </a:cubicBezTo>
                <a:cubicBezTo>
                  <a:pt x="1938254" y="899828"/>
                  <a:pt x="1953827" y="903256"/>
                  <a:pt x="1968909" y="907026"/>
                </a:cubicBezTo>
                <a:cubicBezTo>
                  <a:pt x="2031877" y="922767"/>
                  <a:pt x="1988297" y="913678"/>
                  <a:pt x="2101645" y="921774"/>
                </a:cubicBezTo>
                <a:lnTo>
                  <a:pt x="2145890" y="929149"/>
                </a:lnTo>
                <a:cubicBezTo>
                  <a:pt x="2163069" y="931792"/>
                  <a:pt x="2180465" y="933114"/>
                  <a:pt x="2197509" y="936523"/>
                </a:cubicBezTo>
                <a:cubicBezTo>
                  <a:pt x="2217385" y="940498"/>
                  <a:pt x="2256503" y="951271"/>
                  <a:pt x="2256503" y="951271"/>
                </a:cubicBezTo>
                <a:cubicBezTo>
                  <a:pt x="2266335" y="956187"/>
                  <a:pt x="2275793" y="961937"/>
                  <a:pt x="2286000" y="966020"/>
                </a:cubicBezTo>
                <a:cubicBezTo>
                  <a:pt x="2300434" y="971794"/>
                  <a:pt x="2330245" y="980768"/>
                  <a:pt x="2330245" y="980768"/>
                </a:cubicBezTo>
                <a:cubicBezTo>
                  <a:pt x="2337619" y="988142"/>
                  <a:pt x="2347302" y="993775"/>
                  <a:pt x="2352367" y="1002891"/>
                </a:cubicBezTo>
                <a:cubicBezTo>
                  <a:pt x="2359917" y="1016481"/>
                  <a:pt x="2367116" y="1047136"/>
                  <a:pt x="2367116" y="1047136"/>
                </a:cubicBezTo>
                <a:cubicBezTo>
                  <a:pt x="2364658" y="1076633"/>
                  <a:pt x="2367874" y="1107166"/>
                  <a:pt x="2359742" y="1135626"/>
                </a:cubicBezTo>
                <a:cubicBezTo>
                  <a:pt x="2356220" y="1147952"/>
                  <a:pt x="2324039" y="1153477"/>
                  <a:pt x="2315496" y="1157749"/>
                </a:cubicBezTo>
                <a:cubicBezTo>
                  <a:pt x="2307569" y="1161712"/>
                  <a:pt x="2301672" y="1169385"/>
                  <a:pt x="2293374" y="1172497"/>
                </a:cubicBezTo>
                <a:cubicBezTo>
                  <a:pt x="2281638" y="1176898"/>
                  <a:pt x="2268595" y="1176573"/>
                  <a:pt x="2256503" y="1179871"/>
                </a:cubicBezTo>
                <a:cubicBezTo>
                  <a:pt x="2241505" y="1183962"/>
                  <a:pt x="2227006" y="1189704"/>
                  <a:pt x="2212258" y="1194620"/>
                </a:cubicBezTo>
                <a:cubicBezTo>
                  <a:pt x="2204884" y="1197078"/>
                  <a:pt x="2197757" y="1200470"/>
                  <a:pt x="2190135" y="1201994"/>
                </a:cubicBezTo>
                <a:lnTo>
                  <a:pt x="2153264" y="1209368"/>
                </a:lnTo>
                <a:cubicBezTo>
                  <a:pt x="2143432" y="1214284"/>
                  <a:pt x="2131540" y="1216343"/>
                  <a:pt x="2123767" y="1224116"/>
                </a:cubicBezTo>
                <a:cubicBezTo>
                  <a:pt x="2118271" y="1229612"/>
                  <a:pt x="2119869" y="1239286"/>
                  <a:pt x="2116393" y="1246239"/>
                </a:cubicBezTo>
                <a:cubicBezTo>
                  <a:pt x="2087802" y="1303423"/>
                  <a:pt x="2112807" y="1234877"/>
                  <a:pt x="2094271" y="1290484"/>
                </a:cubicBezTo>
                <a:cubicBezTo>
                  <a:pt x="2091813" y="1319981"/>
                  <a:pt x="2090808" y="1349635"/>
                  <a:pt x="2086896" y="1378974"/>
                </a:cubicBezTo>
                <a:cubicBezTo>
                  <a:pt x="2085869" y="1386679"/>
                  <a:pt x="2079522" y="1393324"/>
                  <a:pt x="2079522" y="1401097"/>
                </a:cubicBezTo>
                <a:cubicBezTo>
                  <a:pt x="2079522" y="1428283"/>
                  <a:pt x="2088451" y="1436811"/>
                  <a:pt x="2094271" y="1460091"/>
                </a:cubicBezTo>
                <a:cubicBezTo>
                  <a:pt x="2107029" y="1511121"/>
                  <a:pt x="2092115" y="1482666"/>
                  <a:pt x="2116393" y="1519084"/>
                </a:cubicBezTo>
                <a:cubicBezTo>
                  <a:pt x="2131843" y="1580886"/>
                  <a:pt x="2112217" y="1523881"/>
                  <a:pt x="2138516" y="1563329"/>
                </a:cubicBezTo>
                <a:cubicBezTo>
                  <a:pt x="2174232" y="1616902"/>
                  <a:pt x="2134196" y="1573759"/>
                  <a:pt x="2168013" y="1607574"/>
                </a:cubicBezTo>
                <a:cubicBezTo>
                  <a:pt x="2192406" y="1680758"/>
                  <a:pt x="2151481" y="1568970"/>
                  <a:pt x="2197509" y="1651820"/>
                </a:cubicBezTo>
                <a:cubicBezTo>
                  <a:pt x="2205059" y="1665410"/>
                  <a:pt x="2205306" y="1682160"/>
                  <a:pt x="2212258" y="1696065"/>
                </a:cubicBezTo>
                <a:lnTo>
                  <a:pt x="2227006" y="1725562"/>
                </a:lnTo>
                <a:cubicBezTo>
                  <a:pt x="2248139" y="1831228"/>
                  <a:pt x="2218598" y="1700336"/>
                  <a:pt x="2249129" y="1791929"/>
                </a:cubicBezTo>
                <a:cubicBezTo>
                  <a:pt x="2253093" y="1803820"/>
                  <a:pt x="2253463" y="1816640"/>
                  <a:pt x="2256503" y="1828800"/>
                </a:cubicBezTo>
                <a:cubicBezTo>
                  <a:pt x="2258388" y="1836341"/>
                  <a:pt x="2261742" y="1843449"/>
                  <a:pt x="2263877" y="1850923"/>
                </a:cubicBezTo>
                <a:cubicBezTo>
                  <a:pt x="2266661" y="1860668"/>
                  <a:pt x="2268793" y="1870588"/>
                  <a:pt x="2271251" y="1880420"/>
                </a:cubicBezTo>
                <a:cubicBezTo>
                  <a:pt x="2268748" y="1895437"/>
                  <a:pt x="2268420" y="1934730"/>
                  <a:pt x="2249129" y="1946787"/>
                </a:cubicBezTo>
                <a:cubicBezTo>
                  <a:pt x="2235946" y="1955027"/>
                  <a:pt x="2204883" y="1961536"/>
                  <a:pt x="2204883" y="1961536"/>
                </a:cubicBezTo>
                <a:cubicBezTo>
                  <a:pt x="2182761" y="1959078"/>
                  <a:pt x="2160204" y="1959167"/>
                  <a:pt x="2138516" y="1954162"/>
                </a:cubicBezTo>
                <a:cubicBezTo>
                  <a:pt x="2089206" y="1942783"/>
                  <a:pt x="2124699" y="1942648"/>
                  <a:pt x="2094271" y="1917291"/>
                </a:cubicBezTo>
                <a:cubicBezTo>
                  <a:pt x="2085826" y="1910253"/>
                  <a:pt x="2074096" y="1908368"/>
                  <a:pt x="2064774" y="1902542"/>
                </a:cubicBezTo>
                <a:cubicBezTo>
                  <a:pt x="2054352" y="1896028"/>
                  <a:pt x="2045278" y="1887564"/>
                  <a:pt x="2035277" y="1880420"/>
                </a:cubicBezTo>
                <a:cubicBezTo>
                  <a:pt x="2028065" y="1875269"/>
                  <a:pt x="2020528" y="1870587"/>
                  <a:pt x="2013154" y="1865671"/>
                </a:cubicBezTo>
                <a:cubicBezTo>
                  <a:pt x="1970890" y="1802274"/>
                  <a:pt x="2027166" y="1876881"/>
                  <a:pt x="1976283" y="1836174"/>
                </a:cubicBezTo>
                <a:cubicBezTo>
                  <a:pt x="1969363" y="1830638"/>
                  <a:pt x="1967209" y="1820860"/>
                  <a:pt x="1961535" y="1814052"/>
                </a:cubicBezTo>
                <a:cubicBezTo>
                  <a:pt x="1954859" y="1806040"/>
                  <a:pt x="1946787" y="1799303"/>
                  <a:pt x="1939413" y="1791929"/>
                </a:cubicBezTo>
                <a:cubicBezTo>
                  <a:pt x="1927559" y="1744516"/>
                  <a:pt x="1942508" y="1776202"/>
                  <a:pt x="1909916" y="1747684"/>
                </a:cubicBezTo>
                <a:cubicBezTo>
                  <a:pt x="1842989" y="1689123"/>
                  <a:pt x="1905908" y="1713551"/>
                  <a:pt x="1784554" y="1703439"/>
                </a:cubicBezTo>
                <a:cubicBezTo>
                  <a:pt x="1735393" y="1705897"/>
                  <a:pt x="1686168" y="1707306"/>
                  <a:pt x="1637071" y="1710813"/>
                </a:cubicBezTo>
                <a:cubicBezTo>
                  <a:pt x="1595396" y="1713790"/>
                  <a:pt x="1578690" y="1718064"/>
                  <a:pt x="1541206" y="1725562"/>
                </a:cubicBezTo>
                <a:cubicBezTo>
                  <a:pt x="1533832" y="1730478"/>
                  <a:pt x="1527010" y="1736347"/>
                  <a:pt x="1519083" y="1740310"/>
                </a:cubicBezTo>
                <a:cubicBezTo>
                  <a:pt x="1503965" y="1747869"/>
                  <a:pt x="1474115" y="1752253"/>
                  <a:pt x="1460090" y="1755058"/>
                </a:cubicBezTo>
                <a:cubicBezTo>
                  <a:pt x="1446371" y="1768778"/>
                  <a:pt x="1441826" y="1775252"/>
                  <a:pt x="1423219" y="1784555"/>
                </a:cubicBezTo>
                <a:cubicBezTo>
                  <a:pt x="1416266" y="1788031"/>
                  <a:pt x="1408470" y="1789471"/>
                  <a:pt x="1401096" y="1791929"/>
                </a:cubicBezTo>
                <a:cubicBezTo>
                  <a:pt x="1393722" y="1796845"/>
                  <a:pt x="1385241" y="1800411"/>
                  <a:pt x="1378974" y="1806678"/>
                </a:cubicBezTo>
                <a:cubicBezTo>
                  <a:pt x="1372707" y="1812945"/>
                  <a:pt x="1371146" y="1823264"/>
                  <a:pt x="1364225" y="1828800"/>
                </a:cubicBezTo>
                <a:cubicBezTo>
                  <a:pt x="1358155" y="1833656"/>
                  <a:pt x="1349477" y="1833716"/>
                  <a:pt x="1342103" y="1836174"/>
                </a:cubicBezTo>
                <a:cubicBezTo>
                  <a:pt x="1322952" y="1848942"/>
                  <a:pt x="1308769" y="1857807"/>
                  <a:pt x="1290483" y="1873045"/>
                </a:cubicBezTo>
                <a:cubicBezTo>
                  <a:pt x="1285142" y="1877496"/>
                  <a:pt x="1281076" y="1883343"/>
                  <a:pt x="1275735" y="1887794"/>
                </a:cubicBezTo>
                <a:cubicBezTo>
                  <a:pt x="1210630" y="1942048"/>
                  <a:pt x="1285621" y="1870531"/>
                  <a:pt x="1209367" y="1946787"/>
                </a:cubicBezTo>
                <a:lnTo>
                  <a:pt x="1194619" y="1961536"/>
                </a:lnTo>
                <a:lnTo>
                  <a:pt x="1172496" y="1983658"/>
                </a:lnTo>
                <a:cubicBezTo>
                  <a:pt x="1167463" y="1998758"/>
                  <a:pt x="1163570" y="2016907"/>
                  <a:pt x="1150374" y="2027903"/>
                </a:cubicBezTo>
                <a:cubicBezTo>
                  <a:pt x="1141929" y="2034941"/>
                  <a:pt x="1130709" y="2037736"/>
                  <a:pt x="1120877" y="2042652"/>
                </a:cubicBezTo>
                <a:cubicBezTo>
                  <a:pt x="1115961" y="2050026"/>
                  <a:pt x="1111965" y="2058104"/>
                  <a:pt x="1106129" y="2064774"/>
                </a:cubicBezTo>
                <a:cubicBezTo>
                  <a:pt x="1094683" y="2077855"/>
                  <a:pt x="1078899" y="2087183"/>
                  <a:pt x="1069258" y="2101645"/>
                </a:cubicBezTo>
                <a:lnTo>
                  <a:pt x="1054509" y="2123768"/>
                </a:lnTo>
                <a:cubicBezTo>
                  <a:pt x="1052051" y="2131142"/>
                  <a:pt x="1051447" y="2139423"/>
                  <a:pt x="1047135" y="2145891"/>
                </a:cubicBezTo>
                <a:cubicBezTo>
                  <a:pt x="1041350" y="2154568"/>
                  <a:pt x="1031689" y="2160002"/>
                  <a:pt x="1025013" y="2168013"/>
                </a:cubicBezTo>
                <a:cubicBezTo>
                  <a:pt x="1019339" y="2174822"/>
                  <a:pt x="1015180" y="2182762"/>
                  <a:pt x="1010264" y="2190136"/>
                </a:cubicBezTo>
                <a:cubicBezTo>
                  <a:pt x="1007806" y="2197510"/>
                  <a:pt x="1004775" y="2204717"/>
                  <a:pt x="1002890" y="2212258"/>
                </a:cubicBezTo>
                <a:cubicBezTo>
                  <a:pt x="997394" y="2234244"/>
                  <a:pt x="998277" y="2258356"/>
                  <a:pt x="988142" y="2278626"/>
                </a:cubicBezTo>
                <a:cubicBezTo>
                  <a:pt x="984666" y="2285579"/>
                  <a:pt x="973493" y="2283865"/>
                  <a:pt x="966019" y="2286000"/>
                </a:cubicBezTo>
                <a:cubicBezTo>
                  <a:pt x="901237" y="2304508"/>
                  <a:pt x="967415" y="2283075"/>
                  <a:pt x="914400" y="2300749"/>
                </a:cubicBezTo>
                <a:cubicBezTo>
                  <a:pt x="907026" y="2295833"/>
                  <a:pt x="897814" y="2292921"/>
                  <a:pt x="892277" y="2286000"/>
                </a:cubicBezTo>
                <a:cubicBezTo>
                  <a:pt x="887421" y="2279930"/>
                  <a:pt x="887965" y="2271022"/>
                  <a:pt x="884903" y="2263878"/>
                </a:cubicBezTo>
                <a:cubicBezTo>
                  <a:pt x="857567" y="2200097"/>
                  <a:pt x="880072" y="2264136"/>
                  <a:pt x="862780" y="2212258"/>
                </a:cubicBezTo>
                <a:cubicBezTo>
                  <a:pt x="883083" y="1887420"/>
                  <a:pt x="882129" y="2077993"/>
                  <a:pt x="870154" y="1880420"/>
                </a:cubicBezTo>
                <a:cubicBezTo>
                  <a:pt x="867176" y="1831287"/>
                  <a:pt x="866416" y="1782024"/>
                  <a:pt x="862780" y="1732936"/>
                </a:cubicBezTo>
                <a:cubicBezTo>
                  <a:pt x="861496" y="1715602"/>
                  <a:pt x="861346" y="1697651"/>
                  <a:pt x="855406" y="1681316"/>
                </a:cubicBezTo>
                <a:cubicBezTo>
                  <a:pt x="851206" y="1669766"/>
                  <a:pt x="841151" y="1661262"/>
                  <a:pt x="833283" y="1651820"/>
                </a:cubicBezTo>
                <a:cubicBezTo>
                  <a:pt x="820146" y="1636056"/>
                  <a:pt x="814278" y="1634233"/>
                  <a:pt x="796413" y="1622323"/>
                </a:cubicBezTo>
                <a:lnTo>
                  <a:pt x="766916" y="1578078"/>
                </a:lnTo>
                <a:cubicBezTo>
                  <a:pt x="762000" y="1570704"/>
                  <a:pt x="759541" y="1560871"/>
                  <a:pt x="752167" y="1555955"/>
                </a:cubicBezTo>
                <a:lnTo>
                  <a:pt x="707922" y="1526458"/>
                </a:lnTo>
                <a:cubicBezTo>
                  <a:pt x="700548" y="1521542"/>
                  <a:pt x="692067" y="1517976"/>
                  <a:pt x="685800" y="1511710"/>
                </a:cubicBezTo>
                <a:cubicBezTo>
                  <a:pt x="669652" y="1495563"/>
                  <a:pt x="670631" y="1494614"/>
                  <a:pt x="648929" y="1482213"/>
                </a:cubicBezTo>
                <a:cubicBezTo>
                  <a:pt x="639385" y="1476759"/>
                  <a:pt x="628976" y="1472919"/>
                  <a:pt x="619432" y="1467465"/>
                </a:cubicBezTo>
                <a:cubicBezTo>
                  <a:pt x="611737" y="1463068"/>
                  <a:pt x="605638" y="1455745"/>
                  <a:pt x="597309" y="1452716"/>
                </a:cubicBezTo>
                <a:cubicBezTo>
                  <a:pt x="578260" y="1445789"/>
                  <a:pt x="557980" y="1442884"/>
                  <a:pt x="538316" y="1437968"/>
                </a:cubicBezTo>
                <a:cubicBezTo>
                  <a:pt x="501445" y="1440426"/>
                  <a:pt x="464352" y="1440613"/>
                  <a:pt x="427703" y="1445342"/>
                </a:cubicBezTo>
                <a:cubicBezTo>
                  <a:pt x="388018" y="1450463"/>
                  <a:pt x="347677" y="1454812"/>
                  <a:pt x="309716" y="1467465"/>
                </a:cubicBezTo>
                <a:cubicBezTo>
                  <a:pt x="302342" y="1469923"/>
                  <a:pt x="295181" y="1473153"/>
                  <a:pt x="287593" y="1474839"/>
                </a:cubicBezTo>
                <a:cubicBezTo>
                  <a:pt x="272997" y="1478082"/>
                  <a:pt x="257944" y="1478970"/>
                  <a:pt x="243348" y="1482213"/>
                </a:cubicBezTo>
                <a:cubicBezTo>
                  <a:pt x="235760" y="1483899"/>
                  <a:pt x="228724" y="1487542"/>
                  <a:pt x="221225" y="1489587"/>
                </a:cubicBezTo>
                <a:cubicBezTo>
                  <a:pt x="201670" y="1494920"/>
                  <a:pt x="162232" y="1504336"/>
                  <a:pt x="162232" y="1504336"/>
                </a:cubicBezTo>
                <a:cubicBezTo>
                  <a:pt x="132735" y="1499420"/>
                  <a:pt x="102495" y="1497802"/>
                  <a:pt x="73742" y="1489587"/>
                </a:cubicBezTo>
                <a:cubicBezTo>
                  <a:pt x="67057" y="1487677"/>
                  <a:pt x="62102" y="1481057"/>
                  <a:pt x="58993" y="1474839"/>
                </a:cubicBezTo>
                <a:cubicBezTo>
                  <a:pt x="52040" y="1460934"/>
                  <a:pt x="49161" y="1445342"/>
                  <a:pt x="44245" y="1430594"/>
                </a:cubicBezTo>
                <a:cubicBezTo>
                  <a:pt x="33667" y="1398858"/>
                  <a:pt x="38756" y="1416010"/>
                  <a:pt x="29496" y="1378974"/>
                </a:cubicBezTo>
                <a:cubicBezTo>
                  <a:pt x="31082" y="1371046"/>
                  <a:pt x="37443" y="1331318"/>
                  <a:pt x="44245" y="1319981"/>
                </a:cubicBezTo>
                <a:cubicBezTo>
                  <a:pt x="47822" y="1314019"/>
                  <a:pt x="53564" y="1309575"/>
                  <a:pt x="58993" y="1305232"/>
                </a:cubicBezTo>
                <a:cubicBezTo>
                  <a:pt x="65914" y="1299695"/>
                  <a:pt x="73189" y="1294447"/>
                  <a:pt x="81116" y="1290484"/>
                </a:cubicBezTo>
                <a:cubicBezTo>
                  <a:pt x="92904" y="1284590"/>
                  <a:pt x="121708" y="1278887"/>
                  <a:pt x="132735" y="1275736"/>
                </a:cubicBezTo>
                <a:cubicBezTo>
                  <a:pt x="140209" y="1273601"/>
                  <a:pt x="147384" y="1270498"/>
                  <a:pt x="154858" y="1268362"/>
                </a:cubicBezTo>
                <a:cubicBezTo>
                  <a:pt x="219674" y="1249842"/>
                  <a:pt x="153433" y="1271293"/>
                  <a:pt x="206477" y="1253613"/>
                </a:cubicBezTo>
                <a:cubicBezTo>
                  <a:pt x="226679" y="1223310"/>
                  <a:pt x="243348" y="1203222"/>
                  <a:pt x="258096" y="118724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lipse 14"/>
          <p:cNvSpPr/>
          <p:nvPr/>
        </p:nvSpPr>
        <p:spPr>
          <a:xfrm rot="19285817">
            <a:off x="2909120" y="4225411"/>
            <a:ext cx="346587" cy="4424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ihandform 15"/>
          <p:cNvSpPr/>
          <p:nvPr/>
        </p:nvSpPr>
        <p:spPr>
          <a:xfrm>
            <a:off x="3215148" y="2670850"/>
            <a:ext cx="1563329" cy="854015"/>
          </a:xfrm>
          <a:custGeom>
            <a:avLst/>
            <a:gdLst>
              <a:gd name="connsiteX0" fmla="*/ 0 w 1563329"/>
              <a:gd name="connsiteY0" fmla="*/ 854015 h 854015"/>
              <a:gd name="connsiteX1" fmla="*/ 22123 w 1563329"/>
              <a:gd name="connsiteY1" fmla="*/ 618040 h 854015"/>
              <a:gd name="connsiteX2" fmla="*/ 58994 w 1563329"/>
              <a:gd name="connsiteY2" fmla="*/ 551673 h 854015"/>
              <a:gd name="connsiteX3" fmla="*/ 81117 w 1563329"/>
              <a:gd name="connsiteY3" fmla="*/ 529550 h 854015"/>
              <a:gd name="connsiteX4" fmla="*/ 95865 w 1563329"/>
              <a:gd name="connsiteY4" fmla="*/ 507427 h 854015"/>
              <a:gd name="connsiteX5" fmla="*/ 140110 w 1563329"/>
              <a:gd name="connsiteY5" fmla="*/ 500053 h 854015"/>
              <a:gd name="connsiteX6" fmla="*/ 162233 w 1563329"/>
              <a:gd name="connsiteY6" fmla="*/ 492679 h 854015"/>
              <a:gd name="connsiteX7" fmla="*/ 221226 w 1563329"/>
              <a:gd name="connsiteY7" fmla="*/ 477931 h 854015"/>
              <a:gd name="connsiteX8" fmla="*/ 287594 w 1563329"/>
              <a:gd name="connsiteY8" fmla="*/ 485305 h 854015"/>
              <a:gd name="connsiteX9" fmla="*/ 331839 w 1563329"/>
              <a:gd name="connsiteY9" fmla="*/ 492679 h 854015"/>
              <a:gd name="connsiteX10" fmla="*/ 398207 w 1563329"/>
              <a:gd name="connsiteY10" fmla="*/ 507427 h 854015"/>
              <a:gd name="connsiteX11" fmla="*/ 420329 w 1563329"/>
              <a:gd name="connsiteY11" fmla="*/ 514802 h 854015"/>
              <a:gd name="connsiteX12" fmla="*/ 678426 w 1563329"/>
              <a:gd name="connsiteY12" fmla="*/ 507427 h 854015"/>
              <a:gd name="connsiteX13" fmla="*/ 700549 w 1563329"/>
              <a:gd name="connsiteY13" fmla="*/ 500053 h 854015"/>
              <a:gd name="connsiteX14" fmla="*/ 730046 w 1563329"/>
              <a:gd name="connsiteY14" fmla="*/ 492679 h 854015"/>
              <a:gd name="connsiteX15" fmla="*/ 752168 w 1563329"/>
              <a:gd name="connsiteY15" fmla="*/ 477931 h 854015"/>
              <a:gd name="connsiteX16" fmla="*/ 774291 w 1563329"/>
              <a:gd name="connsiteY16" fmla="*/ 470556 h 854015"/>
              <a:gd name="connsiteX17" fmla="*/ 833284 w 1563329"/>
              <a:gd name="connsiteY17" fmla="*/ 441060 h 854015"/>
              <a:gd name="connsiteX18" fmla="*/ 855407 w 1563329"/>
              <a:gd name="connsiteY18" fmla="*/ 418937 h 854015"/>
              <a:gd name="connsiteX19" fmla="*/ 877529 w 1563329"/>
              <a:gd name="connsiteY19" fmla="*/ 404189 h 854015"/>
              <a:gd name="connsiteX20" fmla="*/ 892278 w 1563329"/>
              <a:gd name="connsiteY20" fmla="*/ 374692 h 854015"/>
              <a:gd name="connsiteX21" fmla="*/ 943897 w 1563329"/>
              <a:gd name="connsiteY21" fmla="*/ 315698 h 854015"/>
              <a:gd name="connsiteX22" fmla="*/ 951271 w 1563329"/>
              <a:gd name="connsiteY22" fmla="*/ 293576 h 854015"/>
              <a:gd name="connsiteX23" fmla="*/ 958646 w 1563329"/>
              <a:gd name="connsiteY23" fmla="*/ 264079 h 854015"/>
              <a:gd name="connsiteX24" fmla="*/ 980768 w 1563329"/>
              <a:gd name="connsiteY24" fmla="*/ 241956 h 854015"/>
              <a:gd name="connsiteX25" fmla="*/ 1039762 w 1563329"/>
              <a:gd name="connsiteY25" fmla="*/ 197711 h 854015"/>
              <a:gd name="connsiteX26" fmla="*/ 1069258 w 1563329"/>
              <a:gd name="connsiteY26" fmla="*/ 153466 h 854015"/>
              <a:gd name="connsiteX27" fmla="*/ 1091381 w 1563329"/>
              <a:gd name="connsiteY27" fmla="*/ 138718 h 854015"/>
              <a:gd name="connsiteX28" fmla="*/ 1106129 w 1563329"/>
              <a:gd name="connsiteY28" fmla="*/ 123969 h 854015"/>
              <a:gd name="connsiteX29" fmla="*/ 1135626 w 1563329"/>
              <a:gd name="connsiteY29" fmla="*/ 109221 h 854015"/>
              <a:gd name="connsiteX30" fmla="*/ 1150375 w 1563329"/>
              <a:gd name="connsiteY30" fmla="*/ 94473 h 854015"/>
              <a:gd name="connsiteX31" fmla="*/ 1179871 w 1563329"/>
              <a:gd name="connsiteY31" fmla="*/ 87098 h 854015"/>
              <a:gd name="connsiteX32" fmla="*/ 1231491 w 1563329"/>
              <a:gd name="connsiteY32" fmla="*/ 57602 h 854015"/>
              <a:gd name="connsiteX33" fmla="*/ 1246239 w 1563329"/>
              <a:gd name="connsiteY33" fmla="*/ 42853 h 854015"/>
              <a:gd name="connsiteX34" fmla="*/ 1275736 w 1563329"/>
              <a:gd name="connsiteY34" fmla="*/ 35479 h 854015"/>
              <a:gd name="connsiteX35" fmla="*/ 1297858 w 1563329"/>
              <a:gd name="connsiteY35" fmla="*/ 13356 h 854015"/>
              <a:gd name="connsiteX36" fmla="*/ 1563329 w 1563329"/>
              <a:gd name="connsiteY36" fmla="*/ 28105 h 85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63329" h="854015">
                <a:moveTo>
                  <a:pt x="0" y="854015"/>
                </a:moveTo>
                <a:cubicBezTo>
                  <a:pt x="7972" y="646754"/>
                  <a:pt x="-12850" y="722959"/>
                  <a:pt x="22123" y="618040"/>
                </a:cubicBezTo>
                <a:cubicBezTo>
                  <a:pt x="31396" y="590221"/>
                  <a:pt x="33638" y="577029"/>
                  <a:pt x="58994" y="551673"/>
                </a:cubicBezTo>
                <a:cubicBezTo>
                  <a:pt x="66368" y="544299"/>
                  <a:pt x="74441" y="537562"/>
                  <a:pt x="81117" y="529550"/>
                </a:cubicBezTo>
                <a:cubicBezTo>
                  <a:pt x="86791" y="522741"/>
                  <a:pt x="87938" y="511391"/>
                  <a:pt x="95865" y="507427"/>
                </a:cubicBezTo>
                <a:cubicBezTo>
                  <a:pt x="109238" y="500740"/>
                  <a:pt x="125514" y="503296"/>
                  <a:pt x="140110" y="500053"/>
                </a:cubicBezTo>
                <a:cubicBezTo>
                  <a:pt x="147698" y="498367"/>
                  <a:pt x="154734" y="494724"/>
                  <a:pt x="162233" y="492679"/>
                </a:cubicBezTo>
                <a:cubicBezTo>
                  <a:pt x="181788" y="487346"/>
                  <a:pt x="221226" y="477931"/>
                  <a:pt x="221226" y="477931"/>
                </a:cubicBezTo>
                <a:cubicBezTo>
                  <a:pt x="243349" y="480389"/>
                  <a:pt x="265530" y="482363"/>
                  <a:pt x="287594" y="485305"/>
                </a:cubicBezTo>
                <a:cubicBezTo>
                  <a:pt x="302415" y="487281"/>
                  <a:pt x="317128" y="490004"/>
                  <a:pt x="331839" y="492679"/>
                </a:cubicBezTo>
                <a:cubicBezTo>
                  <a:pt x="352742" y="496479"/>
                  <a:pt x="377499" y="501510"/>
                  <a:pt x="398207" y="507427"/>
                </a:cubicBezTo>
                <a:cubicBezTo>
                  <a:pt x="405681" y="509562"/>
                  <a:pt x="412955" y="512344"/>
                  <a:pt x="420329" y="514802"/>
                </a:cubicBezTo>
                <a:cubicBezTo>
                  <a:pt x="506361" y="512344"/>
                  <a:pt x="592478" y="511951"/>
                  <a:pt x="678426" y="507427"/>
                </a:cubicBezTo>
                <a:cubicBezTo>
                  <a:pt x="686188" y="507018"/>
                  <a:pt x="693075" y="502188"/>
                  <a:pt x="700549" y="500053"/>
                </a:cubicBezTo>
                <a:cubicBezTo>
                  <a:pt x="710294" y="497269"/>
                  <a:pt x="720214" y="495137"/>
                  <a:pt x="730046" y="492679"/>
                </a:cubicBezTo>
                <a:cubicBezTo>
                  <a:pt x="737420" y="487763"/>
                  <a:pt x="744241" y="481894"/>
                  <a:pt x="752168" y="477931"/>
                </a:cubicBezTo>
                <a:cubicBezTo>
                  <a:pt x="759121" y="474455"/>
                  <a:pt x="767542" y="474413"/>
                  <a:pt x="774291" y="470556"/>
                </a:cubicBezTo>
                <a:cubicBezTo>
                  <a:pt x="832784" y="437131"/>
                  <a:pt x="774638" y="455721"/>
                  <a:pt x="833284" y="441060"/>
                </a:cubicBezTo>
                <a:cubicBezTo>
                  <a:pt x="840658" y="433686"/>
                  <a:pt x="847395" y="425613"/>
                  <a:pt x="855407" y="418937"/>
                </a:cubicBezTo>
                <a:cubicBezTo>
                  <a:pt x="862215" y="413263"/>
                  <a:pt x="871855" y="410997"/>
                  <a:pt x="877529" y="404189"/>
                </a:cubicBezTo>
                <a:cubicBezTo>
                  <a:pt x="884567" y="395744"/>
                  <a:pt x="886180" y="383839"/>
                  <a:pt x="892278" y="374692"/>
                </a:cubicBezTo>
                <a:cubicBezTo>
                  <a:pt x="910282" y="347686"/>
                  <a:pt x="922577" y="337019"/>
                  <a:pt x="943897" y="315698"/>
                </a:cubicBezTo>
                <a:cubicBezTo>
                  <a:pt x="946355" y="308324"/>
                  <a:pt x="949136" y="301050"/>
                  <a:pt x="951271" y="293576"/>
                </a:cubicBezTo>
                <a:cubicBezTo>
                  <a:pt x="954055" y="283831"/>
                  <a:pt x="953618" y="272879"/>
                  <a:pt x="958646" y="264079"/>
                </a:cubicBezTo>
                <a:cubicBezTo>
                  <a:pt x="963820" y="255024"/>
                  <a:pt x="972536" y="248359"/>
                  <a:pt x="980768" y="241956"/>
                </a:cubicBezTo>
                <a:cubicBezTo>
                  <a:pt x="999072" y="227719"/>
                  <a:pt x="1024924" y="217495"/>
                  <a:pt x="1039762" y="197711"/>
                </a:cubicBezTo>
                <a:cubicBezTo>
                  <a:pt x="1050397" y="183531"/>
                  <a:pt x="1054510" y="163298"/>
                  <a:pt x="1069258" y="153466"/>
                </a:cubicBezTo>
                <a:cubicBezTo>
                  <a:pt x="1076632" y="148550"/>
                  <a:pt x="1084460" y="144255"/>
                  <a:pt x="1091381" y="138718"/>
                </a:cubicBezTo>
                <a:cubicBezTo>
                  <a:pt x="1096810" y="134375"/>
                  <a:pt x="1100344" y="127826"/>
                  <a:pt x="1106129" y="123969"/>
                </a:cubicBezTo>
                <a:cubicBezTo>
                  <a:pt x="1115276" y="117871"/>
                  <a:pt x="1126479" y="115319"/>
                  <a:pt x="1135626" y="109221"/>
                </a:cubicBezTo>
                <a:cubicBezTo>
                  <a:pt x="1141411" y="105365"/>
                  <a:pt x="1144157" y="97582"/>
                  <a:pt x="1150375" y="94473"/>
                </a:cubicBezTo>
                <a:cubicBezTo>
                  <a:pt x="1159440" y="89941"/>
                  <a:pt x="1170039" y="89556"/>
                  <a:pt x="1179871" y="87098"/>
                </a:cubicBezTo>
                <a:cubicBezTo>
                  <a:pt x="1229546" y="37426"/>
                  <a:pt x="1172066" y="87315"/>
                  <a:pt x="1231491" y="57602"/>
                </a:cubicBezTo>
                <a:cubicBezTo>
                  <a:pt x="1237709" y="54493"/>
                  <a:pt x="1240021" y="45962"/>
                  <a:pt x="1246239" y="42853"/>
                </a:cubicBezTo>
                <a:cubicBezTo>
                  <a:pt x="1255304" y="38320"/>
                  <a:pt x="1265904" y="37937"/>
                  <a:pt x="1275736" y="35479"/>
                </a:cubicBezTo>
                <a:cubicBezTo>
                  <a:pt x="1283110" y="28105"/>
                  <a:pt x="1287445" y="13919"/>
                  <a:pt x="1297858" y="13356"/>
                </a:cubicBezTo>
                <a:cubicBezTo>
                  <a:pt x="1515476" y="1593"/>
                  <a:pt x="1476335" y="-15392"/>
                  <a:pt x="1563329" y="2810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ihandform 17"/>
          <p:cNvSpPr/>
          <p:nvPr/>
        </p:nvSpPr>
        <p:spPr>
          <a:xfrm>
            <a:off x="1098755" y="3752164"/>
            <a:ext cx="995516" cy="333139"/>
          </a:xfrm>
          <a:custGeom>
            <a:avLst/>
            <a:gdLst>
              <a:gd name="connsiteX0" fmla="*/ 995516 w 995516"/>
              <a:gd name="connsiteY0" fmla="*/ 16049 h 333139"/>
              <a:gd name="connsiteX1" fmla="*/ 744793 w 995516"/>
              <a:gd name="connsiteY1" fmla="*/ 1301 h 333139"/>
              <a:gd name="connsiteX2" fmla="*/ 582561 w 995516"/>
              <a:gd name="connsiteY2" fmla="*/ 16049 h 333139"/>
              <a:gd name="connsiteX3" fmla="*/ 560439 w 995516"/>
              <a:gd name="connsiteY3" fmla="*/ 23423 h 333139"/>
              <a:gd name="connsiteX4" fmla="*/ 464574 w 995516"/>
              <a:gd name="connsiteY4" fmla="*/ 45546 h 333139"/>
              <a:gd name="connsiteX5" fmla="*/ 435077 w 995516"/>
              <a:gd name="connsiteY5" fmla="*/ 52920 h 333139"/>
              <a:gd name="connsiteX6" fmla="*/ 398206 w 995516"/>
              <a:gd name="connsiteY6" fmla="*/ 60294 h 333139"/>
              <a:gd name="connsiteX7" fmla="*/ 376084 w 995516"/>
              <a:gd name="connsiteY7" fmla="*/ 67668 h 333139"/>
              <a:gd name="connsiteX8" fmla="*/ 346587 w 995516"/>
              <a:gd name="connsiteY8" fmla="*/ 75042 h 333139"/>
              <a:gd name="connsiteX9" fmla="*/ 324464 w 995516"/>
              <a:gd name="connsiteY9" fmla="*/ 82417 h 333139"/>
              <a:gd name="connsiteX10" fmla="*/ 294968 w 995516"/>
              <a:gd name="connsiteY10" fmla="*/ 89791 h 333139"/>
              <a:gd name="connsiteX11" fmla="*/ 250722 w 995516"/>
              <a:gd name="connsiteY11" fmla="*/ 104539 h 333139"/>
              <a:gd name="connsiteX12" fmla="*/ 199103 w 995516"/>
              <a:gd name="connsiteY12" fmla="*/ 119288 h 333139"/>
              <a:gd name="connsiteX13" fmla="*/ 184355 w 995516"/>
              <a:gd name="connsiteY13" fmla="*/ 141410 h 333139"/>
              <a:gd name="connsiteX14" fmla="*/ 140110 w 995516"/>
              <a:gd name="connsiteY14" fmla="*/ 178281 h 333139"/>
              <a:gd name="connsiteX15" fmla="*/ 103239 w 995516"/>
              <a:gd name="connsiteY15" fmla="*/ 207778 h 333139"/>
              <a:gd name="connsiteX16" fmla="*/ 95864 w 995516"/>
              <a:gd name="connsiteY16" fmla="*/ 229901 h 333139"/>
              <a:gd name="connsiteX17" fmla="*/ 51619 w 995516"/>
              <a:gd name="connsiteY17" fmla="*/ 266771 h 333139"/>
              <a:gd name="connsiteX18" fmla="*/ 44245 w 995516"/>
              <a:gd name="connsiteY18" fmla="*/ 288894 h 333139"/>
              <a:gd name="connsiteX19" fmla="*/ 0 w 995516"/>
              <a:gd name="connsiteY19" fmla="*/ 333139 h 33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95516" h="333139">
                <a:moveTo>
                  <a:pt x="995516" y="16049"/>
                </a:moveTo>
                <a:cubicBezTo>
                  <a:pt x="897686" y="-256"/>
                  <a:pt x="900126" y="-1806"/>
                  <a:pt x="744793" y="1301"/>
                </a:cubicBezTo>
                <a:cubicBezTo>
                  <a:pt x="690504" y="2387"/>
                  <a:pt x="636638" y="11133"/>
                  <a:pt x="582561" y="16049"/>
                </a:cubicBezTo>
                <a:cubicBezTo>
                  <a:pt x="575187" y="18507"/>
                  <a:pt x="567913" y="21288"/>
                  <a:pt x="560439" y="23423"/>
                </a:cubicBezTo>
                <a:cubicBezTo>
                  <a:pt x="537125" y="30084"/>
                  <a:pt x="477848" y="42483"/>
                  <a:pt x="464574" y="45546"/>
                </a:cubicBezTo>
                <a:cubicBezTo>
                  <a:pt x="454699" y="47825"/>
                  <a:pt x="444971" y="50721"/>
                  <a:pt x="435077" y="52920"/>
                </a:cubicBezTo>
                <a:cubicBezTo>
                  <a:pt x="422842" y="55639"/>
                  <a:pt x="410366" y="57254"/>
                  <a:pt x="398206" y="60294"/>
                </a:cubicBezTo>
                <a:cubicBezTo>
                  <a:pt x="390665" y="62179"/>
                  <a:pt x="383558" y="65533"/>
                  <a:pt x="376084" y="67668"/>
                </a:cubicBezTo>
                <a:cubicBezTo>
                  <a:pt x="366339" y="70452"/>
                  <a:pt x="356332" y="72258"/>
                  <a:pt x="346587" y="75042"/>
                </a:cubicBezTo>
                <a:cubicBezTo>
                  <a:pt x="339113" y="77178"/>
                  <a:pt x="331938" y="80281"/>
                  <a:pt x="324464" y="82417"/>
                </a:cubicBezTo>
                <a:cubicBezTo>
                  <a:pt x="314719" y="85201"/>
                  <a:pt x="304675" y="86879"/>
                  <a:pt x="294968" y="89791"/>
                </a:cubicBezTo>
                <a:cubicBezTo>
                  <a:pt x="280077" y="94258"/>
                  <a:pt x="265804" y="100768"/>
                  <a:pt x="250722" y="104539"/>
                </a:cubicBezTo>
                <a:cubicBezTo>
                  <a:pt x="213685" y="113798"/>
                  <a:pt x="230840" y="108708"/>
                  <a:pt x="199103" y="119288"/>
                </a:cubicBezTo>
                <a:cubicBezTo>
                  <a:pt x="194187" y="126662"/>
                  <a:pt x="189891" y="134490"/>
                  <a:pt x="184355" y="141410"/>
                </a:cubicBezTo>
                <a:cubicBezTo>
                  <a:pt x="171012" y="158088"/>
                  <a:pt x="157321" y="163938"/>
                  <a:pt x="140110" y="178281"/>
                </a:cubicBezTo>
                <a:cubicBezTo>
                  <a:pt x="98080" y="213307"/>
                  <a:pt x="157933" y="171315"/>
                  <a:pt x="103239" y="207778"/>
                </a:cubicBezTo>
                <a:cubicBezTo>
                  <a:pt x="100781" y="215152"/>
                  <a:pt x="100176" y="223433"/>
                  <a:pt x="95864" y="229901"/>
                </a:cubicBezTo>
                <a:cubicBezTo>
                  <a:pt x="84508" y="246935"/>
                  <a:pt x="67944" y="255888"/>
                  <a:pt x="51619" y="266771"/>
                </a:cubicBezTo>
                <a:cubicBezTo>
                  <a:pt x="49161" y="274145"/>
                  <a:pt x="49017" y="282758"/>
                  <a:pt x="44245" y="288894"/>
                </a:cubicBezTo>
                <a:cubicBezTo>
                  <a:pt x="31440" y="305358"/>
                  <a:pt x="0" y="333139"/>
                  <a:pt x="0" y="33313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ihandform 18"/>
          <p:cNvSpPr/>
          <p:nvPr/>
        </p:nvSpPr>
        <p:spPr>
          <a:xfrm>
            <a:off x="4151671" y="2979174"/>
            <a:ext cx="449826" cy="265716"/>
          </a:xfrm>
          <a:custGeom>
            <a:avLst/>
            <a:gdLst>
              <a:gd name="connsiteX0" fmla="*/ 0 w 449826"/>
              <a:gd name="connsiteY0" fmla="*/ 0 h 265716"/>
              <a:gd name="connsiteX1" fmla="*/ 250723 w 449826"/>
              <a:gd name="connsiteY1" fmla="*/ 22123 h 265716"/>
              <a:gd name="connsiteX2" fmla="*/ 272845 w 449826"/>
              <a:gd name="connsiteY2" fmla="*/ 29497 h 265716"/>
              <a:gd name="connsiteX3" fmla="*/ 294968 w 449826"/>
              <a:gd name="connsiteY3" fmla="*/ 51620 h 265716"/>
              <a:gd name="connsiteX4" fmla="*/ 302342 w 449826"/>
              <a:gd name="connsiteY4" fmla="*/ 73742 h 265716"/>
              <a:gd name="connsiteX5" fmla="*/ 317090 w 449826"/>
              <a:gd name="connsiteY5" fmla="*/ 132736 h 265716"/>
              <a:gd name="connsiteX6" fmla="*/ 331839 w 449826"/>
              <a:gd name="connsiteY6" fmla="*/ 147484 h 265716"/>
              <a:gd name="connsiteX7" fmla="*/ 368710 w 449826"/>
              <a:gd name="connsiteY7" fmla="*/ 213852 h 265716"/>
              <a:gd name="connsiteX8" fmla="*/ 390832 w 449826"/>
              <a:gd name="connsiteY8" fmla="*/ 235974 h 265716"/>
              <a:gd name="connsiteX9" fmla="*/ 405581 w 449826"/>
              <a:gd name="connsiteY9" fmla="*/ 258097 h 265716"/>
              <a:gd name="connsiteX10" fmla="*/ 449826 w 449826"/>
              <a:gd name="connsiteY10" fmla="*/ 265471 h 2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9826" h="265716">
                <a:moveTo>
                  <a:pt x="0" y="0"/>
                </a:moveTo>
                <a:lnTo>
                  <a:pt x="250723" y="22123"/>
                </a:lnTo>
                <a:cubicBezTo>
                  <a:pt x="258451" y="22958"/>
                  <a:pt x="266378" y="25185"/>
                  <a:pt x="272845" y="29497"/>
                </a:cubicBezTo>
                <a:cubicBezTo>
                  <a:pt x="281522" y="35282"/>
                  <a:pt x="287594" y="44246"/>
                  <a:pt x="294968" y="51620"/>
                </a:cubicBezTo>
                <a:cubicBezTo>
                  <a:pt x="297426" y="58994"/>
                  <a:pt x="300457" y="66201"/>
                  <a:pt x="302342" y="73742"/>
                </a:cubicBezTo>
                <a:cubicBezTo>
                  <a:pt x="304607" y="82803"/>
                  <a:pt x="309866" y="120697"/>
                  <a:pt x="317090" y="132736"/>
                </a:cubicBezTo>
                <a:cubicBezTo>
                  <a:pt x="320667" y="138698"/>
                  <a:pt x="326923" y="142568"/>
                  <a:pt x="331839" y="147484"/>
                </a:cubicBezTo>
                <a:cubicBezTo>
                  <a:pt x="341112" y="175304"/>
                  <a:pt x="343353" y="188495"/>
                  <a:pt x="368710" y="213852"/>
                </a:cubicBezTo>
                <a:cubicBezTo>
                  <a:pt x="376084" y="221226"/>
                  <a:pt x="384156" y="227963"/>
                  <a:pt x="390832" y="235974"/>
                </a:cubicBezTo>
                <a:cubicBezTo>
                  <a:pt x="396506" y="242783"/>
                  <a:pt x="398660" y="252560"/>
                  <a:pt x="405581" y="258097"/>
                </a:cubicBezTo>
                <a:cubicBezTo>
                  <a:pt x="417713" y="267803"/>
                  <a:pt x="436045" y="265471"/>
                  <a:pt x="449826" y="26547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Ellipse 19"/>
          <p:cNvSpPr/>
          <p:nvPr/>
        </p:nvSpPr>
        <p:spPr>
          <a:xfrm>
            <a:off x="3082413" y="4461387"/>
            <a:ext cx="45719" cy="516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ihandform 20"/>
          <p:cNvSpPr/>
          <p:nvPr/>
        </p:nvSpPr>
        <p:spPr>
          <a:xfrm>
            <a:off x="3841955" y="3718214"/>
            <a:ext cx="663677" cy="101618"/>
          </a:xfrm>
          <a:custGeom>
            <a:avLst/>
            <a:gdLst>
              <a:gd name="connsiteX0" fmla="*/ 0 w 663677"/>
              <a:gd name="connsiteY0" fmla="*/ 101618 h 101618"/>
              <a:gd name="connsiteX1" fmla="*/ 58993 w 663677"/>
              <a:gd name="connsiteY1" fmla="*/ 94244 h 101618"/>
              <a:gd name="connsiteX2" fmla="*/ 103239 w 663677"/>
              <a:gd name="connsiteY2" fmla="*/ 86870 h 101618"/>
              <a:gd name="connsiteX3" fmla="*/ 162232 w 663677"/>
              <a:gd name="connsiteY3" fmla="*/ 79496 h 101618"/>
              <a:gd name="connsiteX4" fmla="*/ 221226 w 663677"/>
              <a:gd name="connsiteY4" fmla="*/ 64747 h 101618"/>
              <a:gd name="connsiteX5" fmla="*/ 272845 w 663677"/>
              <a:gd name="connsiteY5" fmla="*/ 49999 h 101618"/>
              <a:gd name="connsiteX6" fmla="*/ 309716 w 663677"/>
              <a:gd name="connsiteY6" fmla="*/ 42625 h 101618"/>
              <a:gd name="connsiteX7" fmla="*/ 663677 w 663677"/>
              <a:gd name="connsiteY7" fmla="*/ 42625 h 10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677" h="101618">
                <a:moveTo>
                  <a:pt x="0" y="101618"/>
                </a:moveTo>
                <a:lnTo>
                  <a:pt x="58993" y="94244"/>
                </a:lnTo>
                <a:cubicBezTo>
                  <a:pt x="73795" y="92130"/>
                  <a:pt x="88437" y="88984"/>
                  <a:pt x="103239" y="86870"/>
                </a:cubicBezTo>
                <a:cubicBezTo>
                  <a:pt x="122857" y="84067"/>
                  <a:pt x="142568" y="81954"/>
                  <a:pt x="162232" y="79496"/>
                </a:cubicBezTo>
                <a:cubicBezTo>
                  <a:pt x="181897" y="74580"/>
                  <a:pt x="201996" y="71157"/>
                  <a:pt x="221226" y="64747"/>
                </a:cubicBezTo>
                <a:cubicBezTo>
                  <a:pt x="245862" y="56535"/>
                  <a:pt x="245065" y="56172"/>
                  <a:pt x="272845" y="49999"/>
                </a:cubicBezTo>
                <a:cubicBezTo>
                  <a:pt x="285080" y="47280"/>
                  <a:pt x="297192" y="43107"/>
                  <a:pt x="309716" y="42625"/>
                </a:cubicBezTo>
                <a:cubicBezTo>
                  <a:pt x="653986" y="29384"/>
                  <a:pt x="574767" y="-46285"/>
                  <a:pt x="663677" y="426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ihandform 21"/>
          <p:cNvSpPr/>
          <p:nvPr/>
        </p:nvSpPr>
        <p:spPr>
          <a:xfrm>
            <a:off x="4498259" y="3274040"/>
            <a:ext cx="449825" cy="494174"/>
          </a:xfrm>
          <a:custGeom>
            <a:avLst/>
            <a:gdLst>
              <a:gd name="connsiteX0" fmla="*/ 0 w 449825"/>
              <a:gd name="connsiteY0" fmla="*/ 494174 h 494174"/>
              <a:gd name="connsiteX1" fmla="*/ 140109 w 449825"/>
              <a:gd name="connsiteY1" fmla="*/ 346690 h 494174"/>
              <a:gd name="connsiteX2" fmla="*/ 176980 w 449825"/>
              <a:gd name="connsiteY2" fmla="*/ 331941 h 494174"/>
              <a:gd name="connsiteX3" fmla="*/ 206477 w 449825"/>
              <a:gd name="connsiteY3" fmla="*/ 302445 h 494174"/>
              <a:gd name="connsiteX4" fmla="*/ 228600 w 449825"/>
              <a:gd name="connsiteY4" fmla="*/ 258199 h 494174"/>
              <a:gd name="connsiteX5" fmla="*/ 265471 w 449825"/>
              <a:gd name="connsiteY5" fmla="*/ 221329 h 494174"/>
              <a:gd name="connsiteX6" fmla="*/ 272845 w 449825"/>
              <a:gd name="connsiteY6" fmla="*/ 169709 h 494174"/>
              <a:gd name="connsiteX7" fmla="*/ 280219 w 449825"/>
              <a:gd name="connsiteY7" fmla="*/ 140212 h 494174"/>
              <a:gd name="connsiteX8" fmla="*/ 309716 w 449825"/>
              <a:gd name="connsiteY8" fmla="*/ 118090 h 494174"/>
              <a:gd name="connsiteX9" fmla="*/ 324464 w 449825"/>
              <a:gd name="connsiteY9" fmla="*/ 103341 h 494174"/>
              <a:gd name="connsiteX10" fmla="*/ 331838 w 449825"/>
              <a:gd name="connsiteY10" fmla="*/ 73845 h 494174"/>
              <a:gd name="connsiteX11" fmla="*/ 390832 w 449825"/>
              <a:gd name="connsiteY11" fmla="*/ 29599 h 494174"/>
              <a:gd name="connsiteX12" fmla="*/ 412954 w 449825"/>
              <a:gd name="connsiteY12" fmla="*/ 7477 h 494174"/>
              <a:gd name="connsiteX13" fmla="*/ 449825 w 449825"/>
              <a:gd name="connsiteY13" fmla="*/ 103 h 49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9825" h="494174">
                <a:moveTo>
                  <a:pt x="0" y="494174"/>
                </a:moveTo>
                <a:cubicBezTo>
                  <a:pt x="46703" y="445013"/>
                  <a:pt x="90124" y="392510"/>
                  <a:pt x="140109" y="346690"/>
                </a:cubicBezTo>
                <a:cubicBezTo>
                  <a:pt x="149867" y="337745"/>
                  <a:pt x="165966" y="339284"/>
                  <a:pt x="176980" y="331941"/>
                </a:cubicBezTo>
                <a:cubicBezTo>
                  <a:pt x="188550" y="324228"/>
                  <a:pt x="196645" y="312277"/>
                  <a:pt x="206477" y="302445"/>
                </a:cubicBezTo>
                <a:cubicBezTo>
                  <a:pt x="213439" y="281558"/>
                  <a:pt x="213204" y="275794"/>
                  <a:pt x="228600" y="258199"/>
                </a:cubicBezTo>
                <a:cubicBezTo>
                  <a:pt x="240046" y="245119"/>
                  <a:pt x="265471" y="221329"/>
                  <a:pt x="265471" y="221329"/>
                </a:cubicBezTo>
                <a:cubicBezTo>
                  <a:pt x="267929" y="204122"/>
                  <a:pt x="269736" y="186810"/>
                  <a:pt x="272845" y="169709"/>
                </a:cubicBezTo>
                <a:cubicBezTo>
                  <a:pt x="274658" y="159738"/>
                  <a:pt x="274328" y="148459"/>
                  <a:pt x="280219" y="140212"/>
                </a:cubicBezTo>
                <a:cubicBezTo>
                  <a:pt x="287363" y="130211"/>
                  <a:pt x="300274" y="125958"/>
                  <a:pt x="309716" y="118090"/>
                </a:cubicBezTo>
                <a:cubicBezTo>
                  <a:pt x="315057" y="113639"/>
                  <a:pt x="319548" y="108257"/>
                  <a:pt x="324464" y="103341"/>
                </a:cubicBezTo>
                <a:cubicBezTo>
                  <a:pt x="326922" y="93509"/>
                  <a:pt x="326216" y="82277"/>
                  <a:pt x="331838" y="73845"/>
                </a:cubicBezTo>
                <a:cubicBezTo>
                  <a:pt x="356048" y="37531"/>
                  <a:pt x="360341" y="39764"/>
                  <a:pt x="390832" y="29599"/>
                </a:cubicBezTo>
                <a:cubicBezTo>
                  <a:pt x="398206" y="22225"/>
                  <a:pt x="404277" y="13262"/>
                  <a:pt x="412954" y="7477"/>
                </a:cubicBezTo>
                <a:cubicBezTo>
                  <a:pt x="426347" y="-1452"/>
                  <a:pt x="435774" y="103"/>
                  <a:pt x="449825" y="10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ihandform 22"/>
          <p:cNvSpPr/>
          <p:nvPr/>
        </p:nvSpPr>
        <p:spPr>
          <a:xfrm>
            <a:off x="4498258" y="3775587"/>
            <a:ext cx="427760" cy="368710"/>
          </a:xfrm>
          <a:custGeom>
            <a:avLst/>
            <a:gdLst>
              <a:gd name="connsiteX0" fmla="*/ 0 w 427760"/>
              <a:gd name="connsiteY0" fmla="*/ 0 h 368710"/>
              <a:gd name="connsiteX1" fmla="*/ 58994 w 427760"/>
              <a:gd name="connsiteY1" fmla="*/ 22123 h 368710"/>
              <a:gd name="connsiteX2" fmla="*/ 103239 w 427760"/>
              <a:gd name="connsiteY2" fmla="*/ 36871 h 368710"/>
              <a:gd name="connsiteX3" fmla="*/ 169607 w 427760"/>
              <a:gd name="connsiteY3" fmla="*/ 66368 h 368710"/>
              <a:gd name="connsiteX4" fmla="*/ 265471 w 427760"/>
              <a:gd name="connsiteY4" fmla="*/ 103239 h 368710"/>
              <a:gd name="connsiteX5" fmla="*/ 287594 w 427760"/>
              <a:gd name="connsiteY5" fmla="*/ 125361 h 368710"/>
              <a:gd name="connsiteX6" fmla="*/ 324465 w 427760"/>
              <a:gd name="connsiteY6" fmla="*/ 154858 h 368710"/>
              <a:gd name="connsiteX7" fmla="*/ 346587 w 427760"/>
              <a:gd name="connsiteY7" fmla="*/ 199103 h 368710"/>
              <a:gd name="connsiteX8" fmla="*/ 361336 w 427760"/>
              <a:gd name="connsiteY8" fmla="*/ 243348 h 368710"/>
              <a:gd name="connsiteX9" fmla="*/ 368710 w 427760"/>
              <a:gd name="connsiteY9" fmla="*/ 265471 h 368710"/>
              <a:gd name="connsiteX10" fmla="*/ 390832 w 427760"/>
              <a:gd name="connsiteY10" fmla="*/ 280219 h 368710"/>
              <a:gd name="connsiteX11" fmla="*/ 398207 w 427760"/>
              <a:gd name="connsiteY11" fmla="*/ 309716 h 368710"/>
              <a:gd name="connsiteX12" fmla="*/ 427703 w 427760"/>
              <a:gd name="connsiteY12" fmla="*/ 368710 h 36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7760" h="368710">
                <a:moveTo>
                  <a:pt x="0" y="0"/>
                </a:moveTo>
                <a:lnTo>
                  <a:pt x="58994" y="22123"/>
                </a:lnTo>
                <a:cubicBezTo>
                  <a:pt x="73634" y="27352"/>
                  <a:pt x="89908" y="28873"/>
                  <a:pt x="103239" y="36871"/>
                </a:cubicBezTo>
                <a:cubicBezTo>
                  <a:pt x="148801" y="64208"/>
                  <a:pt x="126205" y="55518"/>
                  <a:pt x="169607" y="66368"/>
                </a:cubicBezTo>
                <a:cubicBezTo>
                  <a:pt x="296324" y="150847"/>
                  <a:pt x="129615" y="48898"/>
                  <a:pt x="265471" y="103239"/>
                </a:cubicBezTo>
                <a:cubicBezTo>
                  <a:pt x="275154" y="107112"/>
                  <a:pt x="279583" y="118685"/>
                  <a:pt x="287594" y="125361"/>
                </a:cubicBezTo>
                <a:cubicBezTo>
                  <a:pt x="343412" y="171877"/>
                  <a:pt x="281553" y="111949"/>
                  <a:pt x="324465" y="154858"/>
                </a:cubicBezTo>
                <a:cubicBezTo>
                  <a:pt x="351354" y="235528"/>
                  <a:pt x="308473" y="113348"/>
                  <a:pt x="346587" y="199103"/>
                </a:cubicBezTo>
                <a:cubicBezTo>
                  <a:pt x="352901" y="213309"/>
                  <a:pt x="356420" y="228600"/>
                  <a:pt x="361336" y="243348"/>
                </a:cubicBezTo>
                <a:cubicBezTo>
                  <a:pt x="363794" y="250722"/>
                  <a:pt x="362242" y="261159"/>
                  <a:pt x="368710" y="265471"/>
                </a:cubicBezTo>
                <a:lnTo>
                  <a:pt x="390832" y="280219"/>
                </a:lnTo>
                <a:cubicBezTo>
                  <a:pt x="393290" y="290051"/>
                  <a:pt x="393674" y="300651"/>
                  <a:pt x="398207" y="309716"/>
                </a:cubicBezTo>
                <a:cubicBezTo>
                  <a:pt x="430430" y="374162"/>
                  <a:pt x="427703" y="331767"/>
                  <a:pt x="427703" y="36871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ihandform 23"/>
          <p:cNvSpPr/>
          <p:nvPr/>
        </p:nvSpPr>
        <p:spPr>
          <a:xfrm>
            <a:off x="663649" y="4601497"/>
            <a:ext cx="1430622" cy="309716"/>
          </a:xfrm>
          <a:custGeom>
            <a:avLst/>
            <a:gdLst>
              <a:gd name="connsiteX0" fmla="*/ 1430622 w 1430622"/>
              <a:gd name="connsiteY0" fmla="*/ 309716 h 309716"/>
              <a:gd name="connsiteX1" fmla="*/ 1364254 w 1430622"/>
              <a:gd name="connsiteY1" fmla="*/ 287593 h 309716"/>
              <a:gd name="connsiteX2" fmla="*/ 1334757 w 1430622"/>
              <a:gd name="connsiteY2" fmla="*/ 265471 h 309716"/>
              <a:gd name="connsiteX3" fmla="*/ 1312635 w 1430622"/>
              <a:gd name="connsiteY3" fmla="*/ 258097 h 309716"/>
              <a:gd name="connsiteX4" fmla="*/ 1283138 w 1430622"/>
              <a:gd name="connsiteY4" fmla="*/ 243348 h 309716"/>
              <a:gd name="connsiteX5" fmla="*/ 1253641 w 1430622"/>
              <a:gd name="connsiteY5" fmla="*/ 221226 h 309716"/>
              <a:gd name="connsiteX6" fmla="*/ 1231519 w 1430622"/>
              <a:gd name="connsiteY6" fmla="*/ 206477 h 309716"/>
              <a:gd name="connsiteX7" fmla="*/ 1194648 w 1430622"/>
              <a:gd name="connsiteY7" fmla="*/ 169606 h 309716"/>
              <a:gd name="connsiteX8" fmla="*/ 1157777 w 1430622"/>
              <a:gd name="connsiteY8" fmla="*/ 117987 h 309716"/>
              <a:gd name="connsiteX9" fmla="*/ 1120906 w 1430622"/>
              <a:gd name="connsiteY9" fmla="*/ 88490 h 309716"/>
              <a:gd name="connsiteX10" fmla="*/ 1098783 w 1430622"/>
              <a:gd name="connsiteY10" fmla="*/ 81116 h 309716"/>
              <a:gd name="connsiteX11" fmla="*/ 1002919 w 1430622"/>
              <a:gd name="connsiteY11" fmla="*/ 51619 h 309716"/>
              <a:gd name="connsiteX12" fmla="*/ 833312 w 1430622"/>
              <a:gd name="connsiteY12" fmla="*/ 44245 h 309716"/>
              <a:gd name="connsiteX13" fmla="*/ 789067 w 1430622"/>
              <a:gd name="connsiteY13" fmla="*/ 66368 h 309716"/>
              <a:gd name="connsiteX14" fmla="*/ 766945 w 1430622"/>
              <a:gd name="connsiteY14" fmla="*/ 95864 h 309716"/>
              <a:gd name="connsiteX15" fmla="*/ 722699 w 1430622"/>
              <a:gd name="connsiteY15" fmla="*/ 140109 h 309716"/>
              <a:gd name="connsiteX16" fmla="*/ 707951 w 1430622"/>
              <a:gd name="connsiteY16" fmla="*/ 154858 h 309716"/>
              <a:gd name="connsiteX17" fmla="*/ 700577 w 1430622"/>
              <a:gd name="connsiteY17" fmla="*/ 176980 h 309716"/>
              <a:gd name="connsiteX18" fmla="*/ 656332 w 1430622"/>
              <a:gd name="connsiteY18" fmla="*/ 199103 h 309716"/>
              <a:gd name="connsiteX19" fmla="*/ 604712 w 1430622"/>
              <a:gd name="connsiteY19" fmla="*/ 243348 h 309716"/>
              <a:gd name="connsiteX20" fmla="*/ 575216 w 1430622"/>
              <a:gd name="connsiteY20" fmla="*/ 258097 h 309716"/>
              <a:gd name="connsiteX21" fmla="*/ 538345 w 1430622"/>
              <a:gd name="connsiteY21" fmla="*/ 280219 h 309716"/>
              <a:gd name="connsiteX22" fmla="*/ 494099 w 1430622"/>
              <a:gd name="connsiteY22" fmla="*/ 302342 h 309716"/>
              <a:gd name="connsiteX23" fmla="*/ 368738 w 1430622"/>
              <a:gd name="connsiteY23" fmla="*/ 280219 h 309716"/>
              <a:gd name="connsiteX24" fmla="*/ 324493 w 1430622"/>
              <a:gd name="connsiteY24" fmla="*/ 265471 h 309716"/>
              <a:gd name="connsiteX25" fmla="*/ 302370 w 1430622"/>
              <a:gd name="connsiteY25" fmla="*/ 250722 h 309716"/>
              <a:gd name="connsiteX26" fmla="*/ 280248 w 1430622"/>
              <a:gd name="connsiteY26" fmla="*/ 243348 h 309716"/>
              <a:gd name="connsiteX27" fmla="*/ 243377 w 1430622"/>
              <a:gd name="connsiteY27" fmla="*/ 228600 h 309716"/>
              <a:gd name="connsiteX28" fmla="*/ 221254 w 1430622"/>
              <a:gd name="connsiteY28" fmla="*/ 221226 h 309716"/>
              <a:gd name="connsiteX29" fmla="*/ 154886 w 1430622"/>
              <a:gd name="connsiteY29" fmla="*/ 199103 h 309716"/>
              <a:gd name="connsiteX30" fmla="*/ 125390 w 1430622"/>
              <a:gd name="connsiteY30" fmla="*/ 184355 h 309716"/>
              <a:gd name="connsiteX31" fmla="*/ 110641 w 1430622"/>
              <a:gd name="connsiteY31" fmla="*/ 162232 h 309716"/>
              <a:gd name="connsiteX32" fmla="*/ 88519 w 1430622"/>
              <a:gd name="connsiteY32" fmla="*/ 147484 h 309716"/>
              <a:gd name="connsiteX33" fmla="*/ 73770 w 1430622"/>
              <a:gd name="connsiteY33" fmla="*/ 117987 h 309716"/>
              <a:gd name="connsiteX34" fmla="*/ 51648 w 1430622"/>
              <a:gd name="connsiteY34" fmla="*/ 95864 h 309716"/>
              <a:gd name="connsiteX35" fmla="*/ 29525 w 1430622"/>
              <a:gd name="connsiteY35" fmla="*/ 51619 h 309716"/>
              <a:gd name="connsiteX36" fmla="*/ 22151 w 1430622"/>
              <a:gd name="connsiteY36" fmla="*/ 29497 h 309716"/>
              <a:gd name="connsiteX37" fmla="*/ 28 w 1430622"/>
              <a:gd name="connsiteY37" fmla="*/ 0 h 30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430622" h="309716">
                <a:moveTo>
                  <a:pt x="1430622" y="309716"/>
                </a:moveTo>
                <a:cubicBezTo>
                  <a:pt x="1408499" y="302342"/>
                  <a:pt x="1382910" y="301584"/>
                  <a:pt x="1364254" y="287593"/>
                </a:cubicBezTo>
                <a:cubicBezTo>
                  <a:pt x="1354422" y="280219"/>
                  <a:pt x="1345428" y="271569"/>
                  <a:pt x="1334757" y="265471"/>
                </a:cubicBezTo>
                <a:cubicBezTo>
                  <a:pt x="1328008" y="261615"/>
                  <a:pt x="1319779" y="261159"/>
                  <a:pt x="1312635" y="258097"/>
                </a:cubicBezTo>
                <a:cubicBezTo>
                  <a:pt x="1302531" y="253767"/>
                  <a:pt x="1292460" y="249174"/>
                  <a:pt x="1283138" y="243348"/>
                </a:cubicBezTo>
                <a:cubicBezTo>
                  <a:pt x="1272716" y="236834"/>
                  <a:pt x="1263642" y="228370"/>
                  <a:pt x="1253641" y="221226"/>
                </a:cubicBezTo>
                <a:cubicBezTo>
                  <a:pt x="1246429" y="216075"/>
                  <a:pt x="1238893" y="211393"/>
                  <a:pt x="1231519" y="206477"/>
                </a:cubicBezTo>
                <a:cubicBezTo>
                  <a:pt x="1192186" y="147482"/>
                  <a:pt x="1243812" y="218771"/>
                  <a:pt x="1194648" y="169606"/>
                </a:cubicBezTo>
                <a:cubicBezTo>
                  <a:pt x="1173883" y="148841"/>
                  <a:pt x="1174529" y="138926"/>
                  <a:pt x="1157777" y="117987"/>
                </a:cubicBezTo>
                <a:cubicBezTo>
                  <a:pt x="1148632" y="106556"/>
                  <a:pt x="1133682" y="94878"/>
                  <a:pt x="1120906" y="88490"/>
                </a:cubicBezTo>
                <a:cubicBezTo>
                  <a:pt x="1113953" y="85014"/>
                  <a:pt x="1105736" y="84592"/>
                  <a:pt x="1098783" y="81116"/>
                </a:cubicBezTo>
                <a:cubicBezTo>
                  <a:pt x="1030554" y="47001"/>
                  <a:pt x="1095996" y="63253"/>
                  <a:pt x="1002919" y="51619"/>
                </a:cubicBezTo>
                <a:cubicBezTo>
                  <a:pt x="918962" y="23634"/>
                  <a:pt x="974193" y="35958"/>
                  <a:pt x="833312" y="44245"/>
                </a:cubicBezTo>
                <a:cubicBezTo>
                  <a:pt x="815318" y="50243"/>
                  <a:pt x="803363" y="52072"/>
                  <a:pt x="789067" y="66368"/>
                </a:cubicBezTo>
                <a:cubicBezTo>
                  <a:pt x="780377" y="75058"/>
                  <a:pt x="775167" y="86729"/>
                  <a:pt x="766945" y="95864"/>
                </a:cubicBezTo>
                <a:cubicBezTo>
                  <a:pt x="752992" y="111367"/>
                  <a:pt x="737448" y="125360"/>
                  <a:pt x="722699" y="140109"/>
                </a:cubicBezTo>
                <a:lnTo>
                  <a:pt x="707951" y="154858"/>
                </a:lnTo>
                <a:cubicBezTo>
                  <a:pt x="705493" y="162232"/>
                  <a:pt x="705433" y="170910"/>
                  <a:pt x="700577" y="176980"/>
                </a:cubicBezTo>
                <a:cubicBezTo>
                  <a:pt x="690180" y="189976"/>
                  <a:pt x="670906" y="194245"/>
                  <a:pt x="656332" y="199103"/>
                </a:cubicBezTo>
                <a:cubicBezTo>
                  <a:pt x="632311" y="223124"/>
                  <a:pt x="630920" y="228372"/>
                  <a:pt x="604712" y="243348"/>
                </a:cubicBezTo>
                <a:cubicBezTo>
                  <a:pt x="595168" y="248802"/>
                  <a:pt x="584362" y="251999"/>
                  <a:pt x="575216" y="258097"/>
                </a:cubicBezTo>
                <a:cubicBezTo>
                  <a:pt x="534730" y="285088"/>
                  <a:pt x="589691" y="263104"/>
                  <a:pt x="538345" y="280219"/>
                </a:cubicBezTo>
                <a:cubicBezTo>
                  <a:pt x="528651" y="286682"/>
                  <a:pt x="508057" y="303214"/>
                  <a:pt x="494099" y="302342"/>
                </a:cubicBezTo>
                <a:cubicBezTo>
                  <a:pt x="469821" y="300824"/>
                  <a:pt x="404020" y="290803"/>
                  <a:pt x="368738" y="280219"/>
                </a:cubicBezTo>
                <a:cubicBezTo>
                  <a:pt x="353848" y="275752"/>
                  <a:pt x="339241" y="270387"/>
                  <a:pt x="324493" y="265471"/>
                </a:cubicBezTo>
                <a:cubicBezTo>
                  <a:pt x="317119" y="260555"/>
                  <a:pt x="310297" y="254686"/>
                  <a:pt x="302370" y="250722"/>
                </a:cubicBezTo>
                <a:cubicBezTo>
                  <a:pt x="295418" y="247246"/>
                  <a:pt x="287526" y="246077"/>
                  <a:pt x="280248" y="243348"/>
                </a:cubicBezTo>
                <a:cubicBezTo>
                  <a:pt x="267854" y="238700"/>
                  <a:pt x="255771" y="233248"/>
                  <a:pt x="243377" y="228600"/>
                </a:cubicBezTo>
                <a:cubicBezTo>
                  <a:pt x="236099" y="225871"/>
                  <a:pt x="228399" y="224288"/>
                  <a:pt x="221254" y="221226"/>
                </a:cubicBezTo>
                <a:cubicBezTo>
                  <a:pt x="167823" y="198327"/>
                  <a:pt x="217043" y="211534"/>
                  <a:pt x="154886" y="199103"/>
                </a:cubicBezTo>
                <a:cubicBezTo>
                  <a:pt x="145054" y="194187"/>
                  <a:pt x="133835" y="191392"/>
                  <a:pt x="125390" y="184355"/>
                </a:cubicBezTo>
                <a:cubicBezTo>
                  <a:pt x="118581" y="178681"/>
                  <a:pt x="116908" y="168499"/>
                  <a:pt x="110641" y="162232"/>
                </a:cubicBezTo>
                <a:cubicBezTo>
                  <a:pt x="104374" y="155965"/>
                  <a:pt x="95893" y="152400"/>
                  <a:pt x="88519" y="147484"/>
                </a:cubicBezTo>
                <a:cubicBezTo>
                  <a:pt x="83603" y="137652"/>
                  <a:pt x="80159" y="126932"/>
                  <a:pt x="73770" y="117987"/>
                </a:cubicBezTo>
                <a:cubicBezTo>
                  <a:pt x="67709" y="109501"/>
                  <a:pt x="56822" y="104919"/>
                  <a:pt x="51648" y="95864"/>
                </a:cubicBezTo>
                <a:cubicBezTo>
                  <a:pt x="15408" y="32444"/>
                  <a:pt x="70086" y="92180"/>
                  <a:pt x="29525" y="51619"/>
                </a:cubicBezTo>
                <a:cubicBezTo>
                  <a:pt x="27067" y="44245"/>
                  <a:pt x="26463" y="35964"/>
                  <a:pt x="22151" y="29497"/>
                </a:cubicBezTo>
                <a:cubicBezTo>
                  <a:pt x="-1710" y="-6294"/>
                  <a:pt x="28" y="20615"/>
                  <a:pt x="2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ihandform 24"/>
          <p:cNvSpPr/>
          <p:nvPr/>
        </p:nvSpPr>
        <p:spPr>
          <a:xfrm>
            <a:off x="597310" y="4903839"/>
            <a:ext cx="582561" cy="324592"/>
          </a:xfrm>
          <a:custGeom>
            <a:avLst/>
            <a:gdLst>
              <a:gd name="connsiteX0" fmla="*/ 582561 w 582561"/>
              <a:gd name="connsiteY0" fmla="*/ 0 h 324592"/>
              <a:gd name="connsiteX1" fmla="*/ 376084 w 582561"/>
              <a:gd name="connsiteY1" fmla="*/ 213851 h 324592"/>
              <a:gd name="connsiteX2" fmla="*/ 353961 w 582561"/>
              <a:gd name="connsiteY2" fmla="*/ 221226 h 324592"/>
              <a:gd name="connsiteX3" fmla="*/ 331838 w 582561"/>
              <a:gd name="connsiteY3" fmla="*/ 235974 h 324592"/>
              <a:gd name="connsiteX4" fmla="*/ 309716 w 582561"/>
              <a:gd name="connsiteY4" fmla="*/ 243348 h 324592"/>
              <a:gd name="connsiteX5" fmla="*/ 265471 w 582561"/>
              <a:gd name="connsiteY5" fmla="*/ 265471 h 324592"/>
              <a:gd name="connsiteX6" fmla="*/ 213851 w 582561"/>
              <a:gd name="connsiteY6" fmla="*/ 280219 h 324592"/>
              <a:gd name="connsiteX7" fmla="*/ 169606 w 582561"/>
              <a:gd name="connsiteY7" fmla="*/ 294967 h 324592"/>
              <a:gd name="connsiteX8" fmla="*/ 44245 w 582561"/>
              <a:gd name="connsiteY8" fmla="*/ 309716 h 324592"/>
              <a:gd name="connsiteX9" fmla="*/ 22122 w 582561"/>
              <a:gd name="connsiteY9" fmla="*/ 324464 h 324592"/>
              <a:gd name="connsiteX10" fmla="*/ 0 w 582561"/>
              <a:gd name="connsiteY10" fmla="*/ 317090 h 32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561" h="324592">
                <a:moveTo>
                  <a:pt x="582561" y="0"/>
                </a:moveTo>
                <a:cubicBezTo>
                  <a:pt x="513735" y="71284"/>
                  <a:pt x="447288" y="144943"/>
                  <a:pt x="376084" y="213851"/>
                </a:cubicBezTo>
                <a:cubicBezTo>
                  <a:pt x="370498" y="219257"/>
                  <a:pt x="360914" y="217750"/>
                  <a:pt x="353961" y="221226"/>
                </a:cubicBezTo>
                <a:cubicBezTo>
                  <a:pt x="346034" y="225190"/>
                  <a:pt x="339765" y="232011"/>
                  <a:pt x="331838" y="235974"/>
                </a:cubicBezTo>
                <a:cubicBezTo>
                  <a:pt x="324886" y="239450"/>
                  <a:pt x="316819" y="240191"/>
                  <a:pt x="309716" y="243348"/>
                </a:cubicBezTo>
                <a:cubicBezTo>
                  <a:pt x="294648" y="250045"/>
                  <a:pt x="280539" y="258774"/>
                  <a:pt x="265471" y="265471"/>
                </a:cubicBezTo>
                <a:cubicBezTo>
                  <a:pt x="248316" y="273095"/>
                  <a:pt x="231875" y="274812"/>
                  <a:pt x="213851" y="280219"/>
                </a:cubicBezTo>
                <a:cubicBezTo>
                  <a:pt x="198961" y="284686"/>
                  <a:pt x="185075" y="293420"/>
                  <a:pt x="169606" y="294967"/>
                </a:cubicBezTo>
                <a:cubicBezTo>
                  <a:pt x="78569" y="304072"/>
                  <a:pt x="120319" y="298848"/>
                  <a:pt x="44245" y="309716"/>
                </a:cubicBezTo>
                <a:cubicBezTo>
                  <a:pt x="36871" y="314632"/>
                  <a:pt x="30864" y="323007"/>
                  <a:pt x="22122" y="324464"/>
                </a:cubicBezTo>
                <a:cubicBezTo>
                  <a:pt x="14455" y="325742"/>
                  <a:pt x="0" y="317090"/>
                  <a:pt x="0" y="31709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ihandform 25"/>
          <p:cNvSpPr/>
          <p:nvPr/>
        </p:nvSpPr>
        <p:spPr>
          <a:xfrm>
            <a:off x="855406" y="4225413"/>
            <a:ext cx="752168" cy="412955"/>
          </a:xfrm>
          <a:custGeom>
            <a:avLst/>
            <a:gdLst>
              <a:gd name="connsiteX0" fmla="*/ 752168 w 752168"/>
              <a:gd name="connsiteY0" fmla="*/ 412955 h 412955"/>
              <a:gd name="connsiteX1" fmla="*/ 486697 w 752168"/>
              <a:gd name="connsiteY1" fmla="*/ 162232 h 412955"/>
              <a:gd name="connsiteX2" fmla="*/ 457200 w 752168"/>
              <a:gd name="connsiteY2" fmla="*/ 140110 h 412955"/>
              <a:gd name="connsiteX3" fmla="*/ 398207 w 752168"/>
              <a:gd name="connsiteY3" fmla="*/ 125361 h 412955"/>
              <a:gd name="connsiteX4" fmla="*/ 376084 w 752168"/>
              <a:gd name="connsiteY4" fmla="*/ 117987 h 412955"/>
              <a:gd name="connsiteX5" fmla="*/ 346588 w 752168"/>
              <a:gd name="connsiteY5" fmla="*/ 103239 h 412955"/>
              <a:gd name="connsiteX6" fmla="*/ 258097 w 752168"/>
              <a:gd name="connsiteY6" fmla="*/ 95864 h 412955"/>
              <a:gd name="connsiteX7" fmla="*/ 199104 w 752168"/>
              <a:gd name="connsiteY7" fmla="*/ 73742 h 412955"/>
              <a:gd name="connsiteX8" fmla="*/ 154859 w 752168"/>
              <a:gd name="connsiteY8" fmla="*/ 58993 h 412955"/>
              <a:gd name="connsiteX9" fmla="*/ 110613 w 752168"/>
              <a:gd name="connsiteY9" fmla="*/ 44245 h 412955"/>
              <a:gd name="connsiteX10" fmla="*/ 88491 w 752168"/>
              <a:gd name="connsiteY10" fmla="*/ 36871 h 412955"/>
              <a:gd name="connsiteX11" fmla="*/ 51620 w 752168"/>
              <a:gd name="connsiteY11" fmla="*/ 22122 h 412955"/>
              <a:gd name="connsiteX12" fmla="*/ 0 w 752168"/>
              <a:gd name="connsiteY12" fmla="*/ 0 h 41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2168" h="412955">
                <a:moveTo>
                  <a:pt x="752168" y="412955"/>
                </a:moveTo>
                <a:lnTo>
                  <a:pt x="486697" y="162232"/>
                </a:lnTo>
                <a:cubicBezTo>
                  <a:pt x="477675" y="153886"/>
                  <a:pt x="467871" y="146208"/>
                  <a:pt x="457200" y="140110"/>
                </a:cubicBezTo>
                <a:cubicBezTo>
                  <a:pt x="444085" y="132616"/>
                  <a:pt x="409004" y="128060"/>
                  <a:pt x="398207" y="125361"/>
                </a:cubicBezTo>
                <a:cubicBezTo>
                  <a:pt x="390666" y="123476"/>
                  <a:pt x="383229" y="121049"/>
                  <a:pt x="376084" y="117987"/>
                </a:cubicBezTo>
                <a:cubicBezTo>
                  <a:pt x="365980" y="113657"/>
                  <a:pt x="357392" y="105265"/>
                  <a:pt x="346588" y="103239"/>
                </a:cubicBezTo>
                <a:cubicBezTo>
                  <a:pt x="317496" y="97784"/>
                  <a:pt x="287594" y="98322"/>
                  <a:pt x="258097" y="95864"/>
                </a:cubicBezTo>
                <a:cubicBezTo>
                  <a:pt x="194239" y="79900"/>
                  <a:pt x="263367" y="99448"/>
                  <a:pt x="199104" y="73742"/>
                </a:cubicBezTo>
                <a:cubicBezTo>
                  <a:pt x="184670" y="67968"/>
                  <a:pt x="169607" y="63909"/>
                  <a:pt x="154859" y="58993"/>
                </a:cubicBezTo>
                <a:lnTo>
                  <a:pt x="110613" y="44245"/>
                </a:lnTo>
                <a:cubicBezTo>
                  <a:pt x="103239" y="41787"/>
                  <a:pt x="95708" y="39758"/>
                  <a:pt x="88491" y="36871"/>
                </a:cubicBezTo>
                <a:cubicBezTo>
                  <a:pt x="76201" y="31955"/>
                  <a:pt x="64060" y="26646"/>
                  <a:pt x="51620" y="22122"/>
                </a:cubicBezTo>
                <a:cubicBezTo>
                  <a:pt x="1812" y="4010"/>
                  <a:pt x="18875" y="1887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ihandform 26"/>
          <p:cNvSpPr/>
          <p:nvPr/>
        </p:nvSpPr>
        <p:spPr>
          <a:xfrm>
            <a:off x="1275735" y="5508523"/>
            <a:ext cx="1696065" cy="464574"/>
          </a:xfrm>
          <a:custGeom>
            <a:avLst/>
            <a:gdLst>
              <a:gd name="connsiteX0" fmla="*/ 1696065 w 1696065"/>
              <a:gd name="connsiteY0" fmla="*/ 317090 h 464574"/>
              <a:gd name="connsiteX1" fmla="*/ 803788 w 1696065"/>
              <a:gd name="connsiteY1" fmla="*/ 435078 h 464574"/>
              <a:gd name="connsiteX2" fmla="*/ 781665 w 1696065"/>
              <a:gd name="connsiteY2" fmla="*/ 449826 h 464574"/>
              <a:gd name="connsiteX3" fmla="*/ 722671 w 1696065"/>
              <a:gd name="connsiteY3" fmla="*/ 464574 h 464574"/>
              <a:gd name="connsiteX4" fmla="*/ 545691 w 1696065"/>
              <a:gd name="connsiteY4" fmla="*/ 457200 h 464574"/>
              <a:gd name="connsiteX5" fmla="*/ 523568 w 1696065"/>
              <a:gd name="connsiteY5" fmla="*/ 449826 h 464574"/>
              <a:gd name="connsiteX6" fmla="*/ 486697 w 1696065"/>
              <a:gd name="connsiteY6" fmla="*/ 442452 h 464574"/>
              <a:gd name="connsiteX7" fmla="*/ 464575 w 1696065"/>
              <a:gd name="connsiteY7" fmla="*/ 339213 h 464574"/>
              <a:gd name="connsiteX8" fmla="*/ 442452 w 1696065"/>
              <a:gd name="connsiteY8" fmla="*/ 317090 h 464574"/>
              <a:gd name="connsiteX9" fmla="*/ 398207 w 1696065"/>
              <a:gd name="connsiteY9" fmla="*/ 302342 h 464574"/>
              <a:gd name="connsiteX10" fmla="*/ 383459 w 1696065"/>
              <a:gd name="connsiteY10" fmla="*/ 280220 h 464574"/>
              <a:gd name="connsiteX11" fmla="*/ 376084 w 1696065"/>
              <a:gd name="connsiteY11" fmla="*/ 199103 h 464574"/>
              <a:gd name="connsiteX12" fmla="*/ 361336 w 1696065"/>
              <a:gd name="connsiteY12" fmla="*/ 117987 h 464574"/>
              <a:gd name="connsiteX13" fmla="*/ 353962 w 1696065"/>
              <a:gd name="connsiteY13" fmla="*/ 95865 h 464574"/>
              <a:gd name="connsiteX14" fmla="*/ 339213 w 1696065"/>
              <a:gd name="connsiteY14" fmla="*/ 73742 h 464574"/>
              <a:gd name="connsiteX15" fmla="*/ 272846 w 1696065"/>
              <a:gd name="connsiteY15" fmla="*/ 36871 h 464574"/>
              <a:gd name="connsiteX16" fmla="*/ 235975 w 1696065"/>
              <a:gd name="connsiteY16" fmla="*/ 29497 h 464574"/>
              <a:gd name="connsiteX17" fmla="*/ 140110 w 1696065"/>
              <a:gd name="connsiteY17" fmla="*/ 7374 h 464574"/>
              <a:gd name="connsiteX18" fmla="*/ 81117 w 1696065"/>
              <a:gd name="connsiteY18" fmla="*/ 0 h 464574"/>
              <a:gd name="connsiteX19" fmla="*/ 0 w 1696065"/>
              <a:gd name="connsiteY19" fmla="*/ 14749 h 464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96065" h="464574">
                <a:moveTo>
                  <a:pt x="1696065" y="317090"/>
                </a:moveTo>
                <a:lnTo>
                  <a:pt x="803788" y="435078"/>
                </a:lnTo>
                <a:cubicBezTo>
                  <a:pt x="795017" y="436351"/>
                  <a:pt x="789994" y="446797"/>
                  <a:pt x="781665" y="449826"/>
                </a:cubicBezTo>
                <a:cubicBezTo>
                  <a:pt x="762615" y="456753"/>
                  <a:pt x="742336" y="459658"/>
                  <a:pt x="722671" y="464574"/>
                </a:cubicBezTo>
                <a:cubicBezTo>
                  <a:pt x="663678" y="462116"/>
                  <a:pt x="604574" y="461562"/>
                  <a:pt x="545691" y="457200"/>
                </a:cubicBezTo>
                <a:cubicBezTo>
                  <a:pt x="537939" y="456626"/>
                  <a:pt x="531109" y="451711"/>
                  <a:pt x="523568" y="449826"/>
                </a:cubicBezTo>
                <a:cubicBezTo>
                  <a:pt x="511408" y="446786"/>
                  <a:pt x="498987" y="444910"/>
                  <a:pt x="486697" y="442452"/>
                </a:cubicBezTo>
                <a:cubicBezTo>
                  <a:pt x="445417" y="401169"/>
                  <a:pt x="496382" y="458489"/>
                  <a:pt x="464575" y="339213"/>
                </a:cubicBezTo>
                <a:cubicBezTo>
                  <a:pt x="461888" y="329136"/>
                  <a:pt x="451568" y="322155"/>
                  <a:pt x="442452" y="317090"/>
                </a:cubicBezTo>
                <a:cubicBezTo>
                  <a:pt x="428862" y="309540"/>
                  <a:pt x="398207" y="302342"/>
                  <a:pt x="398207" y="302342"/>
                </a:cubicBezTo>
                <a:cubicBezTo>
                  <a:pt x="393291" y="294968"/>
                  <a:pt x="385316" y="288886"/>
                  <a:pt x="383459" y="280220"/>
                </a:cubicBezTo>
                <a:cubicBezTo>
                  <a:pt x="377770" y="253672"/>
                  <a:pt x="379752" y="226005"/>
                  <a:pt x="376084" y="199103"/>
                </a:cubicBezTo>
                <a:cubicBezTo>
                  <a:pt x="372371" y="171873"/>
                  <a:pt x="367094" y="144859"/>
                  <a:pt x="361336" y="117987"/>
                </a:cubicBezTo>
                <a:cubicBezTo>
                  <a:pt x="359707" y="110387"/>
                  <a:pt x="357438" y="102817"/>
                  <a:pt x="353962" y="95865"/>
                </a:cubicBezTo>
                <a:cubicBezTo>
                  <a:pt x="349998" y="87938"/>
                  <a:pt x="345480" y="80009"/>
                  <a:pt x="339213" y="73742"/>
                </a:cubicBezTo>
                <a:cubicBezTo>
                  <a:pt x="319848" y="54377"/>
                  <a:pt x="298810" y="44660"/>
                  <a:pt x="272846" y="36871"/>
                </a:cubicBezTo>
                <a:cubicBezTo>
                  <a:pt x="260841" y="33269"/>
                  <a:pt x="248210" y="32216"/>
                  <a:pt x="235975" y="29497"/>
                </a:cubicBezTo>
                <a:cubicBezTo>
                  <a:pt x="187346" y="18691"/>
                  <a:pt x="209990" y="19706"/>
                  <a:pt x="140110" y="7374"/>
                </a:cubicBezTo>
                <a:cubicBezTo>
                  <a:pt x="120594" y="3930"/>
                  <a:pt x="100781" y="2458"/>
                  <a:pt x="81117" y="0"/>
                </a:cubicBezTo>
                <a:cubicBezTo>
                  <a:pt x="14969" y="16538"/>
                  <a:pt x="42393" y="14749"/>
                  <a:pt x="0" y="1474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Freihandform 27"/>
          <p:cNvSpPr/>
          <p:nvPr/>
        </p:nvSpPr>
        <p:spPr>
          <a:xfrm>
            <a:off x="442452" y="5796116"/>
            <a:ext cx="1305232" cy="422998"/>
          </a:xfrm>
          <a:custGeom>
            <a:avLst/>
            <a:gdLst>
              <a:gd name="connsiteX0" fmla="*/ 1305232 w 1305232"/>
              <a:gd name="connsiteY0" fmla="*/ 154858 h 422998"/>
              <a:gd name="connsiteX1" fmla="*/ 479322 w 1305232"/>
              <a:gd name="connsiteY1" fmla="*/ 412955 h 422998"/>
              <a:gd name="connsiteX2" fmla="*/ 449825 w 1305232"/>
              <a:gd name="connsiteY2" fmla="*/ 390832 h 422998"/>
              <a:gd name="connsiteX3" fmla="*/ 427703 w 1305232"/>
              <a:gd name="connsiteY3" fmla="*/ 383458 h 422998"/>
              <a:gd name="connsiteX4" fmla="*/ 376083 w 1305232"/>
              <a:gd name="connsiteY4" fmla="*/ 361336 h 422998"/>
              <a:gd name="connsiteX5" fmla="*/ 339213 w 1305232"/>
              <a:gd name="connsiteY5" fmla="*/ 346587 h 422998"/>
              <a:gd name="connsiteX6" fmla="*/ 317090 w 1305232"/>
              <a:gd name="connsiteY6" fmla="*/ 272845 h 422998"/>
              <a:gd name="connsiteX7" fmla="*/ 287593 w 1305232"/>
              <a:gd name="connsiteY7" fmla="*/ 235974 h 422998"/>
              <a:gd name="connsiteX8" fmla="*/ 265471 w 1305232"/>
              <a:gd name="connsiteY8" fmla="*/ 191729 h 422998"/>
              <a:gd name="connsiteX9" fmla="*/ 221225 w 1305232"/>
              <a:gd name="connsiteY9" fmla="*/ 125361 h 422998"/>
              <a:gd name="connsiteX10" fmla="*/ 199103 w 1305232"/>
              <a:gd name="connsiteY10" fmla="*/ 110613 h 422998"/>
              <a:gd name="connsiteX11" fmla="*/ 162232 w 1305232"/>
              <a:gd name="connsiteY11" fmla="*/ 73742 h 422998"/>
              <a:gd name="connsiteX12" fmla="*/ 73742 w 1305232"/>
              <a:gd name="connsiteY12" fmla="*/ 22123 h 422998"/>
              <a:gd name="connsiteX13" fmla="*/ 44245 w 1305232"/>
              <a:gd name="connsiteY13" fmla="*/ 7374 h 422998"/>
              <a:gd name="connsiteX14" fmla="*/ 0 w 1305232"/>
              <a:gd name="connsiteY14" fmla="*/ 0 h 42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05232" h="422998">
                <a:moveTo>
                  <a:pt x="1305232" y="154858"/>
                </a:moveTo>
                <a:cubicBezTo>
                  <a:pt x="859504" y="343637"/>
                  <a:pt x="834271" y="458755"/>
                  <a:pt x="479322" y="412955"/>
                </a:cubicBezTo>
                <a:cubicBezTo>
                  <a:pt x="467133" y="411382"/>
                  <a:pt x="460496" y="396930"/>
                  <a:pt x="449825" y="390832"/>
                </a:cubicBezTo>
                <a:cubicBezTo>
                  <a:pt x="443076" y="386976"/>
                  <a:pt x="435077" y="385916"/>
                  <a:pt x="427703" y="383458"/>
                </a:cubicBezTo>
                <a:cubicBezTo>
                  <a:pt x="400628" y="356385"/>
                  <a:pt x="426014" y="376316"/>
                  <a:pt x="376083" y="361336"/>
                </a:cubicBezTo>
                <a:cubicBezTo>
                  <a:pt x="363404" y="357532"/>
                  <a:pt x="351503" y="351503"/>
                  <a:pt x="339213" y="346587"/>
                </a:cubicBezTo>
                <a:cubicBezTo>
                  <a:pt x="335091" y="330101"/>
                  <a:pt x="324269" y="283613"/>
                  <a:pt x="317090" y="272845"/>
                </a:cubicBezTo>
                <a:cubicBezTo>
                  <a:pt x="298485" y="244938"/>
                  <a:pt x="308609" y="256990"/>
                  <a:pt x="287593" y="235974"/>
                </a:cubicBezTo>
                <a:cubicBezTo>
                  <a:pt x="276223" y="201864"/>
                  <a:pt x="285891" y="224401"/>
                  <a:pt x="265471" y="191729"/>
                </a:cubicBezTo>
                <a:cubicBezTo>
                  <a:pt x="253769" y="173006"/>
                  <a:pt x="237589" y="141725"/>
                  <a:pt x="221225" y="125361"/>
                </a:cubicBezTo>
                <a:cubicBezTo>
                  <a:pt x="214958" y="119094"/>
                  <a:pt x="206477" y="115529"/>
                  <a:pt x="199103" y="110613"/>
                </a:cubicBezTo>
                <a:cubicBezTo>
                  <a:pt x="165531" y="43472"/>
                  <a:pt x="205634" y="106294"/>
                  <a:pt x="162232" y="73742"/>
                </a:cubicBezTo>
                <a:cubicBezTo>
                  <a:pt x="67276" y="2524"/>
                  <a:pt x="188848" y="63980"/>
                  <a:pt x="73742" y="22123"/>
                </a:cubicBezTo>
                <a:cubicBezTo>
                  <a:pt x="63411" y="18366"/>
                  <a:pt x="54774" y="10533"/>
                  <a:pt x="44245" y="7374"/>
                </a:cubicBezTo>
                <a:cubicBezTo>
                  <a:pt x="29924" y="3078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ihandform 28"/>
          <p:cNvSpPr/>
          <p:nvPr/>
        </p:nvSpPr>
        <p:spPr>
          <a:xfrm>
            <a:off x="4454013" y="3967316"/>
            <a:ext cx="1253613" cy="619432"/>
          </a:xfrm>
          <a:custGeom>
            <a:avLst/>
            <a:gdLst>
              <a:gd name="connsiteX0" fmla="*/ 0 w 1253613"/>
              <a:gd name="connsiteY0" fmla="*/ 619432 h 619432"/>
              <a:gd name="connsiteX1" fmla="*/ 73742 w 1253613"/>
              <a:gd name="connsiteY1" fmla="*/ 508819 h 619432"/>
              <a:gd name="connsiteX2" fmla="*/ 140110 w 1253613"/>
              <a:gd name="connsiteY2" fmla="*/ 471949 h 619432"/>
              <a:gd name="connsiteX3" fmla="*/ 206477 w 1253613"/>
              <a:gd name="connsiteY3" fmla="*/ 435078 h 619432"/>
              <a:gd name="connsiteX4" fmla="*/ 265471 w 1253613"/>
              <a:gd name="connsiteY4" fmla="*/ 427703 h 619432"/>
              <a:gd name="connsiteX5" fmla="*/ 331839 w 1253613"/>
              <a:gd name="connsiteY5" fmla="*/ 442452 h 619432"/>
              <a:gd name="connsiteX6" fmla="*/ 361335 w 1253613"/>
              <a:gd name="connsiteY6" fmla="*/ 449826 h 619432"/>
              <a:gd name="connsiteX7" fmla="*/ 435077 w 1253613"/>
              <a:gd name="connsiteY7" fmla="*/ 479323 h 619432"/>
              <a:gd name="connsiteX8" fmla="*/ 471948 w 1253613"/>
              <a:gd name="connsiteY8" fmla="*/ 501445 h 619432"/>
              <a:gd name="connsiteX9" fmla="*/ 486697 w 1253613"/>
              <a:gd name="connsiteY9" fmla="*/ 516194 h 619432"/>
              <a:gd name="connsiteX10" fmla="*/ 516193 w 1253613"/>
              <a:gd name="connsiteY10" fmla="*/ 538316 h 619432"/>
              <a:gd name="connsiteX11" fmla="*/ 545690 w 1253613"/>
              <a:gd name="connsiteY11" fmla="*/ 545690 h 619432"/>
              <a:gd name="connsiteX12" fmla="*/ 634181 w 1253613"/>
              <a:gd name="connsiteY12" fmla="*/ 567813 h 619432"/>
              <a:gd name="connsiteX13" fmla="*/ 752168 w 1253613"/>
              <a:gd name="connsiteY13" fmla="*/ 553065 h 619432"/>
              <a:gd name="connsiteX14" fmla="*/ 811161 w 1253613"/>
              <a:gd name="connsiteY14" fmla="*/ 545690 h 619432"/>
              <a:gd name="connsiteX15" fmla="*/ 870155 w 1253613"/>
              <a:gd name="connsiteY15" fmla="*/ 516194 h 619432"/>
              <a:gd name="connsiteX16" fmla="*/ 884903 w 1253613"/>
              <a:gd name="connsiteY16" fmla="*/ 501445 h 619432"/>
              <a:gd name="connsiteX17" fmla="*/ 943897 w 1253613"/>
              <a:gd name="connsiteY17" fmla="*/ 479323 h 619432"/>
              <a:gd name="connsiteX18" fmla="*/ 980768 w 1253613"/>
              <a:gd name="connsiteY18" fmla="*/ 442452 h 619432"/>
              <a:gd name="connsiteX19" fmla="*/ 1025013 w 1253613"/>
              <a:gd name="connsiteY19" fmla="*/ 405581 h 619432"/>
              <a:gd name="connsiteX20" fmla="*/ 1054510 w 1253613"/>
              <a:gd name="connsiteY20" fmla="*/ 390832 h 619432"/>
              <a:gd name="connsiteX21" fmla="*/ 1069258 w 1253613"/>
              <a:gd name="connsiteY21" fmla="*/ 368710 h 619432"/>
              <a:gd name="connsiteX22" fmla="*/ 1091381 w 1253613"/>
              <a:gd name="connsiteY22" fmla="*/ 339213 h 619432"/>
              <a:gd name="connsiteX23" fmla="*/ 1098755 w 1253613"/>
              <a:gd name="connsiteY23" fmla="*/ 309716 h 619432"/>
              <a:gd name="connsiteX24" fmla="*/ 1106129 w 1253613"/>
              <a:gd name="connsiteY24" fmla="*/ 287594 h 619432"/>
              <a:gd name="connsiteX25" fmla="*/ 1135626 w 1253613"/>
              <a:gd name="connsiteY25" fmla="*/ 250723 h 619432"/>
              <a:gd name="connsiteX26" fmla="*/ 1150374 w 1253613"/>
              <a:gd name="connsiteY26" fmla="*/ 213852 h 619432"/>
              <a:gd name="connsiteX27" fmla="*/ 1179871 w 1253613"/>
              <a:gd name="connsiteY27" fmla="*/ 140110 h 619432"/>
              <a:gd name="connsiteX28" fmla="*/ 1194619 w 1253613"/>
              <a:gd name="connsiteY28" fmla="*/ 125361 h 619432"/>
              <a:gd name="connsiteX29" fmla="*/ 1201993 w 1253613"/>
              <a:gd name="connsiteY29" fmla="*/ 103239 h 619432"/>
              <a:gd name="connsiteX30" fmla="*/ 1216742 w 1253613"/>
              <a:gd name="connsiteY30" fmla="*/ 73742 h 619432"/>
              <a:gd name="connsiteX31" fmla="*/ 1224116 w 1253613"/>
              <a:gd name="connsiteY31" fmla="*/ 44245 h 619432"/>
              <a:gd name="connsiteX32" fmla="*/ 1253613 w 1253613"/>
              <a:gd name="connsiteY32" fmla="*/ 0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53613" h="619432">
                <a:moveTo>
                  <a:pt x="0" y="619432"/>
                </a:moveTo>
                <a:cubicBezTo>
                  <a:pt x="24581" y="582561"/>
                  <a:pt x="45198" y="542715"/>
                  <a:pt x="73742" y="508819"/>
                </a:cubicBezTo>
                <a:cubicBezTo>
                  <a:pt x="93532" y="485318"/>
                  <a:pt x="114732" y="480408"/>
                  <a:pt x="140110" y="471949"/>
                </a:cubicBezTo>
                <a:cubicBezTo>
                  <a:pt x="163076" y="456638"/>
                  <a:pt x="179707" y="439946"/>
                  <a:pt x="206477" y="435078"/>
                </a:cubicBezTo>
                <a:cubicBezTo>
                  <a:pt x="225975" y="431533"/>
                  <a:pt x="245806" y="430161"/>
                  <a:pt x="265471" y="427703"/>
                </a:cubicBezTo>
                <a:lnTo>
                  <a:pt x="331839" y="442452"/>
                </a:lnTo>
                <a:cubicBezTo>
                  <a:pt x="341714" y="444731"/>
                  <a:pt x="351791" y="446417"/>
                  <a:pt x="361335" y="449826"/>
                </a:cubicBezTo>
                <a:cubicBezTo>
                  <a:pt x="386267" y="458730"/>
                  <a:pt x="435077" y="479323"/>
                  <a:pt x="435077" y="479323"/>
                </a:cubicBezTo>
                <a:cubicBezTo>
                  <a:pt x="472451" y="516694"/>
                  <a:pt x="424081" y="472724"/>
                  <a:pt x="471948" y="501445"/>
                </a:cubicBezTo>
                <a:cubicBezTo>
                  <a:pt x="477910" y="505022"/>
                  <a:pt x="481356" y="511743"/>
                  <a:pt x="486697" y="516194"/>
                </a:cubicBezTo>
                <a:cubicBezTo>
                  <a:pt x="496138" y="524062"/>
                  <a:pt x="505200" y="532820"/>
                  <a:pt x="516193" y="538316"/>
                </a:cubicBezTo>
                <a:cubicBezTo>
                  <a:pt x="525258" y="542848"/>
                  <a:pt x="535858" y="543232"/>
                  <a:pt x="545690" y="545690"/>
                </a:cubicBezTo>
                <a:cubicBezTo>
                  <a:pt x="581345" y="569460"/>
                  <a:pt x="571533" y="567813"/>
                  <a:pt x="634181" y="567813"/>
                </a:cubicBezTo>
                <a:cubicBezTo>
                  <a:pt x="679652" y="567813"/>
                  <a:pt x="709672" y="559136"/>
                  <a:pt x="752168" y="553065"/>
                </a:cubicBezTo>
                <a:cubicBezTo>
                  <a:pt x="771786" y="550262"/>
                  <a:pt x="791497" y="548148"/>
                  <a:pt x="811161" y="545690"/>
                </a:cubicBezTo>
                <a:cubicBezTo>
                  <a:pt x="899006" y="479808"/>
                  <a:pt x="787305" y="557620"/>
                  <a:pt x="870155" y="516194"/>
                </a:cubicBezTo>
                <a:cubicBezTo>
                  <a:pt x="876373" y="513085"/>
                  <a:pt x="878867" y="504894"/>
                  <a:pt x="884903" y="501445"/>
                </a:cubicBezTo>
                <a:cubicBezTo>
                  <a:pt x="897247" y="494391"/>
                  <a:pt x="927857" y="484669"/>
                  <a:pt x="943897" y="479323"/>
                </a:cubicBezTo>
                <a:lnTo>
                  <a:pt x="980768" y="442452"/>
                </a:lnTo>
                <a:cubicBezTo>
                  <a:pt x="997600" y="425620"/>
                  <a:pt x="1001632" y="420194"/>
                  <a:pt x="1025013" y="405581"/>
                </a:cubicBezTo>
                <a:cubicBezTo>
                  <a:pt x="1034335" y="399755"/>
                  <a:pt x="1044678" y="395748"/>
                  <a:pt x="1054510" y="390832"/>
                </a:cubicBezTo>
                <a:cubicBezTo>
                  <a:pt x="1059426" y="383458"/>
                  <a:pt x="1064107" y="375922"/>
                  <a:pt x="1069258" y="368710"/>
                </a:cubicBezTo>
                <a:cubicBezTo>
                  <a:pt x="1076402" y="358709"/>
                  <a:pt x="1085885" y="350206"/>
                  <a:pt x="1091381" y="339213"/>
                </a:cubicBezTo>
                <a:cubicBezTo>
                  <a:pt x="1095913" y="330148"/>
                  <a:pt x="1095971" y="319461"/>
                  <a:pt x="1098755" y="309716"/>
                </a:cubicBezTo>
                <a:cubicBezTo>
                  <a:pt x="1100890" y="302242"/>
                  <a:pt x="1102653" y="294546"/>
                  <a:pt x="1106129" y="287594"/>
                </a:cubicBezTo>
                <a:cubicBezTo>
                  <a:pt x="1115433" y="268986"/>
                  <a:pt x="1121906" y="264442"/>
                  <a:pt x="1135626" y="250723"/>
                </a:cubicBezTo>
                <a:cubicBezTo>
                  <a:pt x="1140542" y="238433"/>
                  <a:pt x="1145850" y="226292"/>
                  <a:pt x="1150374" y="213852"/>
                </a:cubicBezTo>
                <a:cubicBezTo>
                  <a:pt x="1159969" y="187464"/>
                  <a:pt x="1164271" y="163510"/>
                  <a:pt x="1179871" y="140110"/>
                </a:cubicBezTo>
                <a:cubicBezTo>
                  <a:pt x="1183728" y="134325"/>
                  <a:pt x="1189703" y="130277"/>
                  <a:pt x="1194619" y="125361"/>
                </a:cubicBezTo>
                <a:cubicBezTo>
                  <a:pt x="1197077" y="117987"/>
                  <a:pt x="1198931" y="110383"/>
                  <a:pt x="1201993" y="103239"/>
                </a:cubicBezTo>
                <a:cubicBezTo>
                  <a:pt x="1206323" y="93135"/>
                  <a:pt x="1212882" y="84035"/>
                  <a:pt x="1216742" y="73742"/>
                </a:cubicBezTo>
                <a:cubicBezTo>
                  <a:pt x="1220301" y="64252"/>
                  <a:pt x="1220000" y="53506"/>
                  <a:pt x="1224116" y="44245"/>
                </a:cubicBezTo>
                <a:cubicBezTo>
                  <a:pt x="1236868" y="15552"/>
                  <a:pt x="1238810" y="14803"/>
                  <a:pt x="125361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ihandform 29"/>
          <p:cNvSpPr/>
          <p:nvPr/>
        </p:nvSpPr>
        <p:spPr>
          <a:xfrm>
            <a:off x="4321277" y="5456903"/>
            <a:ext cx="2411362" cy="436566"/>
          </a:xfrm>
          <a:custGeom>
            <a:avLst/>
            <a:gdLst>
              <a:gd name="connsiteX0" fmla="*/ 0 w 2411362"/>
              <a:gd name="connsiteY0" fmla="*/ 0 h 436566"/>
              <a:gd name="connsiteX1" fmla="*/ 176981 w 2411362"/>
              <a:gd name="connsiteY1" fmla="*/ 88491 h 436566"/>
              <a:gd name="connsiteX2" fmla="*/ 206478 w 2411362"/>
              <a:gd name="connsiteY2" fmla="*/ 95865 h 436566"/>
              <a:gd name="connsiteX3" fmla="*/ 250723 w 2411362"/>
              <a:gd name="connsiteY3" fmla="*/ 125362 h 436566"/>
              <a:gd name="connsiteX4" fmla="*/ 339213 w 2411362"/>
              <a:gd name="connsiteY4" fmla="*/ 154858 h 436566"/>
              <a:gd name="connsiteX5" fmla="*/ 390833 w 2411362"/>
              <a:gd name="connsiteY5" fmla="*/ 169607 h 436566"/>
              <a:gd name="connsiteX6" fmla="*/ 479323 w 2411362"/>
              <a:gd name="connsiteY6" fmla="*/ 184355 h 436566"/>
              <a:gd name="connsiteX7" fmla="*/ 663678 w 2411362"/>
              <a:gd name="connsiteY7" fmla="*/ 206478 h 436566"/>
              <a:gd name="connsiteX8" fmla="*/ 722671 w 2411362"/>
              <a:gd name="connsiteY8" fmla="*/ 213852 h 436566"/>
              <a:gd name="connsiteX9" fmla="*/ 789039 w 2411362"/>
              <a:gd name="connsiteY9" fmla="*/ 221226 h 436566"/>
              <a:gd name="connsiteX10" fmla="*/ 877529 w 2411362"/>
              <a:gd name="connsiteY10" fmla="*/ 243349 h 436566"/>
              <a:gd name="connsiteX11" fmla="*/ 951271 w 2411362"/>
              <a:gd name="connsiteY11" fmla="*/ 258097 h 436566"/>
              <a:gd name="connsiteX12" fmla="*/ 995517 w 2411362"/>
              <a:gd name="connsiteY12" fmla="*/ 265471 h 436566"/>
              <a:gd name="connsiteX13" fmla="*/ 1076633 w 2411362"/>
              <a:gd name="connsiteY13" fmla="*/ 280220 h 436566"/>
              <a:gd name="connsiteX14" fmla="*/ 1165123 w 2411362"/>
              <a:gd name="connsiteY14" fmla="*/ 294968 h 436566"/>
              <a:gd name="connsiteX15" fmla="*/ 1231491 w 2411362"/>
              <a:gd name="connsiteY15" fmla="*/ 302342 h 436566"/>
              <a:gd name="connsiteX16" fmla="*/ 1268362 w 2411362"/>
              <a:gd name="connsiteY16" fmla="*/ 309716 h 436566"/>
              <a:gd name="connsiteX17" fmla="*/ 1319981 w 2411362"/>
              <a:gd name="connsiteY17" fmla="*/ 317091 h 436566"/>
              <a:gd name="connsiteX18" fmla="*/ 1356852 w 2411362"/>
              <a:gd name="connsiteY18" fmla="*/ 324465 h 436566"/>
              <a:gd name="connsiteX19" fmla="*/ 1474839 w 2411362"/>
              <a:gd name="connsiteY19" fmla="*/ 331839 h 436566"/>
              <a:gd name="connsiteX20" fmla="*/ 1519084 w 2411362"/>
              <a:gd name="connsiteY20" fmla="*/ 346587 h 436566"/>
              <a:gd name="connsiteX21" fmla="*/ 1637071 w 2411362"/>
              <a:gd name="connsiteY21" fmla="*/ 361336 h 436566"/>
              <a:gd name="connsiteX22" fmla="*/ 1791929 w 2411362"/>
              <a:gd name="connsiteY22" fmla="*/ 390832 h 436566"/>
              <a:gd name="connsiteX23" fmla="*/ 1880420 w 2411362"/>
              <a:gd name="connsiteY23" fmla="*/ 405581 h 436566"/>
              <a:gd name="connsiteX24" fmla="*/ 1976284 w 2411362"/>
              <a:gd name="connsiteY24" fmla="*/ 412955 h 436566"/>
              <a:gd name="connsiteX25" fmla="*/ 2035278 w 2411362"/>
              <a:gd name="connsiteY25" fmla="*/ 420329 h 436566"/>
              <a:gd name="connsiteX26" fmla="*/ 2175388 w 2411362"/>
              <a:gd name="connsiteY26" fmla="*/ 427703 h 436566"/>
              <a:gd name="connsiteX27" fmla="*/ 2300749 w 2411362"/>
              <a:gd name="connsiteY27" fmla="*/ 435078 h 436566"/>
              <a:gd name="connsiteX28" fmla="*/ 2337620 w 2411362"/>
              <a:gd name="connsiteY28" fmla="*/ 427703 h 436566"/>
              <a:gd name="connsiteX29" fmla="*/ 2381865 w 2411362"/>
              <a:gd name="connsiteY29" fmla="*/ 420329 h 436566"/>
              <a:gd name="connsiteX30" fmla="*/ 2411362 w 2411362"/>
              <a:gd name="connsiteY30" fmla="*/ 390832 h 43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11362" h="436566">
                <a:moveTo>
                  <a:pt x="0" y="0"/>
                </a:moveTo>
                <a:cubicBezTo>
                  <a:pt x="58994" y="29497"/>
                  <a:pt x="117157" y="60716"/>
                  <a:pt x="176981" y="88491"/>
                </a:cubicBezTo>
                <a:cubicBezTo>
                  <a:pt x="186173" y="92759"/>
                  <a:pt x="197678" y="90837"/>
                  <a:pt x="206478" y="95865"/>
                </a:cubicBezTo>
                <a:cubicBezTo>
                  <a:pt x="283820" y="140059"/>
                  <a:pt x="181643" y="102333"/>
                  <a:pt x="250723" y="125362"/>
                </a:cubicBezTo>
                <a:cubicBezTo>
                  <a:pt x="299228" y="161739"/>
                  <a:pt x="262940" y="142146"/>
                  <a:pt x="339213" y="154858"/>
                </a:cubicBezTo>
                <a:cubicBezTo>
                  <a:pt x="380605" y="161757"/>
                  <a:pt x="355756" y="160837"/>
                  <a:pt x="390833" y="169607"/>
                </a:cubicBezTo>
                <a:cubicBezTo>
                  <a:pt x="419583" y="176795"/>
                  <a:pt x="450193" y="180194"/>
                  <a:pt x="479323" y="184355"/>
                </a:cubicBezTo>
                <a:cubicBezTo>
                  <a:pt x="564715" y="218511"/>
                  <a:pt x="492493" y="194250"/>
                  <a:pt x="663678" y="206478"/>
                </a:cubicBezTo>
                <a:cubicBezTo>
                  <a:pt x="683445" y="207890"/>
                  <a:pt x="702989" y="211537"/>
                  <a:pt x="722671" y="213852"/>
                </a:cubicBezTo>
                <a:lnTo>
                  <a:pt x="789039" y="221226"/>
                </a:lnTo>
                <a:cubicBezTo>
                  <a:pt x="849458" y="245393"/>
                  <a:pt x="803076" y="230210"/>
                  <a:pt x="877529" y="243349"/>
                </a:cubicBezTo>
                <a:cubicBezTo>
                  <a:pt x="902215" y="247705"/>
                  <a:pt x="926633" y="253478"/>
                  <a:pt x="951271" y="258097"/>
                </a:cubicBezTo>
                <a:cubicBezTo>
                  <a:pt x="965967" y="260852"/>
                  <a:pt x="980768" y="263013"/>
                  <a:pt x="995517" y="265471"/>
                </a:cubicBezTo>
                <a:cubicBezTo>
                  <a:pt x="1040644" y="280513"/>
                  <a:pt x="999208" y="268308"/>
                  <a:pt x="1076633" y="280220"/>
                </a:cubicBezTo>
                <a:cubicBezTo>
                  <a:pt x="1188190" y="297383"/>
                  <a:pt x="1021161" y="276973"/>
                  <a:pt x="1165123" y="294968"/>
                </a:cubicBezTo>
                <a:cubicBezTo>
                  <a:pt x="1187210" y="297729"/>
                  <a:pt x="1209456" y="299194"/>
                  <a:pt x="1231491" y="302342"/>
                </a:cubicBezTo>
                <a:cubicBezTo>
                  <a:pt x="1243899" y="304114"/>
                  <a:pt x="1255999" y="307655"/>
                  <a:pt x="1268362" y="309716"/>
                </a:cubicBezTo>
                <a:cubicBezTo>
                  <a:pt x="1285507" y="312574"/>
                  <a:pt x="1302836" y="314233"/>
                  <a:pt x="1319981" y="317091"/>
                </a:cubicBezTo>
                <a:cubicBezTo>
                  <a:pt x="1332344" y="319152"/>
                  <a:pt x="1344375" y="323277"/>
                  <a:pt x="1356852" y="324465"/>
                </a:cubicBezTo>
                <a:cubicBezTo>
                  <a:pt x="1396080" y="328201"/>
                  <a:pt x="1435510" y="329381"/>
                  <a:pt x="1474839" y="331839"/>
                </a:cubicBezTo>
                <a:lnTo>
                  <a:pt x="1519084" y="346587"/>
                </a:lnTo>
                <a:cubicBezTo>
                  <a:pt x="1571616" y="364098"/>
                  <a:pt x="1533435" y="353364"/>
                  <a:pt x="1637071" y="361336"/>
                </a:cubicBezTo>
                <a:cubicBezTo>
                  <a:pt x="1804014" y="397109"/>
                  <a:pt x="1682402" y="373538"/>
                  <a:pt x="1791929" y="390832"/>
                </a:cubicBezTo>
                <a:cubicBezTo>
                  <a:pt x="1821467" y="395496"/>
                  <a:pt x="1850729" y="402018"/>
                  <a:pt x="1880420" y="405581"/>
                </a:cubicBezTo>
                <a:cubicBezTo>
                  <a:pt x="1912241" y="409400"/>
                  <a:pt x="1944379" y="409917"/>
                  <a:pt x="1976284" y="412955"/>
                </a:cubicBezTo>
                <a:cubicBezTo>
                  <a:pt x="1996012" y="414834"/>
                  <a:pt x="2015613" y="417871"/>
                  <a:pt x="2035278" y="420329"/>
                </a:cubicBezTo>
                <a:cubicBezTo>
                  <a:pt x="2109928" y="445213"/>
                  <a:pt x="2064023" y="436270"/>
                  <a:pt x="2175388" y="427703"/>
                </a:cubicBezTo>
                <a:cubicBezTo>
                  <a:pt x="2217175" y="430161"/>
                  <a:pt x="2258890" y="435078"/>
                  <a:pt x="2300749" y="435078"/>
                </a:cubicBezTo>
                <a:cubicBezTo>
                  <a:pt x="2313283" y="435078"/>
                  <a:pt x="2325288" y="429945"/>
                  <a:pt x="2337620" y="427703"/>
                </a:cubicBezTo>
                <a:cubicBezTo>
                  <a:pt x="2352331" y="425028"/>
                  <a:pt x="2367117" y="422787"/>
                  <a:pt x="2381865" y="420329"/>
                </a:cubicBezTo>
                <a:cubicBezTo>
                  <a:pt x="2408561" y="402532"/>
                  <a:pt x="2400025" y="413508"/>
                  <a:pt x="2411362" y="390832"/>
                </a:cubicBezTo>
              </a:path>
            </a:pathLst>
          </a:cu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ihandform 30"/>
          <p:cNvSpPr/>
          <p:nvPr/>
        </p:nvSpPr>
        <p:spPr>
          <a:xfrm>
            <a:off x="6695768" y="5279923"/>
            <a:ext cx="324464" cy="582561"/>
          </a:xfrm>
          <a:custGeom>
            <a:avLst/>
            <a:gdLst>
              <a:gd name="connsiteX0" fmla="*/ 0 w 324464"/>
              <a:gd name="connsiteY0" fmla="*/ 582561 h 582561"/>
              <a:gd name="connsiteX1" fmla="*/ 206477 w 324464"/>
              <a:gd name="connsiteY1" fmla="*/ 221225 h 582561"/>
              <a:gd name="connsiteX2" fmla="*/ 213851 w 324464"/>
              <a:gd name="connsiteY2" fmla="*/ 199103 h 582561"/>
              <a:gd name="connsiteX3" fmla="*/ 258097 w 324464"/>
              <a:gd name="connsiteY3" fmla="*/ 125361 h 582561"/>
              <a:gd name="connsiteX4" fmla="*/ 272845 w 324464"/>
              <a:gd name="connsiteY4" fmla="*/ 110612 h 582561"/>
              <a:gd name="connsiteX5" fmla="*/ 280219 w 324464"/>
              <a:gd name="connsiteY5" fmla="*/ 88490 h 582561"/>
              <a:gd name="connsiteX6" fmla="*/ 287593 w 324464"/>
              <a:gd name="connsiteY6" fmla="*/ 58993 h 582561"/>
              <a:gd name="connsiteX7" fmla="*/ 302342 w 324464"/>
              <a:gd name="connsiteY7" fmla="*/ 44245 h 582561"/>
              <a:gd name="connsiteX8" fmla="*/ 317090 w 324464"/>
              <a:gd name="connsiteY8" fmla="*/ 22122 h 582561"/>
              <a:gd name="connsiteX9" fmla="*/ 324464 w 324464"/>
              <a:gd name="connsiteY9" fmla="*/ 0 h 58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464" h="582561">
                <a:moveTo>
                  <a:pt x="0" y="582561"/>
                </a:moveTo>
                <a:cubicBezTo>
                  <a:pt x="68826" y="462116"/>
                  <a:pt x="138910" y="342381"/>
                  <a:pt x="206477" y="221225"/>
                </a:cubicBezTo>
                <a:cubicBezTo>
                  <a:pt x="210263" y="214436"/>
                  <a:pt x="210789" y="206247"/>
                  <a:pt x="213851" y="199103"/>
                </a:cubicBezTo>
                <a:cubicBezTo>
                  <a:pt x="222580" y="178736"/>
                  <a:pt x="244991" y="138468"/>
                  <a:pt x="258097" y="125361"/>
                </a:cubicBezTo>
                <a:lnTo>
                  <a:pt x="272845" y="110612"/>
                </a:lnTo>
                <a:cubicBezTo>
                  <a:pt x="275303" y="103238"/>
                  <a:pt x="278084" y="95964"/>
                  <a:pt x="280219" y="88490"/>
                </a:cubicBezTo>
                <a:cubicBezTo>
                  <a:pt x="283003" y="78745"/>
                  <a:pt x="283060" y="68058"/>
                  <a:pt x="287593" y="58993"/>
                </a:cubicBezTo>
                <a:cubicBezTo>
                  <a:pt x="290702" y="52775"/>
                  <a:pt x="297999" y="49674"/>
                  <a:pt x="302342" y="44245"/>
                </a:cubicBezTo>
                <a:cubicBezTo>
                  <a:pt x="307879" y="37324"/>
                  <a:pt x="313127" y="30049"/>
                  <a:pt x="317090" y="22122"/>
                </a:cubicBezTo>
                <a:cubicBezTo>
                  <a:pt x="320566" y="15170"/>
                  <a:pt x="324464" y="0"/>
                  <a:pt x="324464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reihandform 31"/>
          <p:cNvSpPr/>
          <p:nvPr/>
        </p:nvSpPr>
        <p:spPr>
          <a:xfrm>
            <a:off x="6695768" y="5884606"/>
            <a:ext cx="501445" cy="457200"/>
          </a:xfrm>
          <a:custGeom>
            <a:avLst/>
            <a:gdLst>
              <a:gd name="connsiteX0" fmla="*/ 0 w 501445"/>
              <a:gd name="connsiteY0" fmla="*/ 0 h 457200"/>
              <a:gd name="connsiteX1" fmla="*/ 162232 w 501445"/>
              <a:gd name="connsiteY1" fmla="*/ 235974 h 457200"/>
              <a:gd name="connsiteX2" fmla="*/ 228600 w 501445"/>
              <a:gd name="connsiteY2" fmla="*/ 287594 h 457200"/>
              <a:gd name="connsiteX3" fmla="*/ 250722 w 501445"/>
              <a:gd name="connsiteY3" fmla="*/ 302342 h 457200"/>
              <a:gd name="connsiteX4" fmla="*/ 280219 w 501445"/>
              <a:gd name="connsiteY4" fmla="*/ 346587 h 457200"/>
              <a:gd name="connsiteX5" fmla="*/ 331838 w 501445"/>
              <a:gd name="connsiteY5" fmla="*/ 398207 h 457200"/>
              <a:gd name="connsiteX6" fmla="*/ 346587 w 501445"/>
              <a:gd name="connsiteY6" fmla="*/ 412955 h 457200"/>
              <a:gd name="connsiteX7" fmla="*/ 368709 w 501445"/>
              <a:gd name="connsiteY7" fmla="*/ 427703 h 457200"/>
              <a:gd name="connsiteX8" fmla="*/ 405580 w 501445"/>
              <a:gd name="connsiteY8" fmla="*/ 457200 h 457200"/>
              <a:gd name="connsiteX9" fmla="*/ 471948 w 501445"/>
              <a:gd name="connsiteY9" fmla="*/ 449826 h 457200"/>
              <a:gd name="connsiteX10" fmla="*/ 501445 w 501445"/>
              <a:gd name="connsiteY10" fmla="*/ 442452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1445" h="457200">
                <a:moveTo>
                  <a:pt x="0" y="0"/>
                </a:moveTo>
                <a:cubicBezTo>
                  <a:pt x="54077" y="78658"/>
                  <a:pt x="106751" y="158300"/>
                  <a:pt x="162232" y="235974"/>
                </a:cubicBezTo>
                <a:cubicBezTo>
                  <a:pt x="177985" y="258028"/>
                  <a:pt x="207808" y="273732"/>
                  <a:pt x="228600" y="287594"/>
                </a:cubicBezTo>
                <a:lnTo>
                  <a:pt x="250722" y="302342"/>
                </a:lnTo>
                <a:cubicBezTo>
                  <a:pt x="260554" y="317090"/>
                  <a:pt x="267685" y="334053"/>
                  <a:pt x="280219" y="346587"/>
                </a:cubicBezTo>
                <a:lnTo>
                  <a:pt x="331838" y="398207"/>
                </a:lnTo>
                <a:cubicBezTo>
                  <a:pt x="336754" y="403123"/>
                  <a:pt x="340802" y="409098"/>
                  <a:pt x="346587" y="412955"/>
                </a:cubicBezTo>
                <a:cubicBezTo>
                  <a:pt x="353961" y="417871"/>
                  <a:pt x="361789" y="422167"/>
                  <a:pt x="368709" y="427703"/>
                </a:cubicBezTo>
                <a:cubicBezTo>
                  <a:pt x="421246" y="469733"/>
                  <a:pt x="337494" y="411809"/>
                  <a:pt x="405580" y="457200"/>
                </a:cubicBezTo>
                <a:cubicBezTo>
                  <a:pt x="427703" y="454742"/>
                  <a:pt x="449948" y="453211"/>
                  <a:pt x="471948" y="449826"/>
                </a:cubicBezTo>
                <a:cubicBezTo>
                  <a:pt x="481965" y="448285"/>
                  <a:pt x="501445" y="442452"/>
                  <a:pt x="501445" y="44245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ihandform 32"/>
          <p:cNvSpPr/>
          <p:nvPr/>
        </p:nvSpPr>
        <p:spPr>
          <a:xfrm>
            <a:off x="6902245" y="5508523"/>
            <a:ext cx="464574" cy="66367"/>
          </a:xfrm>
          <a:custGeom>
            <a:avLst/>
            <a:gdLst>
              <a:gd name="connsiteX0" fmla="*/ 0 w 464574"/>
              <a:gd name="connsiteY0" fmla="*/ 14748 h 66367"/>
              <a:gd name="connsiteX1" fmla="*/ 331839 w 464574"/>
              <a:gd name="connsiteY1" fmla="*/ 58993 h 66367"/>
              <a:gd name="connsiteX2" fmla="*/ 361336 w 464574"/>
              <a:gd name="connsiteY2" fmla="*/ 66367 h 66367"/>
              <a:gd name="connsiteX3" fmla="*/ 398207 w 464574"/>
              <a:gd name="connsiteY3" fmla="*/ 58993 h 66367"/>
              <a:gd name="connsiteX4" fmla="*/ 442452 w 464574"/>
              <a:gd name="connsiteY4" fmla="*/ 36871 h 66367"/>
              <a:gd name="connsiteX5" fmla="*/ 457200 w 464574"/>
              <a:gd name="connsiteY5" fmla="*/ 22122 h 66367"/>
              <a:gd name="connsiteX6" fmla="*/ 464574 w 464574"/>
              <a:gd name="connsiteY6" fmla="*/ 0 h 6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4574" h="66367">
                <a:moveTo>
                  <a:pt x="0" y="14748"/>
                </a:moveTo>
                <a:lnTo>
                  <a:pt x="331839" y="58993"/>
                </a:lnTo>
                <a:cubicBezTo>
                  <a:pt x="341872" y="60426"/>
                  <a:pt x="351201" y="66367"/>
                  <a:pt x="361336" y="66367"/>
                </a:cubicBezTo>
                <a:cubicBezTo>
                  <a:pt x="373870" y="66367"/>
                  <a:pt x="386047" y="62033"/>
                  <a:pt x="398207" y="58993"/>
                </a:cubicBezTo>
                <a:cubicBezTo>
                  <a:pt x="418031" y="54037"/>
                  <a:pt x="426069" y="49978"/>
                  <a:pt x="442452" y="36871"/>
                </a:cubicBezTo>
                <a:cubicBezTo>
                  <a:pt x="447881" y="32528"/>
                  <a:pt x="452284" y="27038"/>
                  <a:pt x="457200" y="22122"/>
                </a:cubicBezTo>
                <a:lnTo>
                  <a:pt x="464574" y="0"/>
                </a:lnTo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ihandform 33"/>
          <p:cNvSpPr/>
          <p:nvPr/>
        </p:nvSpPr>
        <p:spPr>
          <a:xfrm>
            <a:off x="7020232" y="6061587"/>
            <a:ext cx="449826" cy="184355"/>
          </a:xfrm>
          <a:custGeom>
            <a:avLst/>
            <a:gdLst>
              <a:gd name="connsiteX0" fmla="*/ 0 w 449826"/>
              <a:gd name="connsiteY0" fmla="*/ 184355 h 184355"/>
              <a:gd name="connsiteX1" fmla="*/ 449826 w 449826"/>
              <a:gd name="connsiteY1" fmla="*/ 0 h 18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9826" h="184355">
                <a:moveTo>
                  <a:pt x="0" y="184355"/>
                </a:moveTo>
                <a:lnTo>
                  <a:pt x="449826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ihandform 34"/>
          <p:cNvSpPr/>
          <p:nvPr/>
        </p:nvSpPr>
        <p:spPr>
          <a:xfrm>
            <a:off x="6871749" y="6179574"/>
            <a:ext cx="701548" cy="435488"/>
          </a:xfrm>
          <a:custGeom>
            <a:avLst/>
            <a:gdLst>
              <a:gd name="connsiteX0" fmla="*/ 23122 w 701548"/>
              <a:gd name="connsiteY0" fmla="*/ 0 h 435488"/>
              <a:gd name="connsiteX1" fmla="*/ 999 w 701548"/>
              <a:gd name="connsiteY1" fmla="*/ 44245 h 435488"/>
              <a:gd name="connsiteX2" fmla="*/ 8374 w 701548"/>
              <a:gd name="connsiteY2" fmla="*/ 162232 h 435488"/>
              <a:gd name="connsiteX3" fmla="*/ 15748 w 701548"/>
              <a:gd name="connsiteY3" fmla="*/ 184355 h 435488"/>
              <a:gd name="connsiteX4" fmla="*/ 23122 w 701548"/>
              <a:gd name="connsiteY4" fmla="*/ 228600 h 435488"/>
              <a:gd name="connsiteX5" fmla="*/ 45245 w 701548"/>
              <a:gd name="connsiteY5" fmla="*/ 294968 h 435488"/>
              <a:gd name="connsiteX6" fmla="*/ 67367 w 701548"/>
              <a:gd name="connsiteY6" fmla="*/ 353961 h 435488"/>
              <a:gd name="connsiteX7" fmla="*/ 133735 w 701548"/>
              <a:gd name="connsiteY7" fmla="*/ 361336 h 435488"/>
              <a:gd name="connsiteX8" fmla="*/ 155857 w 701548"/>
              <a:gd name="connsiteY8" fmla="*/ 368710 h 435488"/>
              <a:gd name="connsiteX9" fmla="*/ 177980 w 701548"/>
              <a:gd name="connsiteY9" fmla="*/ 383458 h 435488"/>
              <a:gd name="connsiteX10" fmla="*/ 214851 w 701548"/>
              <a:gd name="connsiteY10" fmla="*/ 390832 h 435488"/>
              <a:gd name="connsiteX11" fmla="*/ 288593 w 701548"/>
              <a:gd name="connsiteY11" fmla="*/ 405581 h 435488"/>
              <a:gd name="connsiteX12" fmla="*/ 531941 w 701548"/>
              <a:gd name="connsiteY12" fmla="*/ 412955 h 435488"/>
              <a:gd name="connsiteX13" fmla="*/ 620432 w 701548"/>
              <a:gd name="connsiteY13" fmla="*/ 398207 h 435488"/>
              <a:gd name="connsiteX14" fmla="*/ 672051 w 701548"/>
              <a:gd name="connsiteY14" fmla="*/ 383458 h 435488"/>
              <a:gd name="connsiteX15" fmla="*/ 701548 w 701548"/>
              <a:gd name="connsiteY15" fmla="*/ 383458 h 43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1548" h="435488">
                <a:moveTo>
                  <a:pt x="23122" y="0"/>
                </a:moveTo>
                <a:cubicBezTo>
                  <a:pt x="15748" y="14748"/>
                  <a:pt x="2492" y="27824"/>
                  <a:pt x="999" y="44245"/>
                </a:cubicBezTo>
                <a:cubicBezTo>
                  <a:pt x="-2569" y="83489"/>
                  <a:pt x="4249" y="123043"/>
                  <a:pt x="8374" y="162232"/>
                </a:cubicBezTo>
                <a:cubicBezTo>
                  <a:pt x="9188" y="169962"/>
                  <a:pt x="14062" y="176767"/>
                  <a:pt x="15748" y="184355"/>
                </a:cubicBezTo>
                <a:cubicBezTo>
                  <a:pt x="18991" y="198951"/>
                  <a:pt x="20849" y="213822"/>
                  <a:pt x="23122" y="228600"/>
                </a:cubicBezTo>
                <a:cubicBezTo>
                  <a:pt x="32239" y="287862"/>
                  <a:pt x="17901" y="267626"/>
                  <a:pt x="45245" y="294968"/>
                </a:cubicBezTo>
                <a:cubicBezTo>
                  <a:pt x="46835" y="302919"/>
                  <a:pt x="50985" y="348004"/>
                  <a:pt x="67367" y="353961"/>
                </a:cubicBezTo>
                <a:cubicBezTo>
                  <a:pt x="88286" y="361568"/>
                  <a:pt x="111612" y="358878"/>
                  <a:pt x="133735" y="361336"/>
                </a:cubicBezTo>
                <a:cubicBezTo>
                  <a:pt x="141109" y="363794"/>
                  <a:pt x="148905" y="365234"/>
                  <a:pt x="155857" y="368710"/>
                </a:cubicBezTo>
                <a:cubicBezTo>
                  <a:pt x="163784" y="372673"/>
                  <a:pt x="169682" y="380346"/>
                  <a:pt x="177980" y="383458"/>
                </a:cubicBezTo>
                <a:cubicBezTo>
                  <a:pt x="189716" y="387859"/>
                  <a:pt x="202616" y="388113"/>
                  <a:pt x="214851" y="390832"/>
                </a:cubicBezTo>
                <a:cubicBezTo>
                  <a:pt x="280863" y="405502"/>
                  <a:pt x="201881" y="391129"/>
                  <a:pt x="288593" y="405581"/>
                </a:cubicBezTo>
                <a:cubicBezTo>
                  <a:pt x="371313" y="460725"/>
                  <a:pt x="308473" y="425034"/>
                  <a:pt x="531941" y="412955"/>
                </a:cubicBezTo>
                <a:cubicBezTo>
                  <a:pt x="547871" y="412094"/>
                  <a:pt x="601201" y="403015"/>
                  <a:pt x="620432" y="398207"/>
                </a:cubicBezTo>
                <a:cubicBezTo>
                  <a:pt x="644930" y="392082"/>
                  <a:pt x="644451" y="386908"/>
                  <a:pt x="672051" y="383458"/>
                </a:cubicBezTo>
                <a:cubicBezTo>
                  <a:pt x="681807" y="382238"/>
                  <a:pt x="691716" y="383458"/>
                  <a:pt x="701548" y="38345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ihandform 35"/>
          <p:cNvSpPr/>
          <p:nvPr/>
        </p:nvSpPr>
        <p:spPr>
          <a:xfrm>
            <a:off x="6740013" y="5685503"/>
            <a:ext cx="1025013" cy="206478"/>
          </a:xfrm>
          <a:custGeom>
            <a:avLst/>
            <a:gdLst>
              <a:gd name="connsiteX0" fmla="*/ 0 w 1025013"/>
              <a:gd name="connsiteY0" fmla="*/ 206478 h 206478"/>
              <a:gd name="connsiteX1" fmla="*/ 36871 w 1025013"/>
              <a:gd name="connsiteY1" fmla="*/ 191729 h 206478"/>
              <a:gd name="connsiteX2" fmla="*/ 66368 w 1025013"/>
              <a:gd name="connsiteY2" fmla="*/ 176981 h 206478"/>
              <a:gd name="connsiteX3" fmla="*/ 125361 w 1025013"/>
              <a:gd name="connsiteY3" fmla="*/ 162232 h 206478"/>
              <a:gd name="connsiteX4" fmla="*/ 184355 w 1025013"/>
              <a:gd name="connsiteY4" fmla="*/ 132736 h 206478"/>
              <a:gd name="connsiteX5" fmla="*/ 243348 w 1025013"/>
              <a:gd name="connsiteY5" fmla="*/ 103239 h 206478"/>
              <a:gd name="connsiteX6" fmla="*/ 287593 w 1025013"/>
              <a:gd name="connsiteY6" fmla="*/ 95865 h 206478"/>
              <a:gd name="connsiteX7" fmla="*/ 361335 w 1025013"/>
              <a:gd name="connsiteY7" fmla="*/ 81116 h 206478"/>
              <a:gd name="connsiteX8" fmla="*/ 479322 w 1025013"/>
              <a:gd name="connsiteY8" fmla="*/ 73742 h 206478"/>
              <a:gd name="connsiteX9" fmla="*/ 744793 w 1025013"/>
              <a:gd name="connsiteY9" fmla="*/ 81116 h 206478"/>
              <a:gd name="connsiteX10" fmla="*/ 884903 w 1025013"/>
              <a:gd name="connsiteY10" fmla="*/ 66368 h 206478"/>
              <a:gd name="connsiteX11" fmla="*/ 907026 w 1025013"/>
              <a:gd name="connsiteY11" fmla="*/ 58994 h 206478"/>
              <a:gd name="connsiteX12" fmla="*/ 951271 w 1025013"/>
              <a:gd name="connsiteY12" fmla="*/ 51620 h 206478"/>
              <a:gd name="connsiteX13" fmla="*/ 995516 w 1025013"/>
              <a:gd name="connsiteY13" fmla="*/ 36871 h 206478"/>
              <a:gd name="connsiteX14" fmla="*/ 1010264 w 1025013"/>
              <a:gd name="connsiteY14" fmla="*/ 14749 h 206478"/>
              <a:gd name="connsiteX15" fmla="*/ 1025013 w 1025013"/>
              <a:gd name="connsiteY15" fmla="*/ 0 h 206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25013" h="206478">
                <a:moveTo>
                  <a:pt x="0" y="206478"/>
                </a:moveTo>
                <a:cubicBezTo>
                  <a:pt x="12290" y="201562"/>
                  <a:pt x="24775" y="197105"/>
                  <a:pt x="36871" y="191729"/>
                </a:cubicBezTo>
                <a:cubicBezTo>
                  <a:pt x="46916" y="187264"/>
                  <a:pt x="55939" y="180457"/>
                  <a:pt x="66368" y="176981"/>
                </a:cubicBezTo>
                <a:cubicBezTo>
                  <a:pt x="85597" y="170571"/>
                  <a:pt x="125361" y="162232"/>
                  <a:pt x="125361" y="162232"/>
                </a:cubicBezTo>
                <a:cubicBezTo>
                  <a:pt x="176621" y="128060"/>
                  <a:pt x="112187" y="168820"/>
                  <a:pt x="184355" y="132736"/>
                </a:cubicBezTo>
                <a:cubicBezTo>
                  <a:pt x="217219" y="116304"/>
                  <a:pt x="213416" y="109890"/>
                  <a:pt x="243348" y="103239"/>
                </a:cubicBezTo>
                <a:cubicBezTo>
                  <a:pt x="257944" y="99996"/>
                  <a:pt x="272897" y="98620"/>
                  <a:pt x="287593" y="95865"/>
                </a:cubicBezTo>
                <a:cubicBezTo>
                  <a:pt x="312231" y="91245"/>
                  <a:pt x="336433" y="83989"/>
                  <a:pt x="361335" y="81116"/>
                </a:cubicBezTo>
                <a:cubicBezTo>
                  <a:pt x="400481" y="76599"/>
                  <a:pt x="439993" y="76200"/>
                  <a:pt x="479322" y="73742"/>
                </a:cubicBezTo>
                <a:cubicBezTo>
                  <a:pt x="567812" y="76200"/>
                  <a:pt x="656283" y="82725"/>
                  <a:pt x="744793" y="81116"/>
                </a:cubicBezTo>
                <a:cubicBezTo>
                  <a:pt x="791747" y="80262"/>
                  <a:pt x="838372" y="72713"/>
                  <a:pt x="884903" y="66368"/>
                </a:cubicBezTo>
                <a:cubicBezTo>
                  <a:pt x="892605" y="65318"/>
                  <a:pt x="899438" y="60680"/>
                  <a:pt x="907026" y="58994"/>
                </a:cubicBezTo>
                <a:cubicBezTo>
                  <a:pt x="921622" y="55751"/>
                  <a:pt x="936523" y="54078"/>
                  <a:pt x="951271" y="51620"/>
                </a:cubicBezTo>
                <a:cubicBezTo>
                  <a:pt x="966019" y="46704"/>
                  <a:pt x="986893" y="49806"/>
                  <a:pt x="995516" y="36871"/>
                </a:cubicBezTo>
                <a:cubicBezTo>
                  <a:pt x="1000432" y="29497"/>
                  <a:pt x="1004728" y="21669"/>
                  <a:pt x="1010264" y="14749"/>
                </a:cubicBezTo>
                <a:cubicBezTo>
                  <a:pt x="1014607" y="9320"/>
                  <a:pt x="1025013" y="0"/>
                  <a:pt x="1025013" y="0"/>
                </a:cubicBezTo>
              </a:path>
            </a:pathLst>
          </a:cu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ihandform 36"/>
          <p:cNvSpPr/>
          <p:nvPr/>
        </p:nvSpPr>
        <p:spPr>
          <a:xfrm>
            <a:off x="6695758" y="4911213"/>
            <a:ext cx="412965" cy="766916"/>
          </a:xfrm>
          <a:custGeom>
            <a:avLst/>
            <a:gdLst>
              <a:gd name="connsiteX0" fmla="*/ 88500 w 412965"/>
              <a:gd name="connsiteY0" fmla="*/ 766916 h 766916"/>
              <a:gd name="connsiteX1" fmla="*/ 81126 w 412965"/>
              <a:gd name="connsiteY1" fmla="*/ 715297 h 766916"/>
              <a:gd name="connsiteX2" fmla="*/ 51629 w 412965"/>
              <a:gd name="connsiteY2" fmla="*/ 619432 h 766916"/>
              <a:gd name="connsiteX3" fmla="*/ 44255 w 412965"/>
              <a:gd name="connsiteY3" fmla="*/ 597310 h 766916"/>
              <a:gd name="connsiteX4" fmla="*/ 29507 w 412965"/>
              <a:gd name="connsiteY4" fmla="*/ 567813 h 766916"/>
              <a:gd name="connsiteX5" fmla="*/ 14758 w 412965"/>
              <a:gd name="connsiteY5" fmla="*/ 523568 h 766916"/>
              <a:gd name="connsiteX6" fmla="*/ 7384 w 412965"/>
              <a:gd name="connsiteY6" fmla="*/ 479322 h 766916"/>
              <a:gd name="connsiteX7" fmla="*/ 10 w 412965"/>
              <a:gd name="connsiteY7" fmla="*/ 457200 h 766916"/>
              <a:gd name="connsiteX8" fmla="*/ 14758 w 412965"/>
              <a:gd name="connsiteY8" fmla="*/ 280219 h 766916"/>
              <a:gd name="connsiteX9" fmla="*/ 29507 w 412965"/>
              <a:gd name="connsiteY9" fmla="*/ 250722 h 766916"/>
              <a:gd name="connsiteX10" fmla="*/ 73752 w 412965"/>
              <a:gd name="connsiteY10" fmla="*/ 191729 h 766916"/>
              <a:gd name="connsiteX11" fmla="*/ 95874 w 412965"/>
              <a:gd name="connsiteY11" fmla="*/ 169606 h 766916"/>
              <a:gd name="connsiteX12" fmla="*/ 110623 w 412965"/>
              <a:gd name="connsiteY12" fmla="*/ 147484 h 766916"/>
              <a:gd name="connsiteX13" fmla="*/ 154868 w 412965"/>
              <a:gd name="connsiteY13" fmla="*/ 132735 h 766916"/>
              <a:gd name="connsiteX14" fmla="*/ 228610 w 412965"/>
              <a:gd name="connsiteY14" fmla="*/ 110613 h 766916"/>
              <a:gd name="connsiteX15" fmla="*/ 265481 w 412965"/>
              <a:gd name="connsiteY15" fmla="*/ 95864 h 766916"/>
              <a:gd name="connsiteX16" fmla="*/ 287603 w 412965"/>
              <a:gd name="connsiteY16" fmla="*/ 81116 h 766916"/>
              <a:gd name="connsiteX17" fmla="*/ 353971 w 412965"/>
              <a:gd name="connsiteY17" fmla="*/ 66368 h 766916"/>
              <a:gd name="connsiteX18" fmla="*/ 383468 w 412965"/>
              <a:gd name="connsiteY18" fmla="*/ 36871 h 766916"/>
              <a:gd name="connsiteX19" fmla="*/ 405590 w 412965"/>
              <a:gd name="connsiteY19" fmla="*/ 14748 h 766916"/>
              <a:gd name="connsiteX20" fmla="*/ 412965 w 412965"/>
              <a:gd name="connsiteY20" fmla="*/ 0 h 76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12965" h="766916">
                <a:moveTo>
                  <a:pt x="88500" y="766916"/>
                </a:moveTo>
                <a:cubicBezTo>
                  <a:pt x="86042" y="749710"/>
                  <a:pt x="84768" y="732292"/>
                  <a:pt x="81126" y="715297"/>
                </a:cubicBezTo>
                <a:cubicBezTo>
                  <a:pt x="75422" y="688677"/>
                  <a:pt x="60468" y="645950"/>
                  <a:pt x="51629" y="619432"/>
                </a:cubicBezTo>
                <a:cubicBezTo>
                  <a:pt x="49171" y="612058"/>
                  <a:pt x="47731" y="604262"/>
                  <a:pt x="44255" y="597310"/>
                </a:cubicBezTo>
                <a:cubicBezTo>
                  <a:pt x="39339" y="587478"/>
                  <a:pt x="33590" y="578020"/>
                  <a:pt x="29507" y="567813"/>
                </a:cubicBezTo>
                <a:cubicBezTo>
                  <a:pt x="23733" y="553379"/>
                  <a:pt x="14758" y="523568"/>
                  <a:pt x="14758" y="523568"/>
                </a:cubicBezTo>
                <a:cubicBezTo>
                  <a:pt x="12300" y="508819"/>
                  <a:pt x="10627" y="493918"/>
                  <a:pt x="7384" y="479322"/>
                </a:cubicBezTo>
                <a:cubicBezTo>
                  <a:pt x="5698" y="471734"/>
                  <a:pt x="-278" y="464968"/>
                  <a:pt x="10" y="457200"/>
                </a:cubicBezTo>
                <a:cubicBezTo>
                  <a:pt x="2201" y="398042"/>
                  <a:pt x="6386" y="338822"/>
                  <a:pt x="14758" y="280219"/>
                </a:cubicBezTo>
                <a:cubicBezTo>
                  <a:pt x="16313" y="269337"/>
                  <a:pt x="25177" y="260826"/>
                  <a:pt x="29507" y="250722"/>
                </a:cubicBezTo>
                <a:cubicBezTo>
                  <a:pt x="48814" y="205674"/>
                  <a:pt x="16992" y="248490"/>
                  <a:pt x="73752" y="191729"/>
                </a:cubicBezTo>
                <a:cubicBezTo>
                  <a:pt x="81126" y="184355"/>
                  <a:pt x="90089" y="178283"/>
                  <a:pt x="95874" y="169606"/>
                </a:cubicBezTo>
                <a:cubicBezTo>
                  <a:pt x="100790" y="162232"/>
                  <a:pt x="103107" y="152181"/>
                  <a:pt x="110623" y="147484"/>
                </a:cubicBezTo>
                <a:cubicBezTo>
                  <a:pt x="123806" y="139245"/>
                  <a:pt x="140963" y="139687"/>
                  <a:pt x="154868" y="132735"/>
                </a:cubicBezTo>
                <a:cubicBezTo>
                  <a:pt x="197738" y="111301"/>
                  <a:pt x="173522" y="119794"/>
                  <a:pt x="228610" y="110613"/>
                </a:cubicBezTo>
                <a:cubicBezTo>
                  <a:pt x="240900" y="105697"/>
                  <a:pt x="253641" y="101784"/>
                  <a:pt x="265481" y="95864"/>
                </a:cubicBezTo>
                <a:cubicBezTo>
                  <a:pt x="273408" y="91901"/>
                  <a:pt x="279457" y="84607"/>
                  <a:pt x="287603" y="81116"/>
                </a:cubicBezTo>
                <a:cubicBezTo>
                  <a:pt x="296715" y="77211"/>
                  <a:pt x="347409" y="67680"/>
                  <a:pt x="353971" y="66368"/>
                </a:cubicBezTo>
                <a:lnTo>
                  <a:pt x="383468" y="36871"/>
                </a:lnTo>
                <a:cubicBezTo>
                  <a:pt x="390842" y="29497"/>
                  <a:pt x="400926" y="24075"/>
                  <a:pt x="405590" y="14748"/>
                </a:cubicBezTo>
                <a:lnTo>
                  <a:pt x="412965" y="0"/>
                </a:lnTo>
              </a:path>
            </a:pathLst>
          </a:cu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/>
          <p:cNvSpPr/>
          <p:nvPr/>
        </p:nvSpPr>
        <p:spPr>
          <a:xfrm>
            <a:off x="7049730" y="4903839"/>
            <a:ext cx="73742" cy="55306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Ellipse 38"/>
          <p:cNvSpPr/>
          <p:nvPr/>
        </p:nvSpPr>
        <p:spPr>
          <a:xfrm>
            <a:off x="6983361" y="5257801"/>
            <a:ext cx="73742" cy="55306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Ellipse 39"/>
          <p:cNvSpPr/>
          <p:nvPr/>
        </p:nvSpPr>
        <p:spPr>
          <a:xfrm>
            <a:off x="7329948" y="5486400"/>
            <a:ext cx="73742" cy="55306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lipse 40"/>
          <p:cNvSpPr/>
          <p:nvPr/>
        </p:nvSpPr>
        <p:spPr>
          <a:xfrm>
            <a:off x="7706032" y="5665224"/>
            <a:ext cx="73742" cy="55306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Ellipse 41"/>
          <p:cNvSpPr/>
          <p:nvPr/>
        </p:nvSpPr>
        <p:spPr>
          <a:xfrm>
            <a:off x="7445477" y="6028404"/>
            <a:ext cx="73742" cy="55306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Ellipse 42"/>
          <p:cNvSpPr/>
          <p:nvPr/>
        </p:nvSpPr>
        <p:spPr>
          <a:xfrm>
            <a:off x="7199671" y="6312309"/>
            <a:ext cx="73742" cy="55306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lipse 43"/>
          <p:cNvSpPr/>
          <p:nvPr/>
        </p:nvSpPr>
        <p:spPr>
          <a:xfrm>
            <a:off x="7565923" y="6507726"/>
            <a:ext cx="73742" cy="55306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feld 44"/>
          <p:cNvSpPr txBox="1"/>
          <p:nvPr/>
        </p:nvSpPr>
        <p:spPr>
          <a:xfrm>
            <a:off x="4723171" y="6017341"/>
            <a:ext cx="65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Axon</a:t>
            </a:r>
            <a:endParaRPr lang="en-GB" dirty="0"/>
          </a:p>
        </p:txBody>
      </p:sp>
      <p:cxnSp>
        <p:nvCxnSpPr>
          <p:cNvPr id="47" name="Gerader Verbinder 46"/>
          <p:cNvCxnSpPr>
            <a:stCxn id="45" idx="0"/>
            <a:endCxn id="30" idx="8"/>
          </p:cNvCxnSpPr>
          <p:nvPr/>
        </p:nvCxnSpPr>
        <p:spPr>
          <a:xfrm flipH="1" flipV="1">
            <a:off x="5043948" y="5670755"/>
            <a:ext cx="6492" cy="34658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6026471" y="4541881"/>
            <a:ext cx="190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Synaptic terminals</a:t>
            </a:r>
            <a:endParaRPr lang="en-GB" dirty="0"/>
          </a:p>
        </p:txBody>
      </p:sp>
      <p:sp>
        <p:nvSpPr>
          <p:cNvPr id="49" name="Textfeld 48"/>
          <p:cNvSpPr txBox="1"/>
          <p:nvPr/>
        </p:nvSpPr>
        <p:spPr>
          <a:xfrm>
            <a:off x="3226210" y="552264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Nucleus</a:t>
            </a:r>
            <a:endParaRPr lang="en-GB" dirty="0"/>
          </a:p>
        </p:txBody>
      </p:sp>
      <p:sp>
        <p:nvSpPr>
          <p:cNvPr id="50" name="Textfeld 49"/>
          <p:cNvSpPr txBox="1"/>
          <p:nvPr/>
        </p:nvSpPr>
        <p:spPr>
          <a:xfrm>
            <a:off x="2154458" y="2997606"/>
            <a:ext cx="100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Dendrite</a:t>
            </a:r>
            <a:endParaRPr lang="en-GB" dirty="0"/>
          </a:p>
        </p:txBody>
      </p:sp>
      <p:cxnSp>
        <p:nvCxnSpPr>
          <p:cNvPr id="51" name="Gerader Verbinder 50"/>
          <p:cNvCxnSpPr>
            <a:stCxn id="39" idx="0"/>
            <a:endCxn id="48" idx="2"/>
          </p:cNvCxnSpPr>
          <p:nvPr/>
        </p:nvCxnSpPr>
        <p:spPr>
          <a:xfrm flipH="1" flipV="1">
            <a:off x="6980450" y="4911213"/>
            <a:ext cx="39782" cy="346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49" idx="0"/>
          </p:cNvCxnSpPr>
          <p:nvPr/>
        </p:nvCxnSpPr>
        <p:spPr>
          <a:xfrm flipH="1" flipV="1">
            <a:off x="3128132" y="4541881"/>
            <a:ext cx="564713" cy="98076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>
            <a:stCxn id="50" idx="3"/>
            <a:endCxn id="16" idx="1"/>
          </p:cNvCxnSpPr>
          <p:nvPr/>
        </p:nvCxnSpPr>
        <p:spPr>
          <a:xfrm>
            <a:off x="3163773" y="3182272"/>
            <a:ext cx="73498" cy="1066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13">
            <a:extLst>
              <a:ext uri="{FF2B5EF4-FFF2-40B4-BE49-F238E27FC236}">
                <a16:creationId xmlns:a16="http://schemas.microsoft.com/office/drawing/2014/main" id="{E56DC520-9D37-D3BE-5136-BFFF24F2CFBB}"/>
              </a:ext>
            </a:extLst>
          </p:cNvPr>
          <p:cNvGrpSpPr/>
          <p:nvPr/>
        </p:nvGrpSpPr>
        <p:grpSpPr>
          <a:xfrm>
            <a:off x="5755229" y="591445"/>
            <a:ext cx="542484" cy="584738"/>
            <a:chOff x="4053283" y="2304024"/>
            <a:chExt cx="542484" cy="584738"/>
          </a:xfrm>
        </p:grpSpPr>
        <p:sp>
          <p:nvSpPr>
            <p:cNvPr id="62" name="Oval 2">
              <a:extLst>
                <a:ext uri="{FF2B5EF4-FFF2-40B4-BE49-F238E27FC236}">
                  <a16:creationId xmlns:a16="http://schemas.microsoft.com/office/drawing/2014/main" id="{1F614E3D-540F-698D-DA5E-2638F7673DE2}"/>
                </a:ext>
              </a:extLst>
            </p:cNvPr>
            <p:cNvSpPr/>
            <p:nvPr/>
          </p:nvSpPr>
          <p:spPr>
            <a:xfrm>
              <a:off x="4053283" y="2304024"/>
              <a:ext cx="542484" cy="584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" name="Straight Connector 4">
              <a:extLst>
                <a:ext uri="{FF2B5EF4-FFF2-40B4-BE49-F238E27FC236}">
                  <a16:creationId xmlns:a16="http://schemas.microsoft.com/office/drawing/2014/main" id="{838E94F6-C150-9EF1-67BA-63DC96F6307E}"/>
                </a:ext>
              </a:extLst>
            </p:cNvPr>
            <p:cNvCxnSpPr>
              <a:cxnSpLocks/>
              <a:stCxn id="62" idx="0"/>
              <a:endCxn id="62" idx="4"/>
            </p:cNvCxnSpPr>
            <p:nvPr/>
          </p:nvCxnSpPr>
          <p:spPr>
            <a:xfrm>
              <a:off x="4324525" y="2304024"/>
              <a:ext cx="0" cy="5847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">
              <a:extLst>
                <a:ext uri="{FF2B5EF4-FFF2-40B4-BE49-F238E27FC236}">
                  <a16:creationId xmlns:a16="http://schemas.microsoft.com/office/drawing/2014/main" id="{AD8DE37E-5F14-4805-FD59-2B54A658ABCD}"/>
                </a:ext>
              </a:extLst>
            </p:cNvPr>
            <p:cNvSpPr txBox="1"/>
            <p:nvPr/>
          </p:nvSpPr>
          <p:spPr>
            <a:xfrm>
              <a:off x="4058662" y="2411727"/>
              <a:ext cx="34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∑</a:t>
              </a:r>
            </a:p>
          </p:txBody>
        </p:sp>
        <p:sp>
          <p:nvSpPr>
            <p:cNvPr id="65" name="TextBox 7">
              <a:extLst>
                <a:ext uri="{FF2B5EF4-FFF2-40B4-BE49-F238E27FC236}">
                  <a16:creationId xmlns:a16="http://schemas.microsoft.com/office/drawing/2014/main" id="{9E1ACCD3-B66F-F3BA-5046-3AA03F647C53}"/>
                </a:ext>
              </a:extLst>
            </p:cNvPr>
            <p:cNvSpPr txBox="1"/>
            <p:nvPr/>
          </p:nvSpPr>
          <p:spPr>
            <a:xfrm>
              <a:off x="4310643" y="242011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f</a:t>
              </a:r>
              <a:endParaRPr lang="en-GB" dirty="0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18D9CF42-3F45-ECDB-C872-F4BE54735B63}"/>
              </a:ext>
            </a:extLst>
          </p:cNvPr>
          <p:cNvSpPr/>
          <p:nvPr/>
        </p:nvSpPr>
        <p:spPr>
          <a:xfrm>
            <a:off x="8428343" y="3370521"/>
            <a:ext cx="510363" cy="5103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88E3EC-7E6D-B92F-2CB6-90C2DC9BBC38}"/>
              </a:ext>
            </a:extLst>
          </p:cNvPr>
          <p:cNvSpPr/>
          <p:nvPr/>
        </p:nvSpPr>
        <p:spPr>
          <a:xfrm>
            <a:off x="8428342" y="4029740"/>
            <a:ext cx="510363" cy="5103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75D1EE-BC16-8348-1B49-46C8CBCA4909}"/>
              </a:ext>
            </a:extLst>
          </p:cNvPr>
          <p:cNvSpPr/>
          <p:nvPr/>
        </p:nvSpPr>
        <p:spPr>
          <a:xfrm>
            <a:off x="10093369" y="4442030"/>
            <a:ext cx="510363" cy="5103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41048F-1E0F-216D-9F50-301536655DF2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8938706" y="3625703"/>
            <a:ext cx="1229404" cy="891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6BF3AB-B3A0-8F1A-3225-5A6FB416EA43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8938705" y="4284922"/>
            <a:ext cx="1154664" cy="412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473F5BE-8067-F53A-1968-5EF437E08B92}"/>
              </a:ext>
            </a:extLst>
          </p:cNvPr>
          <p:cNvGrpSpPr/>
          <p:nvPr/>
        </p:nvGrpSpPr>
        <p:grpSpPr>
          <a:xfrm>
            <a:off x="10265939" y="4614218"/>
            <a:ext cx="171259" cy="191387"/>
            <a:chOff x="6314880" y="4029740"/>
            <a:chExt cx="469552" cy="51036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32259CC-13BD-F02A-4CDA-5D8C5A72F2ED}"/>
                </a:ext>
              </a:extLst>
            </p:cNvPr>
            <p:cNvCxnSpPr>
              <a:cxnSpLocks/>
            </p:cNvCxnSpPr>
            <p:nvPr/>
          </p:nvCxnSpPr>
          <p:spPr>
            <a:xfrm>
              <a:off x="6314880" y="4540103"/>
              <a:ext cx="2347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617865-AC14-B52A-BF6D-E22A1C93E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9656" y="4029740"/>
              <a:ext cx="0" cy="5103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07AB59-E61F-AEDD-A98C-2E1D8D6B2870}"/>
                </a:ext>
              </a:extLst>
            </p:cNvPr>
            <p:cNvCxnSpPr>
              <a:cxnSpLocks/>
            </p:cNvCxnSpPr>
            <p:nvPr/>
          </p:nvCxnSpPr>
          <p:spPr>
            <a:xfrm>
              <a:off x="6549656" y="4029740"/>
              <a:ext cx="2347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4F4E588-8AF7-13D0-5A15-EE7FB6F7DC6E}"/>
              </a:ext>
            </a:extLst>
          </p:cNvPr>
          <p:cNvSpPr/>
          <p:nvPr/>
        </p:nvSpPr>
        <p:spPr>
          <a:xfrm>
            <a:off x="8428341" y="4805605"/>
            <a:ext cx="510363" cy="5103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2FFE7F4-C546-5EDA-494C-86680ED7C056}"/>
              </a:ext>
            </a:extLst>
          </p:cNvPr>
          <p:cNvSpPr/>
          <p:nvPr/>
        </p:nvSpPr>
        <p:spPr>
          <a:xfrm>
            <a:off x="8428341" y="5581470"/>
            <a:ext cx="510363" cy="5103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4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78E073B-5E38-E7C0-6561-854313DCB4D4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8938704" y="4877652"/>
            <a:ext cx="1229406" cy="145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F9B1CB0-23F6-F6CF-063F-41C69F953C69}"/>
              </a:ext>
            </a:extLst>
          </p:cNvPr>
          <p:cNvCxnSpPr>
            <a:cxnSpLocks/>
            <a:stCxn id="46" idx="6"/>
            <a:endCxn id="4" idx="4"/>
          </p:cNvCxnSpPr>
          <p:nvPr/>
        </p:nvCxnSpPr>
        <p:spPr>
          <a:xfrm flipV="1">
            <a:off x="8938704" y="4952393"/>
            <a:ext cx="1409847" cy="884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137CF94-A131-719A-F74B-C110A074F8B0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0603732" y="4697212"/>
            <a:ext cx="344528" cy="12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FCD4419-F112-85ED-53E7-9DA67F2BC61B}"/>
              </a:ext>
            </a:extLst>
          </p:cNvPr>
          <p:cNvSpPr txBox="1"/>
          <p:nvPr/>
        </p:nvSpPr>
        <p:spPr>
          <a:xfrm>
            <a:off x="9473423" y="375908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1A072E-82CA-4E31-4878-B39414455496}"/>
              </a:ext>
            </a:extLst>
          </p:cNvPr>
          <p:cNvSpPr txBox="1"/>
          <p:nvPr/>
        </p:nvSpPr>
        <p:spPr>
          <a:xfrm>
            <a:off x="9465631" y="41805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5EC989-4458-F13F-EEC5-06CADB1CCD95}"/>
              </a:ext>
            </a:extLst>
          </p:cNvPr>
          <p:cNvSpPr txBox="1"/>
          <p:nvPr/>
        </p:nvSpPr>
        <p:spPr>
          <a:xfrm>
            <a:off x="9443586" y="461570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BD13243-4F1D-D82E-32E8-9CEDBBFBEDFD}"/>
              </a:ext>
            </a:extLst>
          </p:cNvPr>
          <p:cNvSpPr txBox="1"/>
          <p:nvPr/>
        </p:nvSpPr>
        <p:spPr>
          <a:xfrm>
            <a:off x="9429466" y="506071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C245D86-CC89-EDF1-D743-45C29495231D}"/>
                  </a:ext>
                </a:extLst>
              </p:cNvPr>
              <p:cNvSpPr txBox="1"/>
              <p:nvPr/>
            </p:nvSpPr>
            <p:spPr>
              <a:xfrm>
                <a:off x="10400819" y="3646954"/>
                <a:ext cx="1850122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C245D86-CC89-EDF1-D743-45C294952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0819" y="3646954"/>
                <a:ext cx="1850122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0B621418-D26A-2788-15AB-79A6AD171CDF}"/>
              </a:ext>
            </a:extLst>
          </p:cNvPr>
          <p:cNvSpPr/>
          <p:nvPr/>
        </p:nvSpPr>
        <p:spPr>
          <a:xfrm>
            <a:off x="10160913" y="5394522"/>
            <a:ext cx="510363" cy="5103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baseline="-250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F3DF7B2-8C29-3418-A1D3-D92DED0A9980}"/>
              </a:ext>
            </a:extLst>
          </p:cNvPr>
          <p:cNvCxnSpPr>
            <a:cxnSpLocks/>
            <a:stCxn id="67" idx="0"/>
            <a:endCxn id="4" idx="4"/>
          </p:cNvCxnSpPr>
          <p:nvPr/>
        </p:nvCxnSpPr>
        <p:spPr>
          <a:xfrm flipH="1" flipV="1">
            <a:off x="10348551" y="4952393"/>
            <a:ext cx="67544" cy="442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8239000-1D9E-B09C-61F4-A8C0ED8EA64A}"/>
              </a:ext>
            </a:extLst>
          </p:cNvPr>
          <p:cNvSpPr txBox="1"/>
          <p:nvPr/>
        </p:nvSpPr>
        <p:spPr>
          <a:xfrm>
            <a:off x="10894155" y="451889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04725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5ADAFE-BDE0-F148-3F5C-84918042651F}"/>
              </a:ext>
            </a:extLst>
          </p:cNvPr>
          <p:cNvCxnSpPr/>
          <p:nvPr/>
        </p:nvCxnSpPr>
        <p:spPr>
          <a:xfrm>
            <a:off x="1770927" y="5602147"/>
            <a:ext cx="57641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D57D1D-027E-2041-EF53-401CBA836605}"/>
              </a:ext>
            </a:extLst>
          </p:cNvPr>
          <p:cNvCxnSpPr/>
          <p:nvPr/>
        </p:nvCxnSpPr>
        <p:spPr>
          <a:xfrm flipV="1">
            <a:off x="7535119" y="2720051"/>
            <a:ext cx="0" cy="28820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DFC7A3-009A-CA40-EEF9-CB5059FD7DCE}"/>
              </a:ext>
            </a:extLst>
          </p:cNvPr>
          <p:cNvCxnSpPr/>
          <p:nvPr/>
        </p:nvCxnSpPr>
        <p:spPr>
          <a:xfrm flipV="1">
            <a:off x="1770927" y="2720051"/>
            <a:ext cx="5764192" cy="28820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1EA87D-F9A3-0202-A1AF-C231F05411B0}"/>
              </a:ext>
            </a:extLst>
          </p:cNvPr>
          <p:cNvSpPr txBox="1"/>
          <p:nvPr/>
        </p:nvSpPr>
        <p:spPr>
          <a:xfrm>
            <a:off x="1446835" y="57363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A(x</a:t>
            </a:r>
            <a:r>
              <a:rPr lang="de-DE" baseline="-25000" dirty="0"/>
              <a:t>1</a:t>
            </a:r>
            <a:r>
              <a:rPr lang="de-DE" dirty="0"/>
              <a:t>,y</a:t>
            </a:r>
            <a:r>
              <a:rPr lang="de-DE" baseline="-25000" dirty="0"/>
              <a:t>1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4133CB-BC45-EEBC-8B69-1E8F76FCBA66}"/>
              </a:ext>
            </a:extLst>
          </p:cNvPr>
          <p:cNvSpPr txBox="1"/>
          <p:nvPr/>
        </p:nvSpPr>
        <p:spPr>
          <a:xfrm>
            <a:off x="7082123" y="225250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B(x</a:t>
            </a:r>
            <a:r>
              <a:rPr lang="de-DE" baseline="-25000" dirty="0"/>
              <a:t>2</a:t>
            </a:r>
            <a:r>
              <a:rPr lang="de-DE" dirty="0"/>
              <a:t>,y</a:t>
            </a:r>
            <a:r>
              <a:rPr lang="de-DE" baseline="-25000" dirty="0"/>
              <a:t>2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3094A9DB-FA9F-F999-D385-2F895B090221}"/>
              </a:ext>
            </a:extLst>
          </p:cNvPr>
          <p:cNvSpPr/>
          <p:nvPr/>
        </p:nvSpPr>
        <p:spPr>
          <a:xfrm rot="16003044">
            <a:off x="7107553" y="5144946"/>
            <a:ext cx="914400" cy="914400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2AA30-9D74-6751-190D-04172124C091}"/>
              </a:ext>
            </a:extLst>
          </p:cNvPr>
          <p:cNvSpPr txBox="1"/>
          <p:nvPr/>
        </p:nvSpPr>
        <p:spPr>
          <a:xfrm>
            <a:off x="4169780" y="5782525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x</a:t>
            </a:r>
            <a:r>
              <a:rPr lang="de-DE" baseline="-25000" dirty="0"/>
              <a:t>2</a:t>
            </a:r>
            <a:r>
              <a:rPr lang="de-DE" dirty="0"/>
              <a:t>-x</a:t>
            </a:r>
            <a:r>
              <a:rPr lang="de-DE" baseline="-25000" dirty="0"/>
              <a:t>1</a:t>
            </a:r>
            <a:endParaRPr lang="en-US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80739-A058-8E47-00ED-047E59997202}"/>
              </a:ext>
            </a:extLst>
          </p:cNvPr>
          <p:cNvSpPr txBox="1"/>
          <p:nvPr/>
        </p:nvSpPr>
        <p:spPr>
          <a:xfrm>
            <a:off x="7564753" y="398169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  <a:r>
              <a:rPr lang="de-DE" baseline="-25000" dirty="0"/>
              <a:t>2</a:t>
            </a:r>
            <a:r>
              <a:rPr lang="de-DE" dirty="0"/>
              <a:t>-y</a:t>
            </a:r>
            <a:r>
              <a:rPr lang="de-DE" baseline="-25000" dirty="0"/>
              <a:t>1</a:t>
            </a:r>
            <a:endParaRPr lang="en-US" baseline="-25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A8FDC7-073F-44F8-9ACA-ADC0CDC977FE}"/>
              </a:ext>
            </a:extLst>
          </p:cNvPr>
          <p:cNvSpPr/>
          <p:nvPr/>
        </p:nvSpPr>
        <p:spPr>
          <a:xfrm>
            <a:off x="7475320" y="2643032"/>
            <a:ext cx="92598" cy="9259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699D34-0D88-A118-9B40-2EB69F1AA7DA}"/>
              </a:ext>
            </a:extLst>
          </p:cNvPr>
          <p:cNvSpPr txBox="1"/>
          <p:nvPr/>
        </p:nvSpPr>
        <p:spPr>
          <a:xfrm>
            <a:off x="7564753" y="3791767"/>
            <a:ext cx="60940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aseline="-250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F5E3DF-E072-0138-D430-969D06DC8D30}"/>
              </a:ext>
            </a:extLst>
          </p:cNvPr>
          <p:cNvSpPr/>
          <p:nvPr/>
        </p:nvSpPr>
        <p:spPr>
          <a:xfrm>
            <a:off x="1695843" y="5550351"/>
            <a:ext cx="92598" cy="9259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A13E732-407D-8C83-D8DB-48DAFDEE9382}"/>
                  </a:ext>
                </a:extLst>
              </p:cNvPr>
              <p:cNvSpPr txBox="1"/>
              <p:nvPr/>
            </p:nvSpPr>
            <p:spPr>
              <a:xfrm rot="20115392">
                <a:off x="2886959" y="3698364"/>
                <a:ext cx="3269613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A13E732-407D-8C83-D8DB-48DAFDEE9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15392">
                <a:off x="2886959" y="3698364"/>
                <a:ext cx="3269613" cy="4277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722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4195F5-13CD-9876-3985-A9C30D775E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6" t="29259" r="10711" b="4473"/>
          <a:stretch/>
        </p:blipFill>
        <p:spPr>
          <a:xfrm>
            <a:off x="2659310" y="2407640"/>
            <a:ext cx="6467912" cy="3263318"/>
          </a:xfrm>
          <a:prstGeom prst="rect">
            <a:avLst/>
          </a:prstGeom>
        </p:spPr>
      </p:pic>
      <p:pic>
        <p:nvPicPr>
          <p:cNvPr id="5" name="Picture 4" descr="A black and white pictogram of a hiker&#10;&#10;Description automatically generated">
            <a:extLst>
              <a:ext uri="{FF2B5EF4-FFF2-40B4-BE49-F238E27FC236}">
                <a16:creationId xmlns:a16="http://schemas.microsoft.com/office/drawing/2014/main" id="{33AE08B0-ECCC-EC96-09F0-94F5E3EA76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352" y="2949154"/>
            <a:ext cx="274768" cy="41326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E4B6254-E728-02F2-1142-4B94C621F67E}"/>
              </a:ext>
            </a:extLst>
          </p:cNvPr>
          <p:cNvSpPr/>
          <p:nvPr/>
        </p:nvSpPr>
        <p:spPr>
          <a:xfrm>
            <a:off x="7424262" y="3401824"/>
            <a:ext cx="87998" cy="87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DFD43A-7ABA-CFB4-7ADE-D1974F1AA94D}"/>
              </a:ext>
            </a:extLst>
          </p:cNvPr>
          <p:cNvSpPr/>
          <p:nvPr/>
        </p:nvSpPr>
        <p:spPr>
          <a:xfrm>
            <a:off x="7668941" y="3596169"/>
            <a:ext cx="87998" cy="87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5B155D-5CA4-B3B0-B849-2A628C47B809}"/>
              </a:ext>
            </a:extLst>
          </p:cNvPr>
          <p:cNvSpPr/>
          <p:nvPr/>
        </p:nvSpPr>
        <p:spPr>
          <a:xfrm>
            <a:off x="7895444" y="3814283"/>
            <a:ext cx="87998" cy="87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A1109C-E47F-6F19-E0C1-C6C8E5BF9E10}"/>
              </a:ext>
            </a:extLst>
          </p:cNvPr>
          <p:cNvSpPr/>
          <p:nvPr/>
        </p:nvSpPr>
        <p:spPr>
          <a:xfrm>
            <a:off x="8088391" y="4049175"/>
            <a:ext cx="87998" cy="87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2CF334-F594-4F94-345F-2A9BD6CA5640}"/>
              </a:ext>
            </a:extLst>
          </p:cNvPr>
          <p:cNvSpPr/>
          <p:nvPr/>
        </p:nvSpPr>
        <p:spPr>
          <a:xfrm>
            <a:off x="8306505" y="4267289"/>
            <a:ext cx="87998" cy="87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B9951D-5FC3-DE9F-253F-D02A8C60881B}"/>
              </a:ext>
            </a:extLst>
          </p:cNvPr>
          <p:cNvSpPr/>
          <p:nvPr/>
        </p:nvSpPr>
        <p:spPr>
          <a:xfrm>
            <a:off x="8541397" y="4426680"/>
            <a:ext cx="87998" cy="87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C870DB-F9E3-30CE-C57B-DEE783266D02}"/>
              </a:ext>
            </a:extLst>
          </p:cNvPr>
          <p:cNvCxnSpPr>
            <a:cxnSpLocks/>
          </p:cNvCxnSpPr>
          <p:nvPr/>
        </p:nvCxnSpPr>
        <p:spPr>
          <a:xfrm>
            <a:off x="7590648" y="3397718"/>
            <a:ext cx="201250" cy="15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713AB6-EF59-9093-6B17-D61483DDF93C}"/>
              </a:ext>
            </a:extLst>
          </p:cNvPr>
          <p:cNvCxnSpPr>
            <a:cxnSpLocks/>
          </p:cNvCxnSpPr>
          <p:nvPr/>
        </p:nvCxnSpPr>
        <p:spPr>
          <a:xfrm>
            <a:off x="7838818" y="3605542"/>
            <a:ext cx="201250" cy="15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CB26AE-E639-AE21-91D1-A0BFE54E2D31}"/>
              </a:ext>
            </a:extLst>
          </p:cNvPr>
          <p:cNvCxnSpPr>
            <a:cxnSpLocks/>
          </p:cNvCxnSpPr>
          <p:nvPr/>
        </p:nvCxnSpPr>
        <p:spPr>
          <a:xfrm>
            <a:off x="8053441" y="3818566"/>
            <a:ext cx="184548" cy="23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E644A8-7B93-4C4A-57F9-610055B7E6FB}"/>
              </a:ext>
            </a:extLst>
          </p:cNvPr>
          <p:cNvCxnSpPr>
            <a:cxnSpLocks/>
          </p:cNvCxnSpPr>
          <p:nvPr/>
        </p:nvCxnSpPr>
        <p:spPr>
          <a:xfrm>
            <a:off x="8237999" y="4070236"/>
            <a:ext cx="244675" cy="22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B5E1A8-2D0D-6393-25F4-F336469A2C54}"/>
              </a:ext>
            </a:extLst>
          </p:cNvPr>
          <p:cNvSpPr txBox="1"/>
          <p:nvPr/>
        </p:nvSpPr>
        <p:spPr>
          <a:xfrm>
            <a:off x="8169404" y="4584589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Minimum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B1BC34-7F2D-7D62-CDDC-C7DF16938B39}"/>
              </a:ext>
            </a:extLst>
          </p:cNvPr>
          <p:cNvSpPr txBox="1"/>
          <p:nvPr/>
        </p:nvSpPr>
        <p:spPr>
          <a:xfrm>
            <a:off x="7052849" y="4584590"/>
            <a:ext cx="809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Startpoint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0405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D94F8A0-418B-2C68-847E-76B382F1295B}"/>
              </a:ext>
            </a:extLst>
          </p:cNvPr>
          <p:cNvGrpSpPr/>
          <p:nvPr/>
        </p:nvGrpSpPr>
        <p:grpSpPr>
          <a:xfrm>
            <a:off x="5334187" y="2831770"/>
            <a:ext cx="603877" cy="597230"/>
            <a:chOff x="4053283" y="2304024"/>
            <a:chExt cx="591247" cy="58473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EC4D091-9EAB-D576-8A3A-AEF5C25B6AA5}"/>
                </a:ext>
              </a:extLst>
            </p:cNvPr>
            <p:cNvSpPr/>
            <p:nvPr/>
          </p:nvSpPr>
          <p:spPr>
            <a:xfrm>
              <a:off x="4053283" y="2304024"/>
              <a:ext cx="542484" cy="584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28DB573-B3D7-D8FE-14E6-FFD8CB840811}"/>
                </a:ext>
              </a:extLst>
            </p:cNvPr>
            <p:cNvCxnSpPr>
              <a:cxnSpLocks/>
              <a:stCxn id="3" idx="0"/>
              <a:endCxn id="3" idx="4"/>
            </p:cNvCxnSpPr>
            <p:nvPr/>
          </p:nvCxnSpPr>
          <p:spPr>
            <a:xfrm>
              <a:off x="4324525" y="2304024"/>
              <a:ext cx="0" cy="5847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BFFDCC-33C9-6027-E4E4-20271C65DDC0}"/>
                </a:ext>
              </a:extLst>
            </p:cNvPr>
            <p:cNvSpPr txBox="1"/>
            <p:nvPr/>
          </p:nvSpPr>
          <p:spPr>
            <a:xfrm>
              <a:off x="4058662" y="2411727"/>
              <a:ext cx="341760" cy="36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/>
                <a:t>s</a:t>
              </a:r>
              <a:r>
                <a:rPr lang="en-GB" sz="1400" i="1" baseline="-25000" dirty="0"/>
                <a:t>j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535B81-EC26-717E-C8CC-D12690CF7D7C}"/>
                </a:ext>
              </a:extLst>
            </p:cNvPr>
            <p:cNvSpPr txBox="1"/>
            <p:nvPr/>
          </p:nvSpPr>
          <p:spPr>
            <a:xfrm>
              <a:off x="4319335" y="2420116"/>
              <a:ext cx="325195" cy="361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a</a:t>
              </a:r>
              <a:r>
                <a:rPr lang="de-DE" sz="1400" i="1" baseline="-25000" dirty="0"/>
                <a:t>j</a:t>
              </a:r>
              <a:endParaRPr lang="en-GB" sz="1400" i="1" baseline="-250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B6C2A5-2294-C0CB-6D38-0CC9BE8BC32F}"/>
              </a:ext>
            </a:extLst>
          </p:cNvPr>
          <p:cNvSpPr txBox="1"/>
          <p:nvPr/>
        </p:nvSpPr>
        <p:spPr>
          <a:xfrm>
            <a:off x="5435042" y="336222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de-DE" baseline="-25000" dirty="0"/>
              <a:t>j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638A024-F04A-562E-6250-024BAC42F665}"/>
              </a:ext>
            </a:extLst>
          </p:cNvPr>
          <p:cNvGrpSpPr/>
          <p:nvPr/>
        </p:nvGrpSpPr>
        <p:grpSpPr>
          <a:xfrm>
            <a:off x="3229952" y="2136882"/>
            <a:ext cx="602276" cy="597230"/>
            <a:chOff x="4053283" y="2304024"/>
            <a:chExt cx="589679" cy="58473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CAD5FE8-762E-5E0B-2E0F-D6B6414F2B36}"/>
                </a:ext>
              </a:extLst>
            </p:cNvPr>
            <p:cNvSpPr/>
            <p:nvPr/>
          </p:nvSpPr>
          <p:spPr>
            <a:xfrm>
              <a:off x="4053283" y="2304024"/>
              <a:ext cx="542484" cy="584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8397837-942E-F44F-84E9-AC6C25186B2B}"/>
                </a:ext>
              </a:extLst>
            </p:cNvPr>
            <p:cNvCxnSpPr>
              <a:cxnSpLocks/>
              <a:stCxn id="9" idx="0"/>
              <a:endCxn id="9" idx="4"/>
            </p:cNvCxnSpPr>
            <p:nvPr/>
          </p:nvCxnSpPr>
          <p:spPr>
            <a:xfrm>
              <a:off x="4324525" y="2304024"/>
              <a:ext cx="0" cy="5847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952BFD-8ED8-E6B2-7503-C6F76B647AAE}"/>
                </a:ext>
              </a:extLst>
            </p:cNvPr>
            <p:cNvSpPr txBox="1"/>
            <p:nvPr/>
          </p:nvSpPr>
          <p:spPr>
            <a:xfrm>
              <a:off x="4058662" y="2411727"/>
              <a:ext cx="341760" cy="36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/>
                <a:t>s</a:t>
              </a:r>
              <a:r>
                <a:rPr lang="en-GB" sz="1400" i="1" baseline="-25000" dirty="0"/>
                <a:t>i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57E9DB-8456-B3DC-CBE8-8EDB365CDE29}"/>
                </a:ext>
              </a:extLst>
            </p:cNvPr>
            <p:cNvSpPr txBox="1"/>
            <p:nvPr/>
          </p:nvSpPr>
          <p:spPr>
            <a:xfrm>
              <a:off x="4319335" y="2420116"/>
              <a:ext cx="323627" cy="361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a</a:t>
              </a:r>
              <a:r>
                <a:rPr lang="de-DE" sz="1400" i="1" baseline="-25000" dirty="0"/>
                <a:t>i</a:t>
              </a:r>
              <a:endParaRPr lang="en-GB" sz="1400" i="1" baseline="-25000" dirty="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7AFA4A-B6C7-96BB-B443-47A0185970D6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3832228" y="2440120"/>
            <a:ext cx="1507453" cy="686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8BE865-B1E7-8913-1C4E-720B259F4734}"/>
              </a:ext>
            </a:extLst>
          </p:cNvPr>
          <p:cNvSpPr txBox="1"/>
          <p:nvPr/>
        </p:nvSpPr>
        <p:spPr>
          <a:xfrm>
            <a:off x="4320384" y="243155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w</a:t>
            </a:r>
            <a:r>
              <a:rPr lang="en-US" sz="1400" i="1" baseline="-25000" dirty="0"/>
              <a:t>ij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01BC2D-2153-28E3-D661-F19F56C0DFED}"/>
              </a:ext>
            </a:extLst>
          </p:cNvPr>
          <p:cNvGrpSpPr/>
          <p:nvPr/>
        </p:nvGrpSpPr>
        <p:grpSpPr>
          <a:xfrm>
            <a:off x="6729559" y="2027556"/>
            <a:ext cx="629526" cy="597230"/>
            <a:chOff x="4053283" y="2304024"/>
            <a:chExt cx="616359" cy="58473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7713ABE-9A2E-A5E5-18CD-898BADC231B9}"/>
                </a:ext>
              </a:extLst>
            </p:cNvPr>
            <p:cNvSpPr/>
            <p:nvPr/>
          </p:nvSpPr>
          <p:spPr>
            <a:xfrm>
              <a:off x="4053283" y="2304024"/>
              <a:ext cx="542484" cy="584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9E238D6-8ED6-D805-4104-D0126142D326}"/>
                </a:ext>
              </a:extLst>
            </p:cNvPr>
            <p:cNvCxnSpPr>
              <a:cxnSpLocks/>
              <a:stCxn id="17" idx="0"/>
              <a:endCxn id="17" idx="4"/>
            </p:cNvCxnSpPr>
            <p:nvPr/>
          </p:nvCxnSpPr>
          <p:spPr>
            <a:xfrm>
              <a:off x="4324525" y="2304024"/>
              <a:ext cx="0" cy="5847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EC4EF1-4FDE-598F-C4E8-35E419EBAC6F}"/>
                </a:ext>
              </a:extLst>
            </p:cNvPr>
            <p:cNvSpPr txBox="1"/>
            <p:nvPr/>
          </p:nvSpPr>
          <p:spPr>
            <a:xfrm>
              <a:off x="4058662" y="2411727"/>
              <a:ext cx="341760" cy="36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/>
                <a:t>s</a:t>
              </a:r>
              <a:r>
                <a:rPr lang="en-GB" sz="1400" i="1" baseline="-25000" dirty="0"/>
                <a:t>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15AB1F-774F-83E4-CDC0-2B0A5BC0D869}"/>
                </a:ext>
              </a:extLst>
            </p:cNvPr>
            <p:cNvSpPr txBox="1"/>
            <p:nvPr/>
          </p:nvSpPr>
          <p:spPr>
            <a:xfrm>
              <a:off x="4319335" y="2420116"/>
              <a:ext cx="350307" cy="361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a</a:t>
              </a:r>
              <a:r>
                <a:rPr lang="de-DE" sz="1400" i="1" baseline="-25000" dirty="0"/>
                <a:t>k</a:t>
              </a:r>
              <a:endParaRPr lang="en-GB" sz="1400" i="1" baseline="-250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632D9A-0887-AF63-E8E6-36546C9E1422}"/>
              </a:ext>
            </a:extLst>
          </p:cNvPr>
          <p:cNvGrpSpPr/>
          <p:nvPr/>
        </p:nvGrpSpPr>
        <p:grpSpPr>
          <a:xfrm>
            <a:off x="6729559" y="2780234"/>
            <a:ext cx="629526" cy="597230"/>
            <a:chOff x="4053283" y="2304024"/>
            <a:chExt cx="616359" cy="58473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6AA5D84-A719-87DA-09E3-115DA7E5AA34}"/>
                </a:ext>
              </a:extLst>
            </p:cNvPr>
            <p:cNvSpPr/>
            <p:nvPr/>
          </p:nvSpPr>
          <p:spPr>
            <a:xfrm>
              <a:off x="4053283" y="2304024"/>
              <a:ext cx="542484" cy="584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BFA90EB-BD7B-261C-95B2-74CB3A686CF3}"/>
                </a:ext>
              </a:extLst>
            </p:cNvPr>
            <p:cNvCxnSpPr>
              <a:cxnSpLocks/>
              <a:stCxn id="22" idx="0"/>
              <a:endCxn id="22" idx="4"/>
            </p:cNvCxnSpPr>
            <p:nvPr/>
          </p:nvCxnSpPr>
          <p:spPr>
            <a:xfrm>
              <a:off x="4324525" y="2304024"/>
              <a:ext cx="0" cy="5847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CE3646-EA02-DB23-FEAE-760F831571C6}"/>
                </a:ext>
              </a:extLst>
            </p:cNvPr>
            <p:cNvSpPr txBox="1"/>
            <p:nvPr/>
          </p:nvSpPr>
          <p:spPr>
            <a:xfrm>
              <a:off x="4058662" y="2411727"/>
              <a:ext cx="341760" cy="36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/>
                <a:t>s</a:t>
              </a:r>
              <a:r>
                <a:rPr lang="en-GB" sz="1400" i="1" baseline="-25000" dirty="0"/>
                <a:t>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D7E982-0CD9-7ADD-6598-B2E7C04AF263}"/>
                </a:ext>
              </a:extLst>
            </p:cNvPr>
            <p:cNvSpPr txBox="1"/>
            <p:nvPr/>
          </p:nvSpPr>
          <p:spPr>
            <a:xfrm>
              <a:off x="4319335" y="2420116"/>
              <a:ext cx="350307" cy="361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a</a:t>
              </a:r>
              <a:r>
                <a:rPr lang="de-DE" sz="1400" i="1" baseline="-25000" dirty="0"/>
                <a:t>k</a:t>
              </a:r>
              <a:endParaRPr lang="en-GB" sz="1400" i="1" baseline="-250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F0DC44-7414-9A5A-D794-8F06113C46A7}"/>
              </a:ext>
            </a:extLst>
          </p:cNvPr>
          <p:cNvGrpSpPr/>
          <p:nvPr/>
        </p:nvGrpSpPr>
        <p:grpSpPr>
          <a:xfrm>
            <a:off x="6729941" y="4052494"/>
            <a:ext cx="637542" cy="597230"/>
            <a:chOff x="4053283" y="2304024"/>
            <a:chExt cx="624207" cy="58473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FA5849A-376D-1A06-0484-102D48C900A9}"/>
                </a:ext>
              </a:extLst>
            </p:cNvPr>
            <p:cNvSpPr/>
            <p:nvPr/>
          </p:nvSpPr>
          <p:spPr>
            <a:xfrm>
              <a:off x="4053283" y="2304024"/>
              <a:ext cx="542484" cy="584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7DE498C-1978-CD62-167C-D1B63A811A70}"/>
                </a:ext>
              </a:extLst>
            </p:cNvPr>
            <p:cNvCxnSpPr>
              <a:cxnSpLocks/>
              <a:stCxn id="27" idx="0"/>
              <a:endCxn id="27" idx="4"/>
            </p:cNvCxnSpPr>
            <p:nvPr/>
          </p:nvCxnSpPr>
          <p:spPr>
            <a:xfrm>
              <a:off x="4324525" y="2304024"/>
              <a:ext cx="0" cy="5847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9297CE4-524B-C4F8-79C2-C11F585C0809}"/>
                </a:ext>
              </a:extLst>
            </p:cNvPr>
            <p:cNvSpPr txBox="1"/>
            <p:nvPr/>
          </p:nvSpPr>
          <p:spPr>
            <a:xfrm>
              <a:off x="4058662" y="2411727"/>
              <a:ext cx="341760" cy="36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/>
                <a:t>s</a:t>
              </a:r>
              <a:r>
                <a:rPr lang="en-GB" sz="1400" i="1" baseline="-25000" dirty="0"/>
                <a:t>k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644097-D231-5E78-0881-DC9F3A73863B}"/>
                </a:ext>
              </a:extLst>
            </p:cNvPr>
            <p:cNvSpPr txBox="1"/>
            <p:nvPr/>
          </p:nvSpPr>
          <p:spPr>
            <a:xfrm>
              <a:off x="4319335" y="2420116"/>
              <a:ext cx="358155" cy="361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a</a:t>
              </a:r>
              <a:r>
                <a:rPr lang="de-DE" sz="1400" i="1" baseline="-25000" dirty="0"/>
                <a:t>K</a:t>
              </a:r>
              <a:endParaRPr lang="en-GB" sz="1400" i="1" baseline="-25000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D53532-D990-458C-17D9-B65275A8F380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5938064" y="2322226"/>
            <a:ext cx="796989" cy="812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E6703F-A45A-6ABC-67C9-CAA10C734132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5938064" y="3074904"/>
            <a:ext cx="796989" cy="60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BE5171-D02D-FF2E-18F4-55AD09498E3B}"/>
              </a:ext>
            </a:extLst>
          </p:cNvPr>
          <p:cNvCxnSpPr>
            <a:cxnSpLocks/>
            <a:stCxn id="6" idx="3"/>
            <a:endCxn id="27" idx="2"/>
          </p:cNvCxnSpPr>
          <p:nvPr/>
        </p:nvCxnSpPr>
        <p:spPr>
          <a:xfrm>
            <a:off x="5938064" y="3135008"/>
            <a:ext cx="791874" cy="1216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13AC1BB-EFEF-A8A9-ED67-CAFD36B354F8}"/>
              </a:ext>
            </a:extLst>
          </p:cNvPr>
          <p:cNvSpPr txBox="1"/>
          <p:nvPr/>
        </p:nvSpPr>
        <p:spPr>
          <a:xfrm>
            <a:off x="6285088" y="3086084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w</a:t>
            </a:r>
            <a:r>
              <a:rPr lang="en-US" sz="1400" i="1" baseline="-25000" dirty="0"/>
              <a:t>jk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753090-17AD-5A12-5046-C05CA99D2A62}"/>
              </a:ext>
            </a:extLst>
          </p:cNvPr>
          <p:cNvSpPr txBox="1"/>
          <p:nvPr/>
        </p:nvSpPr>
        <p:spPr>
          <a:xfrm>
            <a:off x="6466394" y="184792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6">
                    <a:lumMod val="75000"/>
                  </a:schemeClr>
                </a:solidFill>
              </a:rPr>
              <a:t>δ</a:t>
            </a:r>
            <a:r>
              <a:rPr lang="de-DE" baseline="-25000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57A02F-A58A-75CE-341A-57BC8501F1C4}"/>
              </a:ext>
            </a:extLst>
          </p:cNvPr>
          <p:cNvSpPr txBox="1"/>
          <p:nvPr/>
        </p:nvSpPr>
        <p:spPr>
          <a:xfrm>
            <a:off x="6394865" y="417140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6">
                    <a:lumMod val="75000"/>
                  </a:schemeClr>
                </a:solidFill>
              </a:rPr>
              <a:t>δ</a:t>
            </a:r>
            <a:r>
              <a:rPr lang="de-DE" baseline="-25000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Arrow: Left 44">
            <a:extLst>
              <a:ext uri="{FF2B5EF4-FFF2-40B4-BE49-F238E27FC236}">
                <a16:creationId xmlns:a16="http://schemas.microsoft.com/office/drawing/2014/main" id="{F5B23065-3EB4-1BD7-9E69-B1DBA34D1A23}"/>
              </a:ext>
            </a:extLst>
          </p:cNvPr>
          <p:cNvSpPr/>
          <p:nvPr/>
        </p:nvSpPr>
        <p:spPr>
          <a:xfrm rot="3399563">
            <a:off x="5764033" y="3716164"/>
            <a:ext cx="957630" cy="117127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03E97CC4-3FD9-EF7B-8ADE-B067E4F8ADD8}"/>
              </a:ext>
            </a:extLst>
          </p:cNvPr>
          <p:cNvSpPr/>
          <p:nvPr/>
        </p:nvSpPr>
        <p:spPr>
          <a:xfrm rot="21274221">
            <a:off x="6082194" y="2957386"/>
            <a:ext cx="611439" cy="117127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Arrow: Left 46">
            <a:extLst>
              <a:ext uri="{FF2B5EF4-FFF2-40B4-BE49-F238E27FC236}">
                <a16:creationId xmlns:a16="http://schemas.microsoft.com/office/drawing/2014/main" id="{09ECDFE9-A390-FCC2-D582-752A28A9BE86}"/>
              </a:ext>
            </a:extLst>
          </p:cNvPr>
          <p:cNvSpPr/>
          <p:nvPr/>
        </p:nvSpPr>
        <p:spPr>
          <a:xfrm rot="19018013">
            <a:off x="5786187" y="2527262"/>
            <a:ext cx="957630" cy="117127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42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Widescreen</PresentationFormat>
  <Paragraphs>159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 Joch</dc:creator>
  <cp:lastModifiedBy>Dominik Jochinger</cp:lastModifiedBy>
  <cp:revision>55</cp:revision>
  <dcterms:created xsi:type="dcterms:W3CDTF">2021-12-29T15:51:16Z</dcterms:created>
  <dcterms:modified xsi:type="dcterms:W3CDTF">2024-02-21T15:53:49Z</dcterms:modified>
</cp:coreProperties>
</file>