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50680" y="792720"/>
            <a:ext cx="8567280" cy="33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Development and Push Deployment of Azure Functions using CLI and PowerShell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6257520"/>
            <a:ext cx="856728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-Nikkitha Ramesh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48640" y="187200"/>
            <a:ext cx="9051840" cy="598212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1877760" y="6400800"/>
            <a:ext cx="5902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Upload a .txt file in the Microsoft Azure Storage Explorer.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640080" y="187200"/>
            <a:ext cx="8960400" cy="582120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3474720" y="6400800"/>
            <a:ext cx="3185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 the file to be uploaded.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20000" y="3565080"/>
            <a:ext cx="8639280" cy="157356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457200" y="5852160"/>
            <a:ext cx="9238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new blob is detected as soon as a file is uploaded on the Storage Explorer.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the mentioned file type was .txt, any other file type uploaded will not be detected here.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48640" y="365760"/>
            <a:ext cx="9053640" cy="457128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-36000" y="5871600"/>
            <a:ext cx="10179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Any type of file can be updated, and to make sure it triggers, do not mention the file extension type.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731520" y="1737360"/>
            <a:ext cx="8639280" cy="164592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753480" y="4297680"/>
            <a:ext cx="8572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image file with .png extension was uploaded, and the blob trigger was triggered.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78320" y="1562760"/>
            <a:ext cx="8639280" cy="273420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1188720" y="4975560"/>
            <a:ext cx="7885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Logging in to Azure subscription via PowerShell using the azlogin command.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will redirect to Microsoft account login page on a web browser.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822960" y="2128680"/>
            <a:ext cx="8639280" cy="79668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822960" y="4663440"/>
            <a:ext cx="9019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Firstly create a resource group and a resource called “Function App” in the azure portal.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then, update in the powershell.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38240" y="182880"/>
            <a:ext cx="9829440" cy="377532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241560" y="4663440"/>
            <a:ext cx="8993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Zip the “publish” folder present inside the Function App created locally on the computer.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720000" y="1697040"/>
            <a:ext cx="8639280" cy="206964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1005840" y="4937760"/>
            <a:ext cx="7954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function app locally. The function app is a single unit of deployment. Azure CLI will generate the necessary config files of the function app.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720000" y="2186640"/>
            <a:ext cx="8639280" cy="123444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1853640" y="4152600"/>
            <a:ext cx="5826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 new create is a command to create a new function.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auto-generates all the settings files.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20000" y="4047840"/>
            <a:ext cx="8639280" cy="60840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1097280" y="5669280"/>
            <a:ext cx="7684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displays the contents of the function app folder in Visual Studio Code.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3764880" y="5120640"/>
            <a:ext cx="2818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 the connection string.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86160" y="300960"/>
            <a:ext cx="9165240" cy="491040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1652760" y="5871600"/>
            <a:ext cx="71247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functiontest is the name of the blob container. The function only listens for .txt files coming into azure blob storage.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640080" y="300960"/>
            <a:ext cx="9261360" cy="573336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2881080" y="6400800"/>
            <a:ext cx="5178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 host start --build is used to compile and run.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95440" y="279000"/>
            <a:ext cx="9408240" cy="447516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1097280" y="5297400"/>
            <a:ext cx="8228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says “now listening”, which means that the compilation was successful and it is now time to upload the files on Microsoft Azure Storage Explorer.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005840" y="274320"/>
            <a:ext cx="8011080" cy="539424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1645920" y="6054480"/>
            <a:ext cx="6397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Enter the connection string to connect to the storage account.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2019-06-10T18:44:27Z</dcterms:created>
  <dc:creator/>
  <dc:description/>
  <dc:language>en-US</dc:language>
  <cp:lastModifiedBy/>
  <dcterms:modified xsi:type="dcterms:W3CDTF">2019-08-12T23:02:47Z</dcterms:modified>
  <cp:revision>42</cp:revision>
  <dc:subject/>
  <dc:title>Impress</dc:title>
</cp:coreProperties>
</file>