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50680" y="792720"/>
            <a:ext cx="8567640" cy="33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Development and Push Deployment of Azure Functions using CLI and PowerShell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6257520"/>
            <a:ext cx="856764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-Nikkitha Ramesh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548640" y="187200"/>
            <a:ext cx="9052200" cy="598248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1877760" y="6400800"/>
            <a:ext cx="5902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Upload a .txt file in the Microsoft Azure Storage Explorer.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640080" y="187200"/>
            <a:ext cx="8960760" cy="582156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3474720" y="6400800"/>
            <a:ext cx="3185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Select the file to be uploaded.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720000" y="3565080"/>
            <a:ext cx="8639640" cy="157392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457200" y="5852160"/>
            <a:ext cx="9239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 new blob is detected as soon as a file is uploaded on the Storage Explorer.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As the mentioned file type was .txt, any other file type uploaded will not be detected here.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548640" y="365760"/>
            <a:ext cx="9054000" cy="457164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-36000" y="5871600"/>
            <a:ext cx="10179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Any type of file can be updated, and to make sure it triggers, do not mention the file extension type.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731520" y="1737360"/>
            <a:ext cx="8639640" cy="164628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753480" y="4297680"/>
            <a:ext cx="8573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An image file with .png extension was uploaded, and the blob trigger was triggered.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778320" y="1562760"/>
            <a:ext cx="8639640" cy="273456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1188720" y="4975560"/>
            <a:ext cx="7885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Logging in to Azure subscription via PowerShell using the azlogin command.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This will redirect to Microsoft account login page on a web browser.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822960" y="2128680"/>
            <a:ext cx="8639640" cy="79704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822960" y="4663440"/>
            <a:ext cx="9019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Firstly create a resource group and a resource called “Function App” in the azure portal.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And then, update in the powershell.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38240" y="182880"/>
            <a:ext cx="9829800" cy="377568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241560" y="4663440"/>
            <a:ext cx="8993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Zip the “publish” folder present inside the Function App created locally on the computer.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720000" y="1697040"/>
            <a:ext cx="8639640" cy="207000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1005840" y="4937760"/>
            <a:ext cx="7954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Create a function app locally. The function app is a single unit of deployment. Azure CLI will generate the necessary config files of the function app.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720000" y="2186640"/>
            <a:ext cx="8639640" cy="123480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1853640" y="4152600"/>
            <a:ext cx="5826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func new create is a command to create a new function.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It auto-generates all the settings files.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720000" y="4047840"/>
            <a:ext cx="8639640" cy="6087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1097280" y="5669280"/>
            <a:ext cx="768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This displays the contents of the function app folder in Visual Studio Code.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548640" y="274320"/>
            <a:ext cx="9358920" cy="420588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3764880" y="5120640"/>
            <a:ext cx="2818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Add the connection string.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86160" y="300960"/>
            <a:ext cx="9165600" cy="491076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1652760" y="5871600"/>
            <a:ext cx="7125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functiontest is the name of the blob container. The function only listens for .txt files coming into azure blob storage.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640080" y="300960"/>
            <a:ext cx="9261720" cy="573372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2881080" y="6400800"/>
            <a:ext cx="5178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Func host start --build is used to compile and run.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595440" y="279000"/>
            <a:ext cx="9408600" cy="447552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1097280" y="5297400"/>
            <a:ext cx="8229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It says “now listening”, which means that the compilation was successful and it is now time to upload the files on Microsoft Azure Storage Explorer.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005840" y="274320"/>
            <a:ext cx="8011440" cy="539460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1645920" y="6054480"/>
            <a:ext cx="6398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Enter the connection string to connect to the storage account.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Application>LibreOffice/6.2.4.2$Windows_X86_64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2019-06-10T18:44:27Z</dcterms:created>
  <dc:creator/>
  <dc:description/>
  <dc:language>en-US</dc:language>
  <cp:lastModifiedBy/>
  <dcterms:modified xsi:type="dcterms:W3CDTF">2019-06-12T22:17:25Z</dcterms:modified>
  <cp:revision>41</cp:revision>
  <dc:subject/>
  <dc:title>Impress</dc:title>
</cp:coreProperties>
</file>