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2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0600"/>
            <a:ext cx="7019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680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2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3640" cy="1204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0600"/>
            <a:ext cx="7019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Microsoft YaHei"/>
              </a:rPr>
              <a:t>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with C# using ML.NET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-Nikkitha Ramesh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                                                                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(referring to a blog on ML: https://kindsonthegenius.com/blog)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iris data set is loaded on the local drive. The data set has four features – SepalLength, SepalWidth, PetalLength, PetalWidth.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fifth field is the class/ label. We predict is the iris belongs to one of these three classes - Iris-setosa, Iris-versicolor, Iris-virginica.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48120"/>
            <a:ext cx="7019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Install “ML.NET” from Manage NuGet Packages option. This helps add files to the project.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version of ML.NET installed here is 0.4.0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16000"/>
            <a:ext cx="701928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Two classes are created here. The first class representing the features, the second class representing the label.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8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Here, feature is the properties that make up the class (label).</a:t>
            </a:r>
            <a:endParaRPr b="0" lang="en-US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 label can be described as the output from the model after training it.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0600"/>
            <a:ext cx="7019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pipeline to allow external data to be loaded is created.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iris dataset is loaded to this project.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Also, add the file from the local drive to the C# project by choosing the “add existing” option.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10600"/>
            <a:ext cx="7019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Data now needs to be transformed from string to numeric. Each type of label is assigned a number. This can be done by using the Dictionarizer object.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ColumnConcatenator is used to merge all the features into one single string.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0600"/>
            <a:ext cx="7019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learning algorithm is added that trains a classification model.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algorithm used here is StochasticDualCoordinateAscentClassifier().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10600"/>
            <a:ext cx="7019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Train() method of the pipeline object is called to train the model.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10600"/>
            <a:ext cx="7019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504000" y="13680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the model to make prediction is the next step.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new set of features are passed, the model is then allowed to predict the class it belongs to.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2019-06-26T13:22:58Z</dcterms:created>
  <dc:creator/>
  <dc:description/>
  <dc:language>en-US</dc:language>
  <cp:lastModifiedBy/>
  <dcterms:modified xsi:type="dcterms:W3CDTF">2019-06-26T15:11:25Z</dcterms:modified>
  <cp:revision>26</cp:revision>
  <dc:subject/>
  <dc:title>Bright Blue</dc:title>
</cp:coreProperties>
</file>