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4920"/>
            <a:ext cx="7199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4920"/>
            <a:ext cx="7199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3747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C# Application with Entity Framework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Goal of the application: Create an application that shows the details of a sale made by a sales person at a particular sales region.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SalesRegion: Name, Code (given for a region),Sales made in that region, SalesPerson,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SalesPerson: Firstname, Lastname, Sales, SalesRegion,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Sales: Amount, Date, SalesRegion, SalesPerson.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 first create Entity Framework. This is done by installing it from “Manage NuGet Packages” option.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Entity Framework is an open source object-relational mapping framework for ADO.NET.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ORM is defined as a technique for converting data between incompatible type systems using object-oriented programming languages. This creates, in effect, a "virtual object database" that can be used from within the programming language.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 then create models: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SalesRegion: Name, Code.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SalesPerson: Firstname, Lastname.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Sales: Amount, Date.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Base Model: Id, CreatedBy, CreatedDate,UpdatedBy, UpdatedDate.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48640" y="2194560"/>
            <a:ext cx="886968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Creating a folder named “Model” for the above mentioned 4 classes.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Apply the base model to all other models, so that all models will now have everything that is in base model.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Create interface, with ‘book Active’ in it.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-If true, item is active.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-Else, it is inactive.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SalesPerson and SalesRegion has to be active.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48640" y="1828800"/>
            <a:ext cx="89611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We now translate the properties to columns in database.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Data annotations are added to provide extra meaning to the properties.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Few of the types of Data annotations are: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Required -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2019-06-24T20:09:49Z</dcterms:created>
  <dc:creator/>
  <dc:description/>
  <dc:language>en-US</dc:language>
  <cp:lastModifiedBy/>
  <dcterms:modified xsi:type="dcterms:W3CDTF">2019-06-24T22:59:13Z</dcterms:modified>
  <cp:revision>13</cp:revision>
  <dc:subject/>
  <dc:title>Inspiration</dc:title>
</cp:coreProperties>
</file>