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840" cy="7557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3747960"/>
            <a:ext cx="907020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C# Application with Entity Framework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120640" y="5394960"/>
            <a:ext cx="3748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 Nikkitha Ramesh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(based on a course on Udemy by Matt Turner, Mpire Training)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0080" y="1554480"/>
            <a:ext cx="8960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46400" y="3383280"/>
            <a:ext cx="9245160" cy="3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5760" y="1463040"/>
            <a:ext cx="9326160" cy="37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migrations feature in Entity Framework provides a way to incrementally update the database schema to keep it in sync with the application's data model while preserving existing data in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 feature enables you to change the data model and deploy your changes to production by updating the database schema without having to drop and re-create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the code based migration, the following commands are executed in Package Manager Console.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1)  Enable-Migrations: Migration is enabled by creating a Configuration class.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2)  Add-Migration: A new migration class is created as per specified name with the Up() and Down() methods. This creates database data based on existing class. The up method is a set of directions for running a migration, while the down method is a set of instructions for reverting a migration.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3)  Update-Database: Executes the last migration file created by the Add-Migration command and applies changes to the database schema.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57240" y="5190840"/>
            <a:ext cx="8186040" cy="184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Seeding the database is where the data is populated while setting up the database.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configuration class file, the seed data values are entered.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person’s data is also fed as seed data. It is usually an Admin's details.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14400" y="3108960"/>
            <a:ext cx="3504240" cy="3738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394680" y="3138480"/>
            <a:ext cx="2291400" cy="170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form such as the following is created: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344680" y="2602080"/>
            <a:ext cx="5599800" cy="34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0000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504000" y="180000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first created.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76000"/>
            <a:ext cx="7198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04000" y="180000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models created are: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4920"/>
            <a:ext cx="7198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48640" y="2194560"/>
            <a:ext cx="88682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folder named “Model” for the above mentioned 4 classes.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 the base model to all other models, so that all models will now have everything that is in base model.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interface, with ‘book Active’ in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-If true, item is 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-Else, it is inactive.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 and SalesRegion has to be active.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4920"/>
            <a:ext cx="7198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48640" y="1828800"/>
            <a:ext cx="896004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properties are now translated to columns in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annotations are added to provide extra meaning to the properties.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Few of the types of Data annotations used in this application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Required - This attribute specifies that the value is mandatory and cannot be skipped.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StringLength() - Using this attribute we can specify maximum and minimum length of the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Range() - Using this attribute we can set a range between two numbers.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89120" y="5760720"/>
            <a:ext cx="3233160" cy="7498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910400" y="5714640"/>
            <a:ext cx="2952360" cy="7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4480"/>
            <a:ext cx="914292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relationship between models are defined.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types of relationships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One-to-One : A row in a table can have only one matching row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One-to-Many (or Many-to-One) : A row in a table can have many matching rows in another table, but a row in the second table can have only one matching row in first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Many-to-Many : A row in a table can have many matching rows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 – This Is an example of one-2-one relationship.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653840" y="5946120"/>
            <a:ext cx="4380120" cy="93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54480"/>
            <a:ext cx="9051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context are created to generate a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data context is a primary class responsible for interacting with the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gap between entity class/ domain and database are bridged.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context class is used to query or save data to the database. It is also used to configure domain classes, database related mappings, change tracking settings, caching, transaction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Overriding (if necessary) are done here.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85720" y="4744080"/>
            <a:ext cx="8831520" cy="16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40080" y="1554480"/>
            <a:ext cx="89600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2019-08-22T21:44:15Z</dcterms:modified>
  <cp:revision>57</cp:revision>
  <dc:subject/>
  <dc:title>Inspiration</dc:title>
</cp:coreProperties>
</file>