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latin typeface="Arial"/>
              </a:rPr>
              <a:t>Click to edit the title text format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Second Outline Level</a:t>
            </a:r>
            <a:endParaRPr b="0" lang="en-US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Third Outline Level</a:t>
            </a:r>
            <a:endParaRPr b="0" lang="en-US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latin typeface="Arial"/>
              </a:rPr>
              <a:t>Fourth Outline Level</a:t>
            </a:r>
            <a:endParaRPr b="0" lang="en-US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Fifth Outline Level</a:t>
            </a:r>
            <a:endParaRPr b="0" lang="en-US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Sixth Outline Level</a:t>
            </a:r>
            <a:endParaRPr b="0" lang="en-US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Seventh Outline Level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9EB5F17-74E7-471A-90EC-328FA2848C7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Databased Application with Entity Framework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6000"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first create Entity Framework.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6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We then create models: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2019-06-24T20:52:50Z</dcterms:modified>
  <cp:revision>9</cp:revision>
  <dc:subject/>
  <dc:title>Inspiration</dc:title>
</cp:coreProperties>
</file>