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8920" cy="7558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28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8920" cy="7558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504000" y="3747960"/>
            <a:ext cx="907128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C# Application with Entity Framework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Goal of the application: Create an application that shows the details of a sale made by a sales person at a particular sales region.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SalesRegion: Name, Code (given for a region),Sales made in that region, SalesPerson, Active/Inactive state.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SalesPerson: Firstname, Lastname, Sales, SalesRegion, Active/Inactive state.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Sales: Amount, Date, SalesRegion, SalesPerson.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6000"/>
          </a:bodyPr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We first create Entity Framework. This is done by installing it from “Manage NuGet Packages” option.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Entity Framework is an open source object-relational mapping framework for ADO.NET.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ORM is defined as a technique for converting data between incompatible type systems using object-oriented programming languages. This creates, in effect, a "virtual object database" that can be used from within the programming language.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We then create models: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SalesRegion: Name, Code.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SalesPerson: Firstname, Lastname.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Sales: Amount, Date.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Base Model: Id, CreatedBy, CreatedDate,UpdatedBy, UpdatedDate.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4920"/>
            <a:ext cx="7199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548640" y="2194560"/>
            <a:ext cx="886932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Creating a folder named “Model” for the above mentioned 4 classes.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Apply the base model to all other models, so that all models will now have everything that is in base model.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Create interface, with ‘book Active’ in it.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-If true, item is active.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-Else, it is inactive.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SalesPerson and SalesRegion has to be active.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4920"/>
            <a:ext cx="7199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548640" y="1828800"/>
            <a:ext cx="896112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We now translate the properties to columns in database.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Data annotations are added to provide extra meaning to the properties.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Few of the types of Data annotations used in this application are: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Required - This attribute specifies that the value is mandatory and cannot be skipped.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StringLength() - Using this attribute we can specify maximum and minimum length of the property.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Range() - Using this attribute we can set a range between two numbers.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789120" y="5760720"/>
            <a:ext cx="3234240" cy="75096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4910400" y="5714640"/>
            <a:ext cx="2953440" cy="79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1554480"/>
            <a:ext cx="9144000" cy="36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The relationship between models are defined.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types of relationships -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One-to-One : A row in a table can have only one matching row in another table, and vice versa.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One-to-Many (or Many-to-One) : A row in a table can have many matching rows in another table, but a row in the second table can have only one matching row in first table.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Many-to-Many : A row in a table can have many matching rows in another table, and vice versa.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Ex – This Is an example of one-2-one relationship.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653840" y="5370120"/>
            <a:ext cx="4381200" cy="93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1554480"/>
            <a:ext cx="905256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Data context are created to generate a database.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This data context is a primary class responsible for interacting with the database.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gap between entity class/ domain and database are bridged.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context class is used to query or save data to the database. It is also used to configure domain classes, database related mappings, change tracking settings, caching, transaction etc.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Overriding (if necessary) are done here.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585720" y="4744080"/>
            <a:ext cx="8832600" cy="165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40080" y="1554480"/>
            <a:ext cx="896112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Creating a database: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This is done by first adding SQL Server.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App.config file is generated, inside which the connection string is supposed to be entered, to establish the connection.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446400" y="3383280"/>
            <a:ext cx="9246240" cy="31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Application>LibreOffice/6.2.4.2$Windows_X86_64 LibreOffice_project/2412653d852ce75f65fbfa83fb7e7b669a126d64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2019-06-24T20:09:49Z</dcterms:created>
  <dc:creator/>
  <dc:description/>
  <dc:language>en-US</dc:language>
  <cp:lastModifiedBy/>
  <dcterms:modified xsi:type="dcterms:W3CDTF">2019-06-25T16:57:27Z</dcterms:modified>
  <cp:revision>28</cp:revision>
  <dc:subject/>
  <dc:title>Inspiration</dc:title>
</cp:coreProperties>
</file>