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1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1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164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8200" cy="75582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8200" cy="75582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8200" cy="755820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576000"/>
            <a:ext cx="719856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504000" y="3747960"/>
            <a:ext cx="907056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C# Application with Entity Framework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5120640" y="5394960"/>
            <a:ext cx="374904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- Nikkitha Ramesh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(based on a course on Udemy by Matt Turner, Mpire Training)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40080" y="1554480"/>
            <a:ext cx="896040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Creating a database: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is done by first adding SQL Server.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App.config file is generated, inside which the connection string is supposed to be entered, to establish the connection.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446400" y="3383280"/>
            <a:ext cx="9245520" cy="31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65760" y="1463040"/>
            <a:ext cx="9326520" cy="374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The migrations feature in Entity Framework provides a way to incrementally update the database schema to keep it in sync with the application's data model while preserving existing data in the database.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This feature enables you to change the data model and deploy your changes to production by updating the database schema without having to drop and re-create the database.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For the code based migration, the following commands are executed in Package Manager Console.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1)  Enable-Migrations: Migration is enabled by creating a Configuration class.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2)  Add-Migration: A new migration class is created as per specified name with the Up() and Down() methods. This creates database data based on existing class. The up method is a set of directions for running a migration, while the down method is a set of instructions for reverting a migration.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3)  Update-Database: Executes the last migration file created by the Add-Migration command and applies changes to the database schema.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957240" y="5190840"/>
            <a:ext cx="8186400" cy="184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Seeding the database is where the data is populated while setting up the database.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In the configuration class file, the seed data values are entered.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 person’s data is also fed as seed data. It is usually an Admin's details.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914400" y="3108960"/>
            <a:ext cx="3504600" cy="373932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6394680" y="3138480"/>
            <a:ext cx="2291760" cy="170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form such as the following is created: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2344680" y="2602080"/>
            <a:ext cx="5600160" cy="340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576000"/>
            <a:ext cx="719856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504000" y="1800000"/>
            <a:ext cx="907056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Goal of the application: Create an application that shows the details of a sale made by a sales person at a particular sales region.</a:t>
            </a:r>
            <a:endParaRPr b="0" lang="en-US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SalesRegion: Name, Code (given for a region),Sales made in that region, SalesPerson, Active/Inactive state.</a:t>
            </a:r>
            <a:endParaRPr b="0" lang="en-US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SalesPerson: Firstname, Lastname, Sales, SalesRegion, Active/Inactive state.</a:t>
            </a:r>
            <a:endParaRPr b="0" lang="en-US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Sales: Amount, Date, SalesRegion, SalesPerson.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576000"/>
            <a:ext cx="719856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"/>
          <p:cNvSpPr/>
          <p:nvPr/>
        </p:nvSpPr>
        <p:spPr>
          <a:xfrm>
            <a:off x="504000" y="1800000"/>
            <a:ext cx="907056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6000"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Entity Framework is first created. This is done by installing it from “Manage NuGet Packages” option.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Entity Framework is an open source object-relational mapping framework for ADO.NET.</a:t>
            </a:r>
            <a:endParaRPr b="0" lang="en-US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ORM is defined as a technique for converting data between incompatible type systems using object-oriented programming languages. This creates, in effect, a "virtual object database" that can be used from within the programming language.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576000"/>
            <a:ext cx="719856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504000" y="1800000"/>
            <a:ext cx="907056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 models created are: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SalesRegion: Name, Code.</a:t>
            </a:r>
            <a:endParaRPr b="0" lang="en-US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SalesPerson: Firstname, Lastname.</a:t>
            </a:r>
            <a:endParaRPr b="0" lang="en-US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Sales: Amount, Date.</a:t>
            </a:r>
            <a:endParaRPr b="0" lang="en-US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Base Model: Id, CreatedBy, CreatedDate,UpdatedBy, UpdatedDate.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304920"/>
            <a:ext cx="7198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"/>
          <p:cNvSpPr/>
          <p:nvPr/>
        </p:nvSpPr>
        <p:spPr>
          <a:xfrm>
            <a:off x="548640" y="2194560"/>
            <a:ext cx="886860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Creating a folder named “Model” for the above mentioned 4 classes.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Apply the base model to all other models, so that all models will now have everything that is in base model.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 interface, with ‘book Active’ in it.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-If true, item is active.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-Else, it is inactive.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SalesPerson and SalesRegion has to be active.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04920"/>
            <a:ext cx="7198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"/>
          <p:cNvSpPr/>
          <p:nvPr/>
        </p:nvSpPr>
        <p:spPr>
          <a:xfrm>
            <a:off x="548640" y="1828800"/>
            <a:ext cx="896040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properties are now translated to columns in database.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annotations are added to provide extra meaning to the properties.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Few of the types of Data annotations used in this application are: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 Required - This attribute specifies that the value is mandatory and cannot be skipped.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 StringLength() - Using this attribute we can specify maximum and minimum length of the property.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 Range() - Using this attribute we can set a range between two numbers.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789120" y="5760720"/>
            <a:ext cx="3233520" cy="75024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4910400" y="5714640"/>
            <a:ext cx="2952720" cy="78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1554480"/>
            <a:ext cx="9143280" cy="39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relationship between models are defined.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types of relationships 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One-to-One : A row in a table can have only one matching row in another table, and vice versa.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One-to-Many (or Many-to-One) : A row in a table can have many matching rows in another table, but a row in the second table can have only one matching row in first table.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Many-to-Many : A row in a table can have many matching rows in another table, and vice versa.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 – This Is an example of one-2-one relationship.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653840" y="5946120"/>
            <a:ext cx="4380480" cy="93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1554480"/>
            <a:ext cx="905184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context are created to generate a database.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data context is a primary class responsible for interacting with the database.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gap between entity class/ domain and database are bridged.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context class is used to query or save data to the database. It is also used to configure domain classes, database related mappings, change tracking settings, caching, transaction etc.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Overriding (if necessary) are done here.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585720" y="4744080"/>
            <a:ext cx="8831880" cy="165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40080" y="1554480"/>
            <a:ext cx="896040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Creating a database: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is done by first adding SQL Server.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App.config file is generated, inside which the connection string is supposed to be entered, to establish the connection.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446400" y="3383280"/>
            <a:ext cx="9245520" cy="31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Application>LibreOffice/6.2.4.2$Windows_X86_64 LibreOffice_project/2412653d852ce75f65fbfa83fb7e7b669a126d64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2019-06-24T20:09:49Z</dcterms:created>
  <dc:creator/>
  <dc:description/>
  <dc:language>en-US</dc:language>
  <cp:lastModifiedBy/>
  <dcterms:modified xsi:type="dcterms:W3CDTF">2019-06-25T20:54:03Z</dcterms:modified>
  <cp:revision>56</cp:revision>
  <dc:subject/>
  <dc:title>Inspiration</dc:title>
</cp:coreProperties>
</file>