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57" r:id="rId4"/>
    <p:sldId id="266" r:id="rId5"/>
    <p:sldId id="258" r:id="rId6"/>
    <p:sldId id="259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8542F95-1203-41F0-AAD3-F438DEC6750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CAB6E6-5997-4777-81ED-8B17F77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5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F95-1203-41F0-AAD3-F438DEC6750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6E6-5997-4777-81ED-8B17F77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3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F95-1203-41F0-AAD3-F438DEC6750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6E6-5997-4777-81ED-8B17F77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F95-1203-41F0-AAD3-F438DEC6750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6E6-5997-4777-81ED-8B17F7795F0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9691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F95-1203-41F0-AAD3-F438DEC6750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6E6-5997-4777-81ED-8B17F77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68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F95-1203-41F0-AAD3-F438DEC6750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6E6-5997-4777-81ED-8B17F77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53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F95-1203-41F0-AAD3-F438DEC6750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6E6-5997-4777-81ED-8B17F77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18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F95-1203-41F0-AAD3-F438DEC6750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6E6-5997-4777-81ED-8B17F77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20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F95-1203-41F0-AAD3-F438DEC6750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6E6-5997-4777-81ED-8B17F77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1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F95-1203-41F0-AAD3-F438DEC6750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6E6-5997-4777-81ED-8B17F77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4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F95-1203-41F0-AAD3-F438DEC6750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6E6-5997-4777-81ED-8B17F77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F95-1203-41F0-AAD3-F438DEC6750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6E6-5997-4777-81ED-8B17F77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1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F95-1203-41F0-AAD3-F438DEC6750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6E6-5997-4777-81ED-8B17F77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8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F95-1203-41F0-AAD3-F438DEC6750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6E6-5997-4777-81ED-8B17F77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7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F95-1203-41F0-AAD3-F438DEC6750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6E6-5997-4777-81ED-8B17F77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F95-1203-41F0-AAD3-F438DEC6750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6E6-5997-4777-81ED-8B17F77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3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2F95-1203-41F0-AAD3-F438DEC6750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6E6-5997-4777-81ED-8B17F77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2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2F95-1203-41F0-AAD3-F438DEC6750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AB6E6-5997-4777-81ED-8B17F779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0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7613" y="309489"/>
            <a:ext cx="9323804" cy="4360985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 Programing</a:t>
            </a:r>
            <a:br>
              <a:rPr lang="en-US" sz="9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9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  <a:endParaRPr lang="en-US" sz="9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7037" y="6319481"/>
            <a:ext cx="2094963" cy="441928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-NIKHIL PATIL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4230"/>
            <a:ext cx="1648872" cy="116717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301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819" y="264426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8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 </a:t>
            </a:r>
            <a:endParaRPr lang="en-US" sz="8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72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Contents</a:t>
            </a:r>
            <a:endParaRPr lang="en-US" sz="8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to 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</a:p>
          <a:p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Features of C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are 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token’s</a:t>
            </a:r>
          </a:p>
          <a:p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Keywords in C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are </a:t>
            </a: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types of C and its types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3474" y="389497"/>
            <a:ext cx="500505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HISTORY</a:t>
            </a:r>
            <a:endParaRPr lang="en-US" sz="9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1810" y="2343955"/>
            <a:ext cx="8988380" cy="291062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 language</a:t>
            </a:r>
            <a:endParaRPr lang="en-GB" sz="3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GB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 developed </a:t>
            </a:r>
            <a:r>
              <a:rPr lang="en-GB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1972 by Dennis M. </a:t>
            </a:r>
            <a:r>
              <a:rPr lang="en-GB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Ritchie</a:t>
            </a:r>
          </a:p>
          <a:p>
            <a:r>
              <a:rPr lang="en-GB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first implemented on the DEC PDP-11 computer in 1972</a:t>
            </a:r>
            <a:r>
              <a:rPr lang="en-GB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formalized in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1988</a:t>
            </a:r>
            <a:endParaRPr lang="en-GB" sz="3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GB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keeps fluctuating at number one scale of popularity </a:t>
            </a:r>
            <a:endParaRPr lang="en-GB" sz="3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2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432" y="5781361"/>
            <a:ext cx="5723621" cy="844522"/>
          </a:xfrm>
        </p:spPr>
        <p:txBody>
          <a:bodyPr/>
          <a:lstStyle/>
          <a:p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Image</a:t>
            </a:r>
            <a:r>
              <a:rPr lang="en-US" dirty="0" smtClean="0"/>
              <a:t> </a:t>
            </a: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dirty="0" smtClean="0"/>
              <a:t> </a:t>
            </a: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DEC</a:t>
            </a:r>
            <a:r>
              <a:rPr lang="en-US" dirty="0" smtClean="0"/>
              <a:t> </a:t>
            </a: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PDP11</a:t>
            </a:r>
            <a:r>
              <a:rPr lang="en-US" dirty="0" smtClean="0"/>
              <a:t> </a:t>
            </a: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Computer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51" y="253218"/>
            <a:ext cx="8314006" cy="552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9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FEATURES OF C</a:t>
            </a:r>
            <a:endParaRPr lang="en-US" sz="9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Middle level language</a:t>
            </a:r>
          </a:p>
          <a:p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Structured programing language</a:t>
            </a:r>
          </a:p>
          <a:p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Portability</a:t>
            </a:r>
          </a:p>
          <a:p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Very Close to machine level</a:t>
            </a:r>
          </a:p>
        </p:txBody>
      </p:sp>
    </p:spTree>
    <p:extLst>
      <p:ext uri="{BB962C8B-B14F-4D97-AF65-F5344CB8AC3E}">
        <p14:creationId xmlns:p14="http://schemas.microsoft.com/office/powerpoint/2010/main" val="367508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9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are TOKENS?</a:t>
            </a:r>
            <a:endParaRPr lang="en-US" sz="9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1413" y="1986951"/>
            <a:ext cx="83186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Identifiers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Constants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Keywords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Strings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Special Symbols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Operators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49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20045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Keywords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98615"/>
            <a:ext cx="9905999" cy="3541714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words whose meaning is already defined in c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There are 32 keywords in c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016" y="3330270"/>
            <a:ext cx="8720039" cy="336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2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8242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sz="7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TYPES IN C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52" y="1282950"/>
            <a:ext cx="6985402" cy="532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819" y="309489"/>
            <a:ext cx="10562906" cy="1364567"/>
          </a:xfrm>
        </p:spPr>
        <p:txBody>
          <a:bodyPr>
            <a:normAutofit fontScale="90000"/>
          </a:bodyPr>
          <a:lstStyle/>
          <a:p>
            <a:r>
              <a:rPr lang="en-US" sz="8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RANGE OF DATA TYPES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60" y="1477106"/>
            <a:ext cx="10661380" cy="525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6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110</TotalTime>
  <Words>117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C Programing INTRODUCTION</vt:lpstr>
      <vt:lpstr>Contents</vt:lpstr>
      <vt:lpstr>HISTORY</vt:lpstr>
      <vt:lpstr>Image of DEC PDP11 Computer</vt:lpstr>
      <vt:lpstr>FEATURES OF C</vt:lpstr>
      <vt:lpstr>What are TOKENS?</vt:lpstr>
      <vt:lpstr>Keywords </vt:lpstr>
      <vt:lpstr>Data TYPES IN C </vt:lpstr>
      <vt:lpstr>RANGE OF DATA TYPES 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Programing  INTRODUCTION</dc:title>
  <dc:creator>embedded2</dc:creator>
  <cp:lastModifiedBy>embedded2</cp:lastModifiedBy>
  <cp:revision>12</cp:revision>
  <dcterms:created xsi:type="dcterms:W3CDTF">2019-05-30T04:14:07Z</dcterms:created>
  <dcterms:modified xsi:type="dcterms:W3CDTF">2019-05-30T06:04:24Z</dcterms:modified>
</cp:coreProperties>
</file>