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865F-D73D-4A42-AB1E-E41EBF221B7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8C5-0CB2-40EF-813C-6A7B9E62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865F-D73D-4A42-AB1E-E41EBF221B7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8C5-0CB2-40EF-813C-6A7B9E62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8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865F-D73D-4A42-AB1E-E41EBF221B7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8C5-0CB2-40EF-813C-6A7B9E62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9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865F-D73D-4A42-AB1E-E41EBF221B7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8C5-0CB2-40EF-813C-6A7B9E62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865F-D73D-4A42-AB1E-E41EBF221B7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8C5-0CB2-40EF-813C-6A7B9E62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865F-D73D-4A42-AB1E-E41EBF221B7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8C5-0CB2-40EF-813C-6A7B9E62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865F-D73D-4A42-AB1E-E41EBF221B7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8C5-0CB2-40EF-813C-6A7B9E62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865F-D73D-4A42-AB1E-E41EBF221B7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8C5-0CB2-40EF-813C-6A7B9E62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865F-D73D-4A42-AB1E-E41EBF221B7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8C5-0CB2-40EF-813C-6A7B9E62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5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865F-D73D-4A42-AB1E-E41EBF221B7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8C5-0CB2-40EF-813C-6A7B9E62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865F-D73D-4A42-AB1E-E41EBF221B7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8C5-0CB2-40EF-813C-6A7B9E62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865F-D73D-4A42-AB1E-E41EBF221B7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E8C5-0CB2-40EF-813C-6A7B9E62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atural_language_process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_engineering_(field)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atural_language" TargetMode="External"/><Relationship Id="rId4" Type="http://schemas.openxmlformats.org/officeDocument/2006/relationships/hyperlink" Target="https://en.wikipedia.org/wiki/Artificial_intelligen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-NIKHIL PATIL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04609" y="6362164"/>
            <a:ext cx="280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Karmic embedded </a:t>
            </a:r>
            <a:r>
              <a:rPr lang="en-US" dirty="0" err="1" smtClean="0"/>
              <a:t>pvt.</a:t>
            </a:r>
            <a:r>
              <a:rPr lang="en-US" dirty="0" smtClean="0"/>
              <a:t>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1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"/>
            <a:ext cx="12192000" cy="68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7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WHERE IS ALL THIS PROCESS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IN PYTHON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LIBRARY CALLED NLTK IN PYTHON IS USED FOR NATURAL LANGUAGE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 BOT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SPEECH RECOGNITION</a:t>
            </a:r>
          </a:p>
          <a:p>
            <a:r>
              <a:rPr lang="en-US" dirty="0" smtClean="0"/>
              <a:t>SENTIMENTAL ANALYSIS</a:t>
            </a:r>
          </a:p>
          <a:p>
            <a:r>
              <a:rPr lang="en-US" dirty="0" smtClean="0"/>
              <a:t>SPELL CHECK</a:t>
            </a:r>
          </a:p>
          <a:p>
            <a:r>
              <a:rPr lang="en-US" dirty="0" smtClean="0"/>
              <a:t>INFORMATION EXTRACTION</a:t>
            </a:r>
          </a:p>
          <a:p>
            <a:r>
              <a:rPr lang="en-US" dirty="0" smtClean="0"/>
              <a:t>ADVERTISEMENT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8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https://en.wikipedia.org/wiki/Natural_language_processing</a:t>
            </a:r>
            <a:endParaRPr lang="en-US" dirty="0" smtClean="0"/>
          </a:p>
          <a:p>
            <a:r>
              <a:rPr lang="en-US" dirty="0" err="1" smtClean="0"/>
              <a:t>Edureka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8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NEED OF NLP</a:t>
            </a:r>
          </a:p>
          <a:p>
            <a:r>
              <a:rPr lang="en-US" dirty="0" smtClean="0"/>
              <a:t>PROCESS INVOLVED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Natural language processing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is a subfield of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 tooltip="Computer science"/>
              </a:rPr>
              <a:t>computer science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 tooltip="Information engineering (field)"/>
              </a:rPr>
              <a:t>information engineering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 tooltip="Artificial intelligence"/>
              </a:rPr>
              <a:t>artificial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hlinkClick r:id="rId4" tooltip="Artificial intelligence"/>
              </a:rPr>
              <a:t>intelligence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It is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concerned with the interactions between computers and human (natural) languages, in particular how to program computers to process and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large amounts of 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5" tooltip="Natural language"/>
              </a:rPr>
              <a:t>natural language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 data.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data at a faster rate.</a:t>
            </a:r>
          </a:p>
          <a:p>
            <a:r>
              <a:rPr lang="en-US" dirty="0" smtClean="0"/>
              <a:t>Extracting meaningful information from the data.</a:t>
            </a:r>
          </a:p>
          <a:p>
            <a:r>
              <a:rPr lang="en-GB" dirty="0" smtClean="0"/>
              <a:t>Understand </a:t>
            </a:r>
            <a:r>
              <a:rPr lang="en-GB" dirty="0"/>
              <a:t>user's request in the form of free </a:t>
            </a:r>
            <a:r>
              <a:rPr lang="en-GB" dirty="0" smtClean="0"/>
              <a:t>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6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LEMMATIZATION</a:t>
            </a:r>
          </a:p>
          <a:p>
            <a:r>
              <a:rPr lang="en-US" dirty="0" smtClean="0"/>
              <a:t>POS TAGS</a:t>
            </a:r>
          </a:p>
          <a:p>
            <a:r>
              <a:rPr lang="en-US" dirty="0" smtClean="0"/>
              <a:t>NAMED ENTITY RECOGNITION</a:t>
            </a:r>
          </a:p>
          <a:p>
            <a:r>
              <a:rPr lang="en-US" dirty="0" smtClean="0"/>
              <a:t>CHUNKING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0"/>
            <a:ext cx="1184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3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17"/>
            <a:ext cx="12608117" cy="708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8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107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NATURAL LANGUAGE PROCESSING</vt:lpstr>
      <vt:lpstr>Content’s</vt:lpstr>
      <vt:lpstr>INTRODUCTION</vt:lpstr>
      <vt:lpstr>NEED OF NLP</vt:lpstr>
      <vt:lpstr>PROCESS INVOLVED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WHERE IS ALL THIS PROCESS DONE?</vt:lpstr>
      <vt:lpstr>APPLICATION’S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embedded2</dc:creator>
  <cp:lastModifiedBy>embedded2</cp:lastModifiedBy>
  <cp:revision>7</cp:revision>
  <dcterms:created xsi:type="dcterms:W3CDTF">2019-03-21T04:57:31Z</dcterms:created>
  <dcterms:modified xsi:type="dcterms:W3CDTF">2019-03-21T05:37:41Z</dcterms:modified>
</cp:coreProperties>
</file>